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33"/>
  </p:notesMasterIdLst>
  <p:sldIdLst>
    <p:sldId id="266" r:id="rId2"/>
    <p:sldId id="256" r:id="rId3"/>
    <p:sldId id="257" r:id="rId4"/>
    <p:sldId id="260" r:id="rId5"/>
    <p:sldId id="278" r:id="rId6"/>
    <p:sldId id="259" r:id="rId7"/>
    <p:sldId id="258" r:id="rId8"/>
    <p:sldId id="263" r:id="rId9"/>
    <p:sldId id="261" r:id="rId10"/>
    <p:sldId id="262" r:id="rId11"/>
    <p:sldId id="279" r:id="rId12"/>
    <p:sldId id="280" r:id="rId13"/>
    <p:sldId id="281" r:id="rId14"/>
    <p:sldId id="269" r:id="rId15"/>
    <p:sldId id="273" r:id="rId16"/>
    <p:sldId id="264" r:id="rId17"/>
    <p:sldId id="271" r:id="rId18"/>
    <p:sldId id="297" r:id="rId19"/>
    <p:sldId id="268" r:id="rId20"/>
    <p:sldId id="270" r:id="rId21"/>
    <p:sldId id="298" r:id="rId22"/>
    <p:sldId id="299" r:id="rId23"/>
    <p:sldId id="351" r:id="rId24"/>
    <p:sldId id="356" r:id="rId25"/>
    <p:sldId id="360" r:id="rId26"/>
    <p:sldId id="361" r:id="rId27"/>
    <p:sldId id="362" r:id="rId28"/>
    <p:sldId id="363" r:id="rId29"/>
    <p:sldId id="364" r:id="rId30"/>
    <p:sldId id="272" r:id="rId31"/>
    <p:sldId id="365" r:id="rId32"/>
  </p:sldIdLst>
  <p:sldSz cx="9144000" cy="5143500" type="screen16x9"/>
  <p:notesSz cx="6858000" cy="9144000"/>
  <p:embeddedFontLst>
    <p:embeddedFont>
      <p:font typeface="Arimo" panose="020B0600070205080204" charset="0"/>
      <p:regular r:id="rId34"/>
      <p:bold r:id="rId35"/>
      <p:italic r:id="rId36"/>
      <p:boldItalic r:id="rId37"/>
    </p:embeddedFont>
    <p:embeddedFont>
      <p:font typeface="Londrina Solid" panose="020B0600070205080204" charset="0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CE8C67C-8830-4F6E-B762-89BB156BBF85}">
  <a:tblStyle styleId="{1CE8C67C-8830-4F6E-B762-89BB156BBF8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B01D297-5CC1-4315-814D-58E69222DBB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300" y="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g212f97afb56_1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2" name="Google Shape;1602;g212f97afb56_1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g1125d80b41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7" name="Google Shape;1427;g1125d80b41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1ff18b49f31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8" name="Google Shape;1208;g1ff18b49f31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82296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Google Shape;1437;g212f97afb56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8" name="Google Shape;1438;g212f97afb56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79158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g110860aa5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9" name="Google Shape;1409;g110860aa57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27636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0" name="Google Shape;1820;g212f97afb56_1_7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1" name="Google Shape;1821;g212f97afb56_1_7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9" name="Google Shape;2219;g212f97afb56_1_1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0" name="Google Shape;2220;g212f97afb56_1_1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Google Shape;1454;g212f97afb56_1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5" name="Google Shape;1455;g212f97afb56_1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8" name="Google Shape;2038;g212f97afb56_1_1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9" name="Google Shape;2039;g212f97afb56_1_1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g11bc263f502_0_26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1" name="Google Shape;1571;g11bc263f502_0_26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34861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" name="Google Shape;1814;g212f97afb56_1_6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5" name="Google Shape;1815;g212f97afb56_1_6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7" name="Google Shape;96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0" name="Google Shape;2010;g212f97afb56_1_8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1" name="Google Shape;2011;g212f97afb56_1_8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0" name="Google Shape;2010;g212f97afb56_1_8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1" name="Google Shape;2011;g212f97afb56_1_8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93805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1" name="Google Shape;3241;g15032e6f2e4_0_7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2" name="Google Shape;3242;g15032e6f2e4_0_7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e1d838b627_4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e1d838b627_4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32072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e1d838b627_4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e1d838b627_4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73150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e1d838b627_4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e1d838b627_4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5985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e1d838b627_4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e1d838b627_4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86784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e1d838b627_4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e1d838b627_4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62520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e1d838b627_4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e1d838b627_4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27389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e1d838b627_4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e1d838b627_4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9874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g10fb8bc67f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9" name="Google Shape;1199;g10fb8bc67f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Google Shape;2075;g251811ef94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6" name="Google Shape;2076;g251811ef94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Google Shape;2075;g251811ef94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6" name="Google Shape;2076;g251811ef94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0793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Google Shape;1371;g1125d80b41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2" name="Google Shape;1372;g1125d80b41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Google Shape;1371;g1125d80b41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2" name="Google Shape;1372;g1125d80b41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3103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Google Shape;1224;g13376c313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5" name="Google Shape;1225;g13376c3136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1ff18b49f31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8" name="Google Shape;1208;g1ff18b49f31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Google Shape;1437;g212f97afb56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8" name="Google Shape;1438;g212f97afb56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g110860aa5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9" name="Google Shape;1409;g110860aa57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5175" y="2125966"/>
            <a:ext cx="4696200" cy="98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5100" y="3011063"/>
            <a:ext cx="46962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 idx="2"/>
          </p:nvPr>
        </p:nvSpPr>
        <p:spPr>
          <a:xfrm>
            <a:off x="715100" y="1288563"/>
            <a:ext cx="4696200" cy="98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7" y="3348702"/>
            <a:ext cx="1724182" cy="1795074"/>
            <a:chOff x="-7" y="3348702"/>
            <a:chExt cx="1724182" cy="1795074"/>
          </a:xfrm>
        </p:grpSpPr>
        <p:sp>
          <p:nvSpPr>
            <p:cNvPr id="13" name="Google Shape;13;p2"/>
            <p:cNvSpPr/>
            <p:nvPr/>
          </p:nvSpPr>
          <p:spPr>
            <a:xfrm flipH="1">
              <a:off x="275" y="3348702"/>
              <a:ext cx="1723899" cy="1794497"/>
            </a:xfrm>
            <a:custGeom>
              <a:avLst/>
              <a:gdLst/>
              <a:ahLst/>
              <a:cxnLst/>
              <a:rect l="l" t="t" r="r" b="b"/>
              <a:pathLst>
                <a:path w="1002267" h="1043312" extrusionOk="0">
                  <a:moveTo>
                    <a:pt x="1002268" y="0"/>
                  </a:moveTo>
                  <a:lnTo>
                    <a:pt x="1002268" y="1043312"/>
                  </a:lnTo>
                  <a:lnTo>
                    <a:pt x="0" y="1043312"/>
                  </a:lnTo>
                  <a:cubicBezTo>
                    <a:pt x="151447" y="784059"/>
                    <a:pt x="335496" y="848353"/>
                    <a:pt x="549549" y="784254"/>
                  </a:cubicBezTo>
                  <a:cubicBezTo>
                    <a:pt x="763602" y="720155"/>
                    <a:pt x="716778" y="686904"/>
                    <a:pt x="691580" y="499153"/>
                  </a:cubicBezTo>
                  <a:cubicBezTo>
                    <a:pt x="649237" y="183659"/>
                    <a:pt x="798151" y="75594"/>
                    <a:pt x="10022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flipH="1">
              <a:off x="-7" y="4341865"/>
              <a:ext cx="1136012" cy="801910"/>
            </a:xfrm>
            <a:custGeom>
              <a:avLst/>
              <a:gdLst/>
              <a:ahLst/>
              <a:cxnLst/>
              <a:rect l="l" t="t" r="r" b="b"/>
              <a:pathLst>
                <a:path w="660472" h="466227" extrusionOk="0">
                  <a:moveTo>
                    <a:pt x="660473" y="0"/>
                  </a:moveTo>
                  <a:cubicBezTo>
                    <a:pt x="595464" y="58839"/>
                    <a:pt x="598062" y="121249"/>
                    <a:pt x="557668" y="204246"/>
                  </a:cubicBezTo>
                  <a:cubicBezTo>
                    <a:pt x="504933" y="312637"/>
                    <a:pt x="405376" y="277437"/>
                    <a:pt x="191582" y="341926"/>
                  </a:cubicBezTo>
                  <a:cubicBezTo>
                    <a:pt x="99688" y="369592"/>
                    <a:pt x="39161" y="418949"/>
                    <a:pt x="0" y="466227"/>
                  </a:cubicBezTo>
                  <a:lnTo>
                    <a:pt x="660473" y="466227"/>
                  </a:lnTo>
                  <a:lnTo>
                    <a:pt x="6604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" name="Google Shape;15;p2"/>
            <p:cNvGrpSpPr/>
            <p:nvPr/>
          </p:nvGrpSpPr>
          <p:grpSpPr>
            <a:xfrm rot="8100000">
              <a:off x="876465" y="3968092"/>
              <a:ext cx="658900" cy="806931"/>
              <a:chOff x="4572813" y="5319201"/>
              <a:chExt cx="372432" cy="456104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4894124" y="5593942"/>
                <a:ext cx="37081" cy="67400"/>
              </a:xfrm>
              <a:custGeom>
                <a:avLst/>
                <a:gdLst/>
                <a:ahLst/>
                <a:cxnLst/>
                <a:rect l="l" t="t" r="r" b="b"/>
                <a:pathLst>
                  <a:path w="37081" h="67400" extrusionOk="0">
                    <a:moveTo>
                      <a:pt x="36665" y="35462"/>
                    </a:moveTo>
                    <a:cubicBezTo>
                      <a:pt x="42510" y="-11037"/>
                      <a:pt x="-15420" y="-19805"/>
                      <a:pt x="3998" y="58257"/>
                    </a:cubicBezTo>
                    <a:cubicBezTo>
                      <a:pt x="11142" y="87027"/>
                      <a:pt x="34781" y="39034"/>
                      <a:pt x="36665" y="3546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639074" y="5387337"/>
                <a:ext cx="71923" cy="58124"/>
              </a:xfrm>
              <a:custGeom>
                <a:avLst/>
                <a:gdLst/>
                <a:ahLst/>
                <a:cxnLst/>
                <a:rect l="l" t="t" r="r" b="b"/>
                <a:pathLst>
                  <a:path w="71923" h="58124" extrusionOk="0">
                    <a:moveTo>
                      <a:pt x="1223" y="14052"/>
                    </a:moveTo>
                    <a:cubicBezTo>
                      <a:pt x="-14233" y="78735"/>
                      <a:pt x="123252" y="68734"/>
                      <a:pt x="50580" y="6779"/>
                    </a:cubicBezTo>
                    <a:cubicBezTo>
                      <a:pt x="34604" y="-6860"/>
                      <a:pt x="13758" y="2427"/>
                      <a:pt x="1223" y="1405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4721737" y="5363962"/>
                <a:ext cx="52176" cy="45690"/>
              </a:xfrm>
              <a:custGeom>
                <a:avLst/>
                <a:gdLst/>
                <a:ahLst/>
                <a:cxnLst/>
                <a:rect l="l" t="t" r="r" b="b"/>
                <a:pathLst>
                  <a:path w="52176" h="45690" extrusionOk="0">
                    <a:moveTo>
                      <a:pt x="51434" y="29504"/>
                    </a:moveTo>
                    <a:cubicBezTo>
                      <a:pt x="32016" y="-31283"/>
                      <a:pt x="-42993" y="16385"/>
                      <a:pt x="34094" y="43532"/>
                    </a:cubicBezTo>
                    <a:cubicBezTo>
                      <a:pt x="46628" y="47948"/>
                      <a:pt x="54746" y="46649"/>
                      <a:pt x="51434" y="2950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4797763" y="5435288"/>
                <a:ext cx="57123" cy="55561"/>
              </a:xfrm>
              <a:custGeom>
                <a:avLst/>
                <a:gdLst/>
                <a:ahLst/>
                <a:cxnLst/>
                <a:rect l="l" t="t" r="r" b="b"/>
                <a:pathLst>
                  <a:path w="57123" h="55561" extrusionOk="0">
                    <a:moveTo>
                      <a:pt x="49834" y="15003"/>
                    </a:moveTo>
                    <a:cubicBezTo>
                      <a:pt x="-44334" y="-45004"/>
                      <a:pt x="17297" y="98130"/>
                      <a:pt x="53535" y="42409"/>
                    </a:cubicBezTo>
                    <a:cubicBezTo>
                      <a:pt x="59705" y="32927"/>
                      <a:pt x="57562" y="23251"/>
                      <a:pt x="49834" y="150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730870" y="5472888"/>
                <a:ext cx="72390" cy="69693"/>
              </a:xfrm>
              <a:custGeom>
                <a:avLst/>
                <a:gdLst/>
                <a:ahLst/>
                <a:cxnLst/>
                <a:rect l="l" t="t" r="r" b="b"/>
                <a:pathLst>
                  <a:path w="72390" h="69693" extrusionOk="0">
                    <a:moveTo>
                      <a:pt x="12753" y="45463"/>
                    </a:moveTo>
                    <a:cubicBezTo>
                      <a:pt x="137184" y="131578"/>
                      <a:pt x="33209" y="-43769"/>
                      <a:pt x="1972" y="10719"/>
                    </a:cubicBezTo>
                    <a:cubicBezTo>
                      <a:pt x="-2379" y="18252"/>
                      <a:pt x="154" y="31695"/>
                      <a:pt x="12753" y="454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832129" y="5531504"/>
                <a:ext cx="48574" cy="78264"/>
              </a:xfrm>
              <a:custGeom>
                <a:avLst/>
                <a:gdLst/>
                <a:ahLst/>
                <a:cxnLst/>
                <a:rect l="l" t="t" r="r" b="b"/>
                <a:pathLst>
                  <a:path w="48574" h="78264" extrusionOk="0">
                    <a:moveTo>
                      <a:pt x="13519" y="355"/>
                    </a:moveTo>
                    <a:cubicBezTo>
                      <a:pt x="-24473" y="-7827"/>
                      <a:pt x="27677" y="128683"/>
                      <a:pt x="46965" y="57765"/>
                    </a:cubicBezTo>
                    <a:cubicBezTo>
                      <a:pt x="55472" y="26463"/>
                      <a:pt x="28196" y="6590"/>
                      <a:pt x="13519" y="35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4572813" y="5319201"/>
                <a:ext cx="55729" cy="46375"/>
              </a:xfrm>
              <a:custGeom>
                <a:avLst/>
                <a:gdLst/>
                <a:ahLst/>
                <a:cxnLst/>
                <a:rect l="l" t="t" r="r" b="b"/>
                <a:pathLst>
                  <a:path w="55729" h="46375" extrusionOk="0">
                    <a:moveTo>
                      <a:pt x="55730" y="27895"/>
                    </a:moveTo>
                    <a:cubicBezTo>
                      <a:pt x="50794" y="-30164"/>
                      <a:pt x="-43309" y="15946"/>
                      <a:pt x="24427" y="44586"/>
                    </a:cubicBezTo>
                    <a:cubicBezTo>
                      <a:pt x="38455" y="50496"/>
                      <a:pt x="50015" y="40949"/>
                      <a:pt x="55730" y="278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4899915" y="5694625"/>
                <a:ext cx="45330" cy="80680"/>
              </a:xfrm>
              <a:custGeom>
                <a:avLst/>
                <a:gdLst/>
                <a:ahLst/>
                <a:cxnLst/>
                <a:rect l="l" t="t" r="r" b="b"/>
                <a:pathLst>
                  <a:path w="45330" h="80680" extrusionOk="0">
                    <a:moveTo>
                      <a:pt x="16066" y="1022"/>
                    </a:moveTo>
                    <a:cubicBezTo>
                      <a:pt x="-20756" y="-13331"/>
                      <a:pt x="13404" y="129350"/>
                      <a:pt x="41849" y="62978"/>
                    </a:cubicBezTo>
                    <a:cubicBezTo>
                      <a:pt x="54448" y="33688"/>
                      <a:pt x="29834" y="9594"/>
                      <a:pt x="16066" y="102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4" name="Google Shape;24;p2"/>
          <p:cNvGrpSpPr/>
          <p:nvPr/>
        </p:nvGrpSpPr>
        <p:grpSpPr>
          <a:xfrm>
            <a:off x="5940255" y="-125"/>
            <a:ext cx="3627268" cy="5143901"/>
            <a:chOff x="5940255" y="-125"/>
            <a:chExt cx="3627268" cy="5143901"/>
          </a:xfrm>
        </p:grpSpPr>
        <p:grpSp>
          <p:nvGrpSpPr>
            <p:cNvPr id="25" name="Google Shape;25;p2"/>
            <p:cNvGrpSpPr/>
            <p:nvPr/>
          </p:nvGrpSpPr>
          <p:grpSpPr>
            <a:xfrm>
              <a:off x="5940255" y="4434933"/>
              <a:ext cx="279944" cy="347149"/>
              <a:chOff x="1190100" y="6364077"/>
              <a:chExt cx="224278" cy="278120"/>
            </a:xfrm>
          </p:grpSpPr>
          <p:sp>
            <p:nvSpPr>
              <p:cNvPr id="26" name="Google Shape;26;p2"/>
              <p:cNvSpPr/>
              <p:nvPr/>
            </p:nvSpPr>
            <p:spPr>
              <a:xfrm>
                <a:off x="1247636" y="6422463"/>
                <a:ext cx="40526" cy="179583"/>
              </a:xfrm>
              <a:custGeom>
                <a:avLst/>
                <a:gdLst/>
                <a:ahLst/>
                <a:cxnLst/>
                <a:rect l="l" t="t" r="r" b="b"/>
                <a:pathLst>
                  <a:path w="40526" h="179583" extrusionOk="0">
                    <a:moveTo>
                      <a:pt x="79" y="7326"/>
                    </a:moveTo>
                    <a:cubicBezTo>
                      <a:pt x="-463" y="3872"/>
                      <a:pt x="1840" y="621"/>
                      <a:pt x="5294" y="79"/>
                    </a:cubicBezTo>
                    <a:cubicBezTo>
                      <a:pt x="8749" y="-463"/>
                      <a:pt x="12000" y="1840"/>
                      <a:pt x="12542" y="5294"/>
                    </a:cubicBezTo>
                    <a:lnTo>
                      <a:pt x="40448" y="172189"/>
                    </a:lnTo>
                    <a:cubicBezTo>
                      <a:pt x="40990" y="175644"/>
                      <a:pt x="38687" y="178895"/>
                      <a:pt x="35232" y="179505"/>
                    </a:cubicBezTo>
                    <a:cubicBezTo>
                      <a:pt x="31778" y="180046"/>
                      <a:pt x="28527" y="177743"/>
                      <a:pt x="27985" y="174289"/>
                    </a:cubicBezTo>
                    <a:lnTo>
                      <a:pt x="79" y="739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95466" y="6561958"/>
                <a:ext cx="90734" cy="73871"/>
              </a:xfrm>
              <a:custGeom>
                <a:avLst/>
                <a:gdLst/>
                <a:ahLst/>
                <a:cxnLst/>
                <a:rect l="l" t="t" r="r" b="b"/>
                <a:pathLst>
                  <a:path w="90734" h="73871" extrusionOk="0">
                    <a:moveTo>
                      <a:pt x="82323" y="26124"/>
                    </a:moveTo>
                    <a:cubicBezTo>
                      <a:pt x="122082" y="76246"/>
                      <a:pt x="8426" y="96296"/>
                      <a:pt x="298" y="39535"/>
                    </a:cubicBezTo>
                    <a:cubicBezTo>
                      <a:pt x="-4173" y="7904"/>
                      <a:pt x="42563" y="-23999"/>
                      <a:pt x="82323" y="261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90100" y="6555624"/>
                <a:ext cx="101380" cy="86573"/>
              </a:xfrm>
              <a:custGeom>
                <a:avLst/>
                <a:gdLst/>
                <a:ahLst/>
                <a:cxnLst/>
                <a:rect l="l" t="t" r="r" b="b"/>
                <a:pathLst>
                  <a:path w="101380" h="86573" extrusionOk="0">
                    <a:moveTo>
                      <a:pt x="83828" y="36861"/>
                    </a:moveTo>
                    <a:cubicBezTo>
                      <a:pt x="90262" y="44921"/>
                      <a:pt x="91820" y="51559"/>
                      <a:pt x="90127" y="56571"/>
                    </a:cubicBezTo>
                    <a:cubicBezTo>
                      <a:pt x="88230" y="62396"/>
                      <a:pt x="82337" y="67002"/>
                      <a:pt x="74548" y="70118"/>
                    </a:cubicBezTo>
                    <a:cubicBezTo>
                      <a:pt x="66014" y="73505"/>
                      <a:pt x="55515" y="74724"/>
                      <a:pt x="45423" y="73505"/>
                    </a:cubicBezTo>
                    <a:cubicBezTo>
                      <a:pt x="28760" y="71405"/>
                      <a:pt x="13317" y="62532"/>
                      <a:pt x="10811" y="44921"/>
                    </a:cubicBezTo>
                    <a:cubicBezTo>
                      <a:pt x="10066" y="39638"/>
                      <a:pt x="11217" y="34219"/>
                      <a:pt x="13859" y="29478"/>
                    </a:cubicBezTo>
                    <a:cubicBezTo>
                      <a:pt x="16772" y="24127"/>
                      <a:pt x="21445" y="19521"/>
                      <a:pt x="27270" y="16541"/>
                    </a:cubicBezTo>
                    <a:cubicBezTo>
                      <a:pt x="33231" y="13425"/>
                      <a:pt x="40410" y="12070"/>
                      <a:pt x="48132" y="13222"/>
                    </a:cubicBezTo>
                    <a:cubicBezTo>
                      <a:pt x="59376" y="14915"/>
                      <a:pt x="71839" y="21959"/>
                      <a:pt x="83760" y="36996"/>
                    </a:cubicBezTo>
                    <a:lnTo>
                      <a:pt x="83760" y="36996"/>
                    </a:lnTo>
                    <a:close/>
                    <a:moveTo>
                      <a:pt x="100016" y="61109"/>
                    </a:moveTo>
                    <a:cubicBezTo>
                      <a:pt x="103132" y="51559"/>
                      <a:pt x="101167" y="40315"/>
                      <a:pt x="91481" y="28123"/>
                    </a:cubicBezTo>
                    <a:cubicBezTo>
                      <a:pt x="77664" y="10716"/>
                      <a:pt x="62966" y="2520"/>
                      <a:pt x="49487" y="488"/>
                    </a:cubicBezTo>
                    <a:cubicBezTo>
                      <a:pt x="39801" y="-935"/>
                      <a:pt x="30725" y="826"/>
                      <a:pt x="23071" y="4823"/>
                    </a:cubicBezTo>
                    <a:cubicBezTo>
                      <a:pt x="15349" y="8819"/>
                      <a:pt x="9050" y="15118"/>
                      <a:pt x="4986" y="22501"/>
                    </a:cubicBezTo>
                    <a:cubicBezTo>
                      <a:pt x="922" y="29884"/>
                      <a:pt x="-839" y="38419"/>
                      <a:pt x="380" y="46953"/>
                    </a:cubicBezTo>
                    <a:cubicBezTo>
                      <a:pt x="3835" y="71337"/>
                      <a:pt x="23342" y="83461"/>
                      <a:pt x="44271" y="86035"/>
                    </a:cubicBezTo>
                    <a:cubicBezTo>
                      <a:pt x="55854" y="87458"/>
                      <a:pt x="67910" y="86035"/>
                      <a:pt x="77867" y="82106"/>
                    </a:cubicBezTo>
                    <a:cubicBezTo>
                      <a:pt x="88501" y="77907"/>
                      <a:pt x="96832" y="70795"/>
                      <a:pt x="99948" y="6110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368879" y="6364077"/>
                <a:ext cx="40594" cy="179515"/>
              </a:xfrm>
              <a:custGeom>
                <a:avLst/>
                <a:gdLst/>
                <a:ahLst/>
                <a:cxnLst/>
                <a:rect l="l" t="t" r="r" b="b"/>
                <a:pathLst>
                  <a:path w="40594" h="179515" extrusionOk="0">
                    <a:moveTo>
                      <a:pt x="79" y="7326"/>
                    </a:moveTo>
                    <a:cubicBezTo>
                      <a:pt x="-463" y="3872"/>
                      <a:pt x="1840" y="621"/>
                      <a:pt x="5294" y="79"/>
                    </a:cubicBezTo>
                    <a:cubicBezTo>
                      <a:pt x="8749" y="-463"/>
                      <a:pt x="12000" y="1840"/>
                      <a:pt x="12610" y="5294"/>
                    </a:cubicBezTo>
                    <a:lnTo>
                      <a:pt x="40516" y="172189"/>
                    </a:lnTo>
                    <a:cubicBezTo>
                      <a:pt x="41058" y="175644"/>
                      <a:pt x="38755" y="178895"/>
                      <a:pt x="35300" y="179437"/>
                    </a:cubicBezTo>
                    <a:cubicBezTo>
                      <a:pt x="31846" y="179979"/>
                      <a:pt x="28595" y="177676"/>
                      <a:pt x="28053" y="174221"/>
                    </a:cubicBezTo>
                    <a:lnTo>
                      <a:pt x="147" y="732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309508" y="6520574"/>
                <a:ext cx="99190" cy="73244"/>
              </a:xfrm>
              <a:custGeom>
                <a:avLst/>
                <a:gdLst/>
                <a:ahLst/>
                <a:cxnLst/>
                <a:rect l="l" t="t" r="r" b="b"/>
                <a:pathLst>
                  <a:path w="99190" h="73244" extrusionOk="0">
                    <a:moveTo>
                      <a:pt x="85459" y="14202"/>
                    </a:moveTo>
                    <a:cubicBezTo>
                      <a:pt x="138359" y="51456"/>
                      <a:pt x="22806" y="103610"/>
                      <a:pt x="1944" y="50846"/>
                    </a:cubicBezTo>
                    <a:cubicBezTo>
                      <a:pt x="-9706" y="21450"/>
                      <a:pt x="32627" y="-23051"/>
                      <a:pt x="85459" y="1420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303702" y="6514303"/>
                <a:ext cx="110676" cy="85883"/>
              </a:xfrm>
              <a:custGeom>
                <a:avLst/>
                <a:gdLst/>
                <a:ahLst/>
                <a:cxnLst/>
                <a:rect l="l" t="t" r="r" b="b"/>
                <a:pathLst>
                  <a:path w="110676" h="85883" extrusionOk="0">
                    <a:moveTo>
                      <a:pt x="88150" y="25824"/>
                    </a:moveTo>
                    <a:cubicBezTo>
                      <a:pt x="96685" y="31852"/>
                      <a:pt x="99733" y="37813"/>
                      <a:pt x="99123" y="43164"/>
                    </a:cubicBezTo>
                    <a:cubicBezTo>
                      <a:pt x="98378" y="49327"/>
                      <a:pt x="93162" y="55559"/>
                      <a:pt x="85644" y="60774"/>
                    </a:cubicBezTo>
                    <a:cubicBezTo>
                      <a:pt x="77381" y="66464"/>
                      <a:pt x="66611" y="70731"/>
                      <a:pt x="55638" y="72425"/>
                    </a:cubicBezTo>
                    <a:cubicBezTo>
                      <a:pt x="37621" y="75202"/>
                      <a:pt x="19401" y="71002"/>
                      <a:pt x="12898" y="54611"/>
                    </a:cubicBezTo>
                    <a:cubicBezTo>
                      <a:pt x="10934" y="49666"/>
                      <a:pt x="11002" y="44112"/>
                      <a:pt x="12695" y="38761"/>
                    </a:cubicBezTo>
                    <a:cubicBezTo>
                      <a:pt x="14592" y="32733"/>
                      <a:pt x="18520" y="26908"/>
                      <a:pt x="24007" y="22302"/>
                    </a:cubicBezTo>
                    <a:cubicBezTo>
                      <a:pt x="29629" y="17560"/>
                      <a:pt x="36876" y="14174"/>
                      <a:pt x="45275" y="13022"/>
                    </a:cubicBezTo>
                    <a:cubicBezTo>
                      <a:pt x="57535" y="11397"/>
                      <a:pt x="72233" y="14648"/>
                      <a:pt x="88082" y="25824"/>
                    </a:cubicBezTo>
                    <a:lnTo>
                      <a:pt x="88082" y="25824"/>
                    </a:lnTo>
                    <a:close/>
                    <a:moveTo>
                      <a:pt x="110502" y="44722"/>
                    </a:moveTo>
                    <a:cubicBezTo>
                      <a:pt x="111654" y="34562"/>
                      <a:pt x="107183" y="24199"/>
                      <a:pt x="94314" y="15190"/>
                    </a:cubicBezTo>
                    <a:cubicBezTo>
                      <a:pt x="75958" y="2253"/>
                      <a:pt x="58618" y="-1473"/>
                      <a:pt x="43988" y="492"/>
                    </a:cubicBezTo>
                    <a:cubicBezTo>
                      <a:pt x="33422" y="1914"/>
                      <a:pt x="24278" y="6249"/>
                      <a:pt x="17098" y="12277"/>
                    </a:cubicBezTo>
                    <a:cubicBezTo>
                      <a:pt x="9783" y="18373"/>
                      <a:pt x="4567" y="26298"/>
                      <a:pt x="1926" y="34629"/>
                    </a:cubicBezTo>
                    <a:cubicBezTo>
                      <a:pt x="-716" y="42960"/>
                      <a:pt x="-716" y="51766"/>
                      <a:pt x="2400" y="59691"/>
                    </a:cubicBezTo>
                    <a:cubicBezTo>
                      <a:pt x="11408" y="82381"/>
                      <a:pt x="34573" y="88477"/>
                      <a:pt x="57196" y="84955"/>
                    </a:cubicBezTo>
                    <a:cubicBezTo>
                      <a:pt x="69727" y="83059"/>
                      <a:pt x="82190" y="78114"/>
                      <a:pt x="91740" y="71476"/>
                    </a:cubicBezTo>
                    <a:cubicBezTo>
                      <a:pt x="102035" y="64364"/>
                      <a:pt x="109283" y="55017"/>
                      <a:pt x="110502" y="447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253947" y="6370387"/>
                <a:ext cx="130318" cy="111082"/>
              </a:xfrm>
              <a:custGeom>
                <a:avLst/>
                <a:gdLst/>
                <a:ahLst/>
                <a:cxnLst/>
                <a:rect l="l" t="t" r="r" b="b"/>
                <a:pathLst>
                  <a:path w="130318" h="111082" extrusionOk="0">
                    <a:moveTo>
                      <a:pt x="0" y="58386"/>
                    </a:moveTo>
                    <a:lnTo>
                      <a:pt x="121243" y="0"/>
                    </a:lnTo>
                    <a:lnTo>
                      <a:pt x="130319" y="54254"/>
                    </a:lnTo>
                    <a:lnTo>
                      <a:pt x="8805" y="111082"/>
                    </a:lnTo>
                    <a:lnTo>
                      <a:pt x="0" y="5838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247631" y="6364078"/>
                <a:ext cx="142945" cy="123618"/>
              </a:xfrm>
              <a:custGeom>
                <a:avLst/>
                <a:gdLst/>
                <a:ahLst/>
                <a:cxnLst/>
                <a:rect l="l" t="t" r="r" b="b"/>
                <a:pathLst>
                  <a:path w="142945" h="123618" extrusionOk="0">
                    <a:moveTo>
                      <a:pt x="3742" y="58938"/>
                    </a:moveTo>
                    <a:lnTo>
                      <a:pt x="124782" y="619"/>
                    </a:lnTo>
                    <a:cubicBezTo>
                      <a:pt x="127897" y="-871"/>
                      <a:pt x="131690" y="416"/>
                      <a:pt x="133248" y="3532"/>
                    </a:cubicBezTo>
                    <a:cubicBezTo>
                      <a:pt x="133519" y="4074"/>
                      <a:pt x="133722" y="4684"/>
                      <a:pt x="133790" y="5225"/>
                    </a:cubicBezTo>
                    <a:lnTo>
                      <a:pt x="142866" y="59480"/>
                    </a:lnTo>
                    <a:cubicBezTo>
                      <a:pt x="143341" y="62460"/>
                      <a:pt x="141647" y="65372"/>
                      <a:pt x="138938" y="66388"/>
                    </a:cubicBezTo>
                    <a:lnTo>
                      <a:pt x="17763" y="123013"/>
                    </a:lnTo>
                    <a:cubicBezTo>
                      <a:pt x="14579" y="124504"/>
                      <a:pt x="10854" y="123149"/>
                      <a:pt x="9364" y="119965"/>
                    </a:cubicBezTo>
                    <a:cubicBezTo>
                      <a:pt x="9093" y="119424"/>
                      <a:pt x="8958" y="118882"/>
                      <a:pt x="8890" y="118340"/>
                    </a:cubicBezTo>
                    <a:lnTo>
                      <a:pt x="85" y="65644"/>
                    </a:lnTo>
                    <a:cubicBezTo>
                      <a:pt x="-390" y="62731"/>
                      <a:pt x="1168" y="59954"/>
                      <a:pt x="3810" y="58802"/>
                    </a:cubicBezTo>
                    <a:lnTo>
                      <a:pt x="3810" y="58802"/>
                    </a:lnTo>
                    <a:close/>
                    <a:moveTo>
                      <a:pt x="122682" y="15656"/>
                    </a:moveTo>
                    <a:lnTo>
                      <a:pt x="13293" y="68353"/>
                    </a:lnTo>
                    <a:lnTo>
                      <a:pt x="19930" y="108112"/>
                    </a:lnTo>
                    <a:lnTo>
                      <a:pt x="129591" y="56838"/>
                    </a:lnTo>
                    <a:lnTo>
                      <a:pt x="122682" y="1558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338232" y="6536037"/>
                <a:ext cx="49941" cy="18226"/>
              </a:xfrm>
              <a:custGeom>
                <a:avLst/>
                <a:gdLst/>
                <a:ahLst/>
                <a:cxnLst/>
                <a:rect l="l" t="t" r="r" b="b"/>
                <a:pathLst>
                  <a:path w="49941" h="18226" extrusionOk="0">
                    <a:moveTo>
                      <a:pt x="49284" y="18111"/>
                    </a:moveTo>
                    <a:cubicBezTo>
                      <a:pt x="35602" y="6393"/>
                      <a:pt x="18533" y="4158"/>
                      <a:pt x="2684" y="10119"/>
                    </a:cubicBezTo>
                    <a:cubicBezTo>
                      <a:pt x="720" y="10864"/>
                      <a:pt x="-974" y="7748"/>
                      <a:pt x="652" y="6258"/>
                    </a:cubicBezTo>
                    <a:cubicBezTo>
                      <a:pt x="15350" y="-7966"/>
                      <a:pt x="38447" y="4768"/>
                      <a:pt x="49826" y="17569"/>
                    </a:cubicBezTo>
                    <a:cubicBezTo>
                      <a:pt x="50165" y="17976"/>
                      <a:pt x="49691" y="18450"/>
                      <a:pt x="49284" y="181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223048" y="6576862"/>
                <a:ext cx="42664" cy="20715"/>
              </a:xfrm>
              <a:custGeom>
                <a:avLst/>
                <a:gdLst/>
                <a:ahLst/>
                <a:cxnLst/>
                <a:rect l="l" t="t" r="r" b="b"/>
                <a:pathLst>
                  <a:path w="42664" h="20715" extrusionOk="0">
                    <a:moveTo>
                      <a:pt x="42007" y="20635"/>
                    </a:moveTo>
                    <a:cubicBezTo>
                      <a:pt x="36995" y="16571"/>
                      <a:pt x="31305" y="13523"/>
                      <a:pt x="25819" y="10407"/>
                    </a:cubicBezTo>
                    <a:cubicBezTo>
                      <a:pt x="17623" y="5801"/>
                      <a:pt x="10240" y="6547"/>
                      <a:pt x="1638" y="6547"/>
                    </a:cubicBezTo>
                    <a:cubicBezTo>
                      <a:pt x="80" y="6547"/>
                      <a:pt x="-665" y="3973"/>
                      <a:pt x="757" y="3024"/>
                    </a:cubicBezTo>
                    <a:cubicBezTo>
                      <a:pt x="15185" y="-6459"/>
                      <a:pt x="32524" y="8375"/>
                      <a:pt x="42549" y="19754"/>
                    </a:cubicBezTo>
                    <a:cubicBezTo>
                      <a:pt x="42887" y="20161"/>
                      <a:pt x="42413" y="20974"/>
                      <a:pt x="42007" y="206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" name="Google Shape;36;p2"/>
            <p:cNvSpPr/>
            <p:nvPr/>
          </p:nvSpPr>
          <p:spPr>
            <a:xfrm flipH="1">
              <a:off x="6305512" y="-125"/>
              <a:ext cx="2882803" cy="5143433"/>
            </a:xfrm>
            <a:custGeom>
              <a:avLst/>
              <a:gdLst/>
              <a:ahLst/>
              <a:cxnLst/>
              <a:rect l="l" t="t" r="r" b="b"/>
              <a:pathLst>
                <a:path w="908685" h="1770545" extrusionOk="0">
                  <a:moveTo>
                    <a:pt x="649952" y="1548246"/>
                  </a:moveTo>
                  <a:cubicBezTo>
                    <a:pt x="331470" y="1445895"/>
                    <a:pt x="69814" y="1292304"/>
                    <a:pt x="149434" y="786137"/>
                  </a:cubicBezTo>
                  <a:cubicBezTo>
                    <a:pt x="210156" y="400180"/>
                    <a:pt x="145213" y="143200"/>
                    <a:pt x="0" y="0"/>
                  </a:cubicBezTo>
                  <a:lnTo>
                    <a:pt x="0" y="1770546"/>
                  </a:lnTo>
                  <a:lnTo>
                    <a:pt x="908685" y="1770546"/>
                  </a:lnTo>
                  <a:cubicBezTo>
                    <a:pt x="858549" y="1678716"/>
                    <a:pt x="778214" y="1589484"/>
                    <a:pt x="649952" y="15482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7" name="Google Shape;37;p2"/>
            <p:cNvGrpSpPr/>
            <p:nvPr/>
          </p:nvGrpSpPr>
          <p:grpSpPr>
            <a:xfrm>
              <a:off x="7181651" y="127"/>
              <a:ext cx="2385872" cy="5143649"/>
              <a:chOff x="3319431" y="2589219"/>
              <a:chExt cx="1439527" cy="3388215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3402907" y="2589284"/>
                <a:ext cx="1356051" cy="3388150"/>
              </a:xfrm>
              <a:custGeom>
                <a:avLst/>
                <a:gdLst/>
                <a:ahLst/>
                <a:cxnLst/>
                <a:rect l="l" t="t" r="r" b="b"/>
                <a:pathLst>
                  <a:path w="1356051" h="3388150" extrusionOk="0">
                    <a:moveTo>
                      <a:pt x="21199" y="0"/>
                    </a:moveTo>
                    <a:lnTo>
                      <a:pt x="1313374" y="0"/>
                    </a:lnTo>
                    <a:cubicBezTo>
                      <a:pt x="1172057" y="326404"/>
                      <a:pt x="1037495" y="298609"/>
                      <a:pt x="1273953" y="1079096"/>
                    </a:cubicBezTo>
                    <a:cubicBezTo>
                      <a:pt x="1510412" y="1859583"/>
                      <a:pt x="1187644" y="2205211"/>
                      <a:pt x="917870" y="2671568"/>
                    </a:cubicBezTo>
                    <a:cubicBezTo>
                      <a:pt x="648031" y="3137925"/>
                      <a:pt x="1142898" y="3206180"/>
                      <a:pt x="1142898" y="3206180"/>
                    </a:cubicBezTo>
                    <a:lnTo>
                      <a:pt x="1150236" y="3388151"/>
                    </a:lnTo>
                    <a:lnTo>
                      <a:pt x="805258" y="3308531"/>
                    </a:lnTo>
                    <a:cubicBezTo>
                      <a:pt x="805258" y="3308531"/>
                      <a:pt x="430926" y="3194815"/>
                      <a:pt x="629782" y="2682933"/>
                    </a:cubicBezTo>
                    <a:cubicBezTo>
                      <a:pt x="828573" y="2171051"/>
                      <a:pt x="896568" y="1503240"/>
                      <a:pt x="409625" y="1113191"/>
                    </a:cubicBezTo>
                    <a:cubicBezTo>
                      <a:pt x="-77320" y="723142"/>
                      <a:pt x="-8480" y="455836"/>
                      <a:pt x="212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4094053" y="2589284"/>
                <a:ext cx="533422" cy="3152485"/>
              </a:xfrm>
              <a:custGeom>
                <a:avLst/>
                <a:gdLst/>
                <a:ahLst/>
                <a:cxnLst/>
                <a:rect l="l" t="t" r="r" b="b"/>
                <a:pathLst>
                  <a:path w="533422" h="3152485" extrusionOk="0">
                    <a:moveTo>
                      <a:pt x="126257" y="0"/>
                    </a:moveTo>
                    <a:lnTo>
                      <a:pt x="305305" y="0"/>
                    </a:lnTo>
                    <a:cubicBezTo>
                      <a:pt x="-280937" y="751912"/>
                      <a:pt x="890379" y="1057535"/>
                      <a:pt x="418371" y="2132669"/>
                    </a:cubicBezTo>
                    <a:cubicBezTo>
                      <a:pt x="340700" y="2309640"/>
                      <a:pt x="121451" y="2674230"/>
                      <a:pt x="115412" y="2842109"/>
                    </a:cubicBezTo>
                    <a:cubicBezTo>
                      <a:pt x="112034" y="2935302"/>
                      <a:pt x="146584" y="3008168"/>
                      <a:pt x="190486" y="3087724"/>
                    </a:cubicBezTo>
                    <a:cubicBezTo>
                      <a:pt x="225425" y="3137405"/>
                      <a:pt x="244584" y="3198452"/>
                      <a:pt x="184576" y="3099738"/>
                    </a:cubicBezTo>
                    <a:cubicBezTo>
                      <a:pt x="-27983" y="2672867"/>
                      <a:pt x="262573" y="2433681"/>
                      <a:pt x="407136" y="2041684"/>
                    </a:cubicBezTo>
                    <a:cubicBezTo>
                      <a:pt x="607421" y="1498564"/>
                      <a:pt x="423372" y="1272821"/>
                      <a:pt x="150351" y="820687"/>
                    </a:cubicBezTo>
                    <a:cubicBezTo>
                      <a:pt x="-21164" y="536561"/>
                      <a:pt x="-67663" y="287374"/>
                      <a:pt x="126257" y="6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3319431" y="2589219"/>
                <a:ext cx="832870" cy="3207246"/>
              </a:xfrm>
              <a:custGeom>
                <a:avLst/>
                <a:gdLst/>
                <a:ahLst/>
                <a:cxnLst/>
                <a:rect l="l" t="t" r="r" b="b"/>
                <a:pathLst>
                  <a:path w="832870" h="3207246" extrusionOk="0">
                    <a:moveTo>
                      <a:pt x="40057" y="65"/>
                    </a:moveTo>
                    <a:cubicBezTo>
                      <a:pt x="26809" y="360305"/>
                      <a:pt x="-81581" y="689372"/>
                      <a:pt x="324249" y="1062146"/>
                    </a:cubicBezTo>
                    <a:cubicBezTo>
                      <a:pt x="577202" y="1294513"/>
                      <a:pt x="680462" y="1434660"/>
                      <a:pt x="751380" y="1577145"/>
                    </a:cubicBezTo>
                    <a:cubicBezTo>
                      <a:pt x="971278" y="2019019"/>
                      <a:pt x="676370" y="2421796"/>
                      <a:pt x="677475" y="2795674"/>
                    </a:cubicBezTo>
                    <a:cubicBezTo>
                      <a:pt x="677994" y="2970371"/>
                      <a:pt x="716376" y="3107012"/>
                      <a:pt x="820479" y="3187931"/>
                    </a:cubicBezTo>
                    <a:cubicBezTo>
                      <a:pt x="824506" y="3191048"/>
                      <a:pt x="825545" y="3197543"/>
                      <a:pt x="822882" y="3202413"/>
                    </a:cubicBezTo>
                    <a:cubicBezTo>
                      <a:pt x="820220" y="3207284"/>
                      <a:pt x="814829" y="3208713"/>
                      <a:pt x="810803" y="3205595"/>
                    </a:cubicBezTo>
                    <a:cubicBezTo>
                      <a:pt x="701049" y="3120260"/>
                      <a:pt x="660589" y="2977775"/>
                      <a:pt x="660070" y="2796194"/>
                    </a:cubicBezTo>
                    <a:cubicBezTo>
                      <a:pt x="658966" y="2426472"/>
                      <a:pt x="950755" y="2019084"/>
                      <a:pt x="736378" y="1588251"/>
                    </a:cubicBezTo>
                    <a:cubicBezTo>
                      <a:pt x="666954" y="1448688"/>
                      <a:pt x="564798" y="1309709"/>
                      <a:pt x="313533" y="1078901"/>
                    </a:cubicBezTo>
                    <a:cubicBezTo>
                      <a:pt x="-99116" y="699828"/>
                      <a:pt x="9274" y="365305"/>
                      <a:pt x="22717" y="0"/>
                    </a:cubicBezTo>
                    <a:lnTo>
                      <a:pt x="401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3991148" y="2589284"/>
                <a:ext cx="495363" cy="1370430"/>
              </a:xfrm>
              <a:custGeom>
                <a:avLst/>
                <a:gdLst/>
                <a:ahLst/>
                <a:cxnLst/>
                <a:rect l="l" t="t" r="r" b="b"/>
                <a:pathLst>
                  <a:path w="495363" h="1370430" extrusionOk="0">
                    <a:moveTo>
                      <a:pt x="65960" y="654952"/>
                    </a:moveTo>
                    <a:cubicBezTo>
                      <a:pt x="-35157" y="432067"/>
                      <a:pt x="-12752" y="259773"/>
                      <a:pt x="83884" y="39161"/>
                    </a:cubicBezTo>
                    <a:cubicBezTo>
                      <a:pt x="90573" y="23899"/>
                      <a:pt x="97457" y="10716"/>
                      <a:pt x="103952" y="0"/>
                    </a:cubicBezTo>
                    <a:lnTo>
                      <a:pt x="136293" y="0"/>
                    </a:lnTo>
                    <a:cubicBezTo>
                      <a:pt x="69531" y="116183"/>
                      <a:pt x="-33273" y="294387"/>
                      <a:pt x="66349" y="583774"/>
                    </a:cubicBezTo>
                    <a:cubicBezTo>
                      <a:pt x="163569" y="866147"/>
                      <a:pt x="422173" y="1031817"/>
                      <a:pt x="495364" y="1370431"/>
                    </a:cubicBezTo>
                    <a:cubicBezTo>
                      <a:pt x="451917" y="1266587"/>
                      <a:pt x="409704" y="1167613"/>
                      <a:pt x="348008" y="1073641"/>
                    </a:cubicBezTo>
                    <a:cubicBezTo>
                      <a:pt x="256503" y="934403"/>
                      <a:pt x="140774" y="802763"/>
                      <a:pt x="66025" y="65488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" name="Google Shape;42;p2"/>
            <p:cNvGrpSpPr/>
            <p:nvPr/>
          </p:nvGrpSpPr>
          <p:grpSpPr>
            <a:xfrm rot="737628">
              <a:off x="7814477" y="2314476"/>
              <a:ext cx="658895" cy="806925"/>
              <a:chOff x="4572813" y="5319201"/>
              <a:chExt cx="372432" cy="456104"/>
            </a:xfrm>
          </p:grpSpPr>
          <p:sp>
            <p:nvSpPr>
              <p:cNvPr id="43" name="Google Shape;43;p2"/>
              <p:cNvSpPr/>
              <p:nvPr/>
            </p:nvSpPr>
            <p:spPr>
              <a:xfrm>
                <a:off x="4894124" y="5593942"/>
                <a:ext cx="37081" cy="67400"/>
              </a:xfrm>
              <a:custGeom>
                <a:avLst/>
                <a:gdLst/>
                <a:ahLst/>
                <a:cxnLst/>
                <a:rect l="l" t="t" r="r" b="b"/>
                <a:pathLst>
                  <a:path w="37081" h="67400" extrusionOk="0">
                    <a:moveTo>
                      <a:pt x="36665" y="35462"/>
                    </a:moveTo>
                    <a:cubicBezTo>
                      <a:pt x="42510" y="-11037"/>
                      <a:pt x="-15420" y="-19805"/>
                      <a:pt x="3998" y="58257"/>
                    </a:cubicBezTo>
                    <a:cubicBezTo>
                      <a:pt x="11142" y="87027"/>
                      <a:pt x="34781" y="39034"/>
                      <a:pt x="36665" y="3546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4639074" y="5387337"/>
                <a:ext cx="71923" cy="58124"/>
              </a:xfrm>
              <a:custGeom>
                <a:avLst/>
                <a:gdLst/>
                <a:ahLst/>
                <a:cxnLst/>
                <a:rect l="l" t="t" r="r" b="b"/>
                <a:pathLst>
                  <a:path w="71923" h="58124" extrusionOk="0">
                    <a:moveTo>
                      <a:pt x="1223" y="14052"/>
                    </a:moveTo>
                    <a:cubicBezTo>
                      <a:pt x="-14233" y="78735"/>
                      <a:pt x="123252" y="68734"/>
                      <a:pt x="50580" y="6779"/>
                    </a:cubicBezTo>
                    <a:cubicBezTo>
                      <a:pt x="34604" y="-6860"/>
                      <a:pt x="13758" y="2427"/>
                      <a:pt x="1223" y="1405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4721737" y="5363962"/>
                <a:ext cx="52176" cy="45690"/>
              </a:xfrm>
              <a:custGeom>
                <a:avLst/>
                <a:gdLst/>
                <a:ahLst/>
                <a:cxnLst/>
                <a:rect l="l" t="t" r="r" b="b"/>
                <a:pathLst>
                  <a:path w="52176" h="45690" extrusionOk="0">
                    <a:moveTo>
                      <a:pt x="51434" y="29504"/>
                    </a:moveTo>
                    <a:cubicBezTo>
                      <a:pt x="32016" y="-31283"/>
                      <a:pt x="-42993" y="16385"/>
                      <a:pt x="34094" y="43532"/>
                    </a:cubicBezTo>
                    <a:cubicBezTo>
                      <a:pt x="46628" y="47948"/>
                      <a:pt x="54746" y="46649"/>
                      <a:pt x="51434" y="2950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4797763" y="5435288"/>
                <a:ext cx="57123" cy="55561"/>
              </a:xfrm>
              <a:custGeom>
                <a:avLst/>
                <a:gdLst/>
                <a:ahLst/>
                <a:cxnLst/>
                <a:rect l="l" t="t" r="r" b="b"/>
                <a:pathLst>
                  <a:path w="57123" h="55561" extrusionOk="0">
                    <a:moveTo>
                      <a:pt x="49834" y="15003"/>
                    </a:moveTo>
                    <a:cubicBezTo>
                      <a:pt x="-44334" y="-45004"/>
                      <a:pt x="17297" y="98130"/>
                      <a:pt x="53535" y="42409"/>
                    </a:cubicBezTo>
                    <a:cubicBezTo>
                      <a:pt x="59705" y="32927"/>
                      <a:pt x="57562" y="23251"/>
                      <a:pt x="49834" y="150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4730870" y="5472888"/>
                <a:ext cx="72390" cy="69693"/>
              </a:xfrm>
              <a:custGeom>
                <a:avLst/>
                <a:gdLst/>
                <a:ahLst/>
                <a:cxnLst/>
                <a:rect l="l" t="t" r="r" b="b"/>
                <a:pathLst>
                  <a:path w="72390" h="69693" extrusionOk="0">
                    <a:moveTo>
                      <a:pt x="12753" y="45463"/>
                    </a:moveTo>
                    <a:cubicBezTo>
                      <a:pt x="137184" y="131578"/>
                      <a:pt x="33209" y="-43769"/>
                      <a:pt x="1972" y="10719"/>
                    </a:cubicBezTo>
                    <a:cubicBezTo>
                      <a:pt x="-2379" y="18252"/>
                      <a:pt x="154" y="31695"/>
                      <a:pt x="12753" y="454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4832129" y="5531504"/>
                <a:ext cx="48574" cy="78264"/>
              </a:xfrm>
              <a:custGeom>
                <a:avLst/>
                <a:gdLst/>
                <a:ahLst/>
                <a:cxnLst/>
                <a:rect l="l" t="t" r="r" b="b"/>
                <a:pathLst>
                  <a:path w="48574" h="78264" extrusionOk="0">
                    <a:moveTo>
                      <a:pt x="13519" y="355"/>
                    </a:moveTo>
                    <a:cubicBezTo>
                      <a:pt x="-24473" y="-7827"/>
                      <a:pt x="27677" y="128683"/>
                      <a:pt x="46965" y="57765"/>
                    </a:cubicBezTo>
                    <a:cubicBezTo>
                      <a:pt x="55472" y="26463"/>
                      <a:pt x="28196" y="6590"/>
                      <a:pt x="13519" y="35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4572813" y="5319201"/>
                <a:ext cx="55729" cy="46375"/>
              </a:xfrm>
              <a:custGeom>
                <a:avLst/>
                <a:gdLst/>
                <a:ahLst/>
                <a:cxnLst/>
                <a:rect l="l" t="t" r="r" b="b"/>
                <a:pathLst>
                  <a:path w="55729" h="46375" extrusionOk="0">
                    <a:moveTo>
                      <a:pt x="55730" y="27895"/>
                    </a:moveTo>
                    <a:cubicBezTo>
                      <a:pt x="50794" y="-30164"/>
                      <a:pt x="-43309" y="15946"/>
                      <a:pt x="24427" y="44586"/>
                    </a:cubicBezTo>
                    <a:cubicBezTo>
                      <a:pt x="38455" y="50496"/>
                      <a:pt x="50015" y="40949"/>
                      <a:pt x="55730" y="278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4899915" y="5694625"/>
                <a:ext cx="45330" cy="80680"/>
              </a:xfrm>
              <a:custGeom>
                <a:avLst/>
                <a:gdLst/>
                <a:ahLst/>
                <a:cxnLst/>
                <a:rect l="l" t="t" r="r" b="b"/>
                <a:pathLst>
                  <a:path w="45330" h="80680" extrusionOk="0">
                    <a:moveTo>
                      <a:pt x="16066" y="1022"/>
                    </a:moveTo>
                    <a:cubicBezTo>
                      <a:pt x="-20756" y="-13331"/>
                      <a:pt x="13404" y="129350"/>
                      <a:pt x="41849" y="62978"/>
                    </a:cubicBezTo>
                    <a:cubicBezTo>
                      <a:pt x="54448" y="33688"/>
                      <a:pt x="29834" y="9594"/>
                      <a:pt x="16066" y="102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" name="Google Shape;51;p2"/>
            <p:cNvGrpSpPr/>
            <p:nvPr/>
          </p:nvGrpSpPr>
          <p:grpSpPr>
            <a:xfrm rot="-2524165">
              <a:off x="6571199" y="368307"/>
              <a:ext cx="308077" cy="202466"/>
              <a:chOff x="3376242" y="4050765"/>
              <a:chExt cx="308091" cy="202475"/>
            </a:xfrm>
          </p:grpSpPr>
          <p:sp>
            <p:nvSpPr>
              <p:cNvPr id="52" name="Google Shape;52;p2"/>
              <p:cNvSpPr/>
              <p:nvPr/>
            </p:nvSpPr>
            <p:spPr>
              <a:xfrm>
                <a:off x="3376242" y="4050765"/>
                <a:ext cx="308091" cy="202475"/>
              </a:xfrm>
              <a:custGeom>
                <a:avLst/>
                <a:gdLst/>
                <a:ahLst/>
                <a:cxnLst/>
                <a:rect l="l" t="t" r="r" b="b"/>
                <a:pathLst>
                  <a:path w="308091" h="202475" extrusionOk="0">
                    <a:moveTo>
                      <a:pt x="308092" y="57800"/>
                    </a:moveTo>
                    <a:lnTo>
                      <a:pt x="196649" y="0"/>
                    </a:lnTo>
                    <a:cubicBezTo>
                      <a:pt x="168399" y="42927"/>
                      <a:pt x="117094" y="113131"/>
                      <a:pt x="88778" y="156059"/>
                    </a:cubicBezTo>
                    <a:cubicBezTo>
                      <a:pt x="74881" y="143330"/>
                      <a:pt x="58060" y="111572"/>
                      <a:pt x="39227" y="103130"/>
                    </a:cubicBezTo>
                    <a:cubicBezTo>
                      <a:pt x="22861" y="95791"/>
                      <a:pt x="-194" y="113911"/>
                      <a:pt x="1" y="130536"/>
                    </a:cubicBezTo>
                    <a:cubicBezTo>
                      <a:pt x="391" y="165800"/>
                      <a:pt x="67802" y="221911"/>
                      <a:pt x="85986" y="195739"/>
                    </a:cubicBezTo>
                    <a:cubicBezTo>
                      <a:pt x="134953" y="130016"/>
                      <a:pt x="192103" y="45525"/>
                      <a:pt x="192103" y="45525"/>
                    </a:cubicBezTo>
                    <a:lnTo>
                      <a:pt x="284517" y="94492"/>
                    </a:lnTo>
                    <a:lnTo>
                      <a:pt x="308092" y="57735"/>
                    </a:ln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3392403" y="4163620"/>
                <a:ext cx="36317" cy="13788"/>
              </a:xfrm>
              <a:custGeom>
                <a:avLst/>
                <a:gdLst/>
                <a:ahLst/>
                <a:cxnLst/>
                <a:rect l="l" t="t" r="r" b="b"/>
                <a:pathLst>
                  <a:path w="36317" h="13788" extrusionOk="0">
                    <a:moveTo>
                      <a:pt x="36314" y="13785"/>
                    </a:moveTo>
                    <a:cubicBezTo>
                      <a:pt x="20988" y="-5698"/>
                      <a:pt x="2414" y="-2581"/>
                      <a:pt x="11" y="11057"/>
                    </a:cubicBezTo>
                    <a:cubicBezTo>
                      <a:pt x="-119" y="11706"/>
                      <a:pt x="920" y="12811"/>
                      <a:pt x="1440" y="12356"/>
                    </a:cubicBezTo>
                    <a:cubicBezTo>
                      <a:pt x="13844" y="1251"/>
                      <a:pt x="36639" y="14045"/>
                      <a:pt x="36314" y="13785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3393158" y="4183881"/>
                <a:ext cx="3642" cy="4839"/>
              </a:xfrm>
              <a:custGeom>
                <a:avLst/>
                <a:gdLst/>
                <a:ahLst/>
                <a:cxnLst/>
                <a:rect l="l" t="t" r="r" b="b"/>
                <a:pathLst>
                  <a:path w="3642" h="4839" extrusionOk="0">
                    <a:moveTo>
                      <a:pt x="2569" y="83"/>
                    </a:moveTo>
                    <a:cubicBezTo>
                      <a:pt x="945" y="603"/>
                      <a:pt x="-223" y="1966"/>
                      <a:pt x="36" y="4045"/>
                    </a:cubicBezTo>
                    <a:cubicBezTo>
                      <a:pt x="101" y="4629"/>
                      <a:pt x="815" y="5084"/>
                      <a:pt x="1140" y="4694"/>
                    </a:cubicBezTo>
                    <a:cubicBezTo>
                      <a:pt x="2049" y="3655"/>
                      <a:pt x="1919" y="2096"/>
                      <a:pt x="3348" y="1512"/>
                    </a:cubicBezTo>
                    <a:cubicBezTo>
                      <a:pt x="4063" y="1252"/>
                      <a:pt x="3348" y="-176"/>
                      <a:pt x="2569" y="18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580742" y="4072118"/>
                <a:ext cx="77969" cy="44197"/>
              </a:xfrm>
              <a:custGeom>
                <a:avLst/>
                <a:gdLst/>
                <a:ahLst/>
                <a:cxnLst/>
                <a:rect l="l" t="t" r="r" b="b"/>
                <a:pathLst>
                  <a:path w="77969" h="44197" extrusionOk="0">
                    <a:moveTo>
                      <a:pt x="77550" y="42421"/>
                    </a:moveTo>
                    <a:cubicBezTo>
                      <a:pt x="64821" y="31316"/>
                      <a:pt x="17088" y="2091"/>
                      <a:pt x="1436" y="14"/>
                    </a:cubicBezTo>
                    <a:cubicBezTo>
                      <a:pt x="8" y="-181"/>
                      <a:pt x="-577" y="1767"/>
                      <a:pt x="722" y="2417"/>
                    </a:cubicBezTo>
                    <a:cubicBezTo>
                      <a:pt x="27738" y="16314"/>
                      <a:pt x="54949" y="28199"/>
                      <a:pt x="76316" y="43980"/>
                    </a:cubicBezTo>
                    <a:cubicBezTo>
                      <a:pt x="77355" y="44759"/>
                      <a:pt x="78589" y="43266"/>
                      <a:pt x="77615" y="42356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3"/>
          <p:cNvSpPr txBox="1">
            <a:spLocks noGrp="1"/>
          </p:cNvSpPr>
          <p:nvPr>
            <p:ph type="title"/>
          </p:nvPr>
        </p:nvSpPr>
        <p:spPr>
          <a:xfrm>
            <a:off x="719963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13"/>
          <p:cNvSpPr txBox="1">
            <a:spLocks noGrp="1"/>
          </p:cNvSpPr>
          <p:nvPr>
            <p:ph type="title" idx="2" hasCustomPrompt="1"/>
          </p:nvPr>
        </p:nvSpPr>
        <p:spPr>
          <a:xfrm>
            <a:off x="719963" y="1491713"/>
            <a:ext cx="12636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76" name="Google Shape;376;p13"/>
          <p:cNvSpPr txBox="1">
            <a:spLocks noGrp="1"/>
          </p:cNvSpPr>
          <p:nvPr>
            <p:ph type="title" idx="3" hasCustomPrompt="1"/>
          </p:nvPr>
        </p:nvSpPr>
        <p:spPr>
          <a:xfrm>
            <a:off x="720000" y="2772733"/>
            <a:ext cx="12636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77" name="Google Shape;377;p13"/>
          <p:cNvSpPr txBox="1">
            <a:spLocks noGrp="1"/>
          </p:cNvSpPr>
          <p:nvPr>
            <p:ph type="title" idx="4" hasCustomPrompt="1"/>
          </p:nvPr>
        </p:nvSpPr>
        <p:spPr>
          <a:xfrm>
            <a:off x="3346494" y="1491713"/>
            <a:ext cx="12636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78" name="Google Shape;378;p13"/>
          <p:cNvSpPr txBox="1">
            <a:spLocks noGrp="1"/>
          </p:cNvSpPr>
          <p:nvPr>
            <p:ph type="title" idx="5" hasCustomPrompt="1"/>
          </p:nvPr>
        </p:nvSpPr>
        <p:spPr>
          <a:xfrm>
            <a:off x="3346532" y="2772733"/>
            <a:ext cx="12636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79" name="Google Shape;379;p13"/>
          <p:cNvSpPr txBox="1">
            <a:spLocks noGrp="1"/>
          </p:cNvSpPr>
          <p:nvPr>
            <p:ph type="title" idx="6" hasCustomPrompt="1"/>
          </p:nvPr>
        </p:nvSpPr>
        <p:spPr>
          <a:xfrm>
            <a:off x="5973026" y="1491713"/>
            <a:ext cx="12636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80" name="Google Shape;380;p13"/>
          <p:cNvSpPr txBox="1">
            <a:spLocks noGrp="1"/>
          </p:cNvSpPr>
          <p:nvPr>
            <p:ph type="title" idx="7" hasCustomPrompt="1"/>
          </p:nvPr>
        </p:nvSpPr>
        <p:spPr>
          <a:xfrm>
            <a:off x="5973026" y="2772733"/>
            <a:ext cx="12636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81" name="Google Shape;381;p13"/>
          <p:cNvSpPr txBox="1">
            <a:spLocks noGrp="1"/>
          </p:cNvSpPr>
          <p:nvPr>
            <p:ph type="subTitle" idx="1"/>
          </p:nvPr>
        </p:nvSpPr>
        <p:spPr>
          <a:xfrm>
            <a:off x="720000" y="1939313"/>
            <a:ext cx="2451000" cy="4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ondrina Solid"/>
              <a:buNone/>
              <a:defRPr sz="2000" b="1"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ondrina Solid"/>
              <a:buNone/>
              <a:defRPr sz="2000" b="1"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ondrina Solid"/>
              <a:buNone/>
              <a:defRPr sz="2000" b="1"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ondrina Solid"/>
              <a:buNone/>
              <a:defRPr sz="2000" b="1"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ondrina Solid"/>
              <a:buNone/>
              <a:defRPr sz="2000" b="1"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ondrina Solid"/>
              <a:buNone/>
              <a:defRPr sz="2000" b="1"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ondrina Solid"/>
              <a:buNone/>
              <a:defRPr sz="2000" b="1"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ondrina Solid"/>
              <a:buNone/>
              <a:defRPr sz="2000" b="1"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8"/>
          </p:nvPr>
        </p:nvSpPr>
        <p:spPr>
          <a:xfrm>
            <a:off x="3346494" y="1939313"/>
            <a:ext cx="2451000" cy="4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ondrina Solid"/>
              <a:buNone/>
              <a:defRPr sz="2000" b="1"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ondrina Solid"/>
              <a:buNone/>
              <a:defRPr sz="2000" b="1"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ondrina Solid"/>
              <a:buNone/>
              <a:defRPr sz="2000" b="1"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ondrina Solid"/>
              <a:buNone/>
              <a:defRPr sz="2000" b="1"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ondrina Solid"/>
              <a:buNone/>
              <a:defRPr sz="2000" b="1"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ondrina Solid"/>
              <a:buNone/>
              <a:defRPr sz="2000" b="1"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ondrina Solid"/>
              <a:buNone/>
              <a:defRPr sz="2000" b="1"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ondrina Solid"/>
              <a:buNone/>
              <a:defRPr sz="2000" b="1"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subTitle" idx="9"/>
          </p:nvPr>
        </p:nvSpPr>
        <p:spPr>
          <a:xfrm>
            <a:off x="5973026" y="1939313"/>
            <a:ext cx="2451000" cy="4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ondrina Solid"/>
              <a:buNone/>
              <a:defRPr sz="2000" b="1"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ondrina Solid"/>
              <a:buNone/>
              <a:defRPr sz="2000" b="1"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ondrina Solid"/>
              <a:buNone/>
              <a:defRPr sz="2000" b="1"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ondrina Solid"/>
              <a:buNone/>
              <a:defRPr sz="2000" b="1"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ondrina Solid"/>
              <a:buNone/>
              <a:defRPr sz="2000" b="1"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ondrina Solid"/>
              <a:buNone/>
              <a:defRPr sz="2000" b="1"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ondrina Solid"/>
              <a:buNone/>
              <a:defRPr sz="2000" b="1"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ondrina Solid"/>
              <a:buNone/>
              <a:defRPr sz="2000" b="1"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13"/>
          </p:nvPr>
        </p:nvSpPr>
        <p:spPr>
          <a:xfrm>
            <a:off x="719963" y="3220388"/>
            <a:ext cx="2451000" cy="4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ondrina Solid"/>
              <a:buNone/>
              <a:defRPr sz="2000" b="1"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ondrina Solid"/>
              <a:buNone/>
              <a:defRPr sz="2000" b="1"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ondrina Solid"/>
              <a:buNone/>
              <a:defRPr sz="2000" b="1"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ondrina Solid"/>
              <a:buNone/>
              <a:defRPr sz="2000" b="1"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ondrina Solid"/>
              <a:buNone/>
              <a:defRPr sz="2000" b="1"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ondrina Solid"/>
              <a:buNone/>
              <a:defRPr sz="2000" b="1"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ondrina Solid"/>
              <a:buNone/>
              <a:defRPr sz="2000" b="1"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ondrina Solid"/>
              <a:buNone/>
              <a:defRPr sz="2000" b="1"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subTitle" idx="14"/>
          </p:nvPr>
        </p:nvSpPr>
        <p:spPr>
          <a:xfrm>
            <a:off x="3346494" y="3220388"/>
            <a:ext cx="2451000" cy="4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ondrina Solid"/>
              <a:buNone/>
              <a:defRPr sz="2000" b="1"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ondrina Solid"/>
              <a:buNone/>
              <a:defRPr sz="2000" b="1"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ondrina Solid"/>
              <a:buNone/>
              <a:defRPr sz="2000" b="1"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ondrina Solid"/>
              <a:buNone/>
              <a:defRPr sz="2000" b="1"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ondrina Solid"/>
              <a:buNone/>
              <a:defRPr sz="2000" b="1"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ondrina Solid"/>
              <a:buNone/>
              <a:defRPr sz="2000" b="1"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ondrina Solid"/>
              <a:buNone/>
              <a:defRPr sz="2000" b="1"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ondrina Solid"/>
              <a:buNone/>
              <a:defRPr sz="2000" b="1"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15"/>
          </p:nvPr>
        </p:nvSpPr>
        <p:spPr>
          <a:xfrm>
            <a:off x="5973026" y="3220388"/>
            <a:ext cx="2451000" cy="4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ondrina Solid"/>
              <a:buNone/>
              <a:defRPr sz="2000" b="1"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ondrina Solid"/>
              <a:buNone/>
              <a:defRPr sz="2000" b="1"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ondrina Solid"/>
              <a:buNone/>
              <a:defRPr sz="2000" b="1"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ondrina Solid"/>
              <a:buNone/>
              <a:defRPr sz="2000" b="1"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ondrina Solid"/>
              <a:buNone/>
              <a:defRPr sz="2000" b="1"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ondrina Solid"/>
              <a:buNone/>
              <a:defRPr sz="2000" b="1"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ondrina Solid"/>
              <a:buNone/>
              <a:defRPr sz="2000" b="1"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ondrina Solid"/>
              <a:buNone/>
              <a:defRPr sz="2000" b="1"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grpSp>
        <p:nvGrpSpPr>
          <p:cNvPr id="387" name="Google Shape;387;p13"/>
          <p:cNvGrpSpPr/>
          <p:nvPr/>
        </p:nvGrpSpPr>
        <p:grpSpPr>
          <a:xfrm rot="-5400000">
            <a:off x="5059232" y="1520514"/>
            <a:ext cx="1647320" cy="6521668"/>
            <a:chOff x="2672844" y="3375502"/>
            <a:chExt cx="1183590" cy="3135116"/>
          </a:xfrm>
        </p:grpSpPr>
        <p:grpSp>
          <p:nvGrpSpPr>
            <p:cNvPr id="388" name="Google Shape;388;p13"/>
            <p:cNvGrpSpPr/>
            <p:nvPr/>
          </p:nvGrpSpPr>
          <p:grpSpPr>
            <a:xfrm>
              <a:off x="2672844" y="3496865"/>
              <a:ext cx="1183590" cy="3013753"/>
              <a:chOff x="2672844" y="3496865"/>
              <a:chExt cx="1183590" cy="3013753"/>
            </a:xfrm>
          </p:grpSpPr>
          <p:sp>
            <p:nvSpPr>
              <p:cNvPr id="389" name="Google Shape;389;p13"/>
              <p:cNvSpPr/>
              <p:nvPr/>
            </p:nvSpPr>
            <p:spPr>
              <a:xfrm>
                <a:off x="2672909" y="3496865"/>
                <a:ext cx="1134557" cy="3013753"/>
              </a:xfrm>
              <a:custGeom>
                <a:avLst/>
                <a:gdLst/>
                <a:ahLst/>
                <a:cxnLst/>
                <a:rect l="l" t="t" r="r" b="b"/>
                <a:pathLst>
                  <a:path w="1134557" h="3013753" extrusionOk="0">
                    <a:moveTo>
                      <a:pt x="1134557" y="3013753"/>
                    </a:moveTo>
                    <a:lnTo>
                      <a:pt x="0" y="3013753"/>
                    </a:lnTo>
                    <a:lnTo>
                      <a:pt x="0" y="0"/>
                    </a:lnTo>
                    <a:cubicBezTo>
                      <a:pt x="384399" y="117027"/>
                      <a:pt x="649886" y="543704"/>
                      <a:pt x="543445" y="1021621"/>
                    </a:cubicBezTo>
                    <a:cubicBezTo>
                      <a:pt x="461681" y="1388810"/>
                      <a:pt x="267371" y="1930112"/>
                      <a:pt x="412779" y="2258594"/>
                    </a:cubicBezTo>
                    <a:cubicBezTo>
                      <a:pt x="581371" y="2639421"/>
                      <a:pt x="988500" y="2414588"/>
                      <a:pt x="1134557" y="301375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0" name="Google Shape;390;p13"/>
              <p:cNvSpPr/>
              <p:nvPr/>
            </p:nvSpPr>
            <p:spPr>
              <a:xfrm>
                <a:off x="2672844" y="4740072"/>
                <a:ext cx="908685" cy="1770545"/>
              </a:xfrm>
              <a:custGeom>
                <a:avLst/>
                <a:gdLst/>
                <a:ahLst/>
                <a:cxnLst/>
                <a:rect l="l" t="t" r="r" b="b"/>
                <a:pathLst>
                  <a:path w="908685" h="1770545" extrusionOk="0">
                    <a:moveTo>
                      <a:pt x="649952" y="1548246"/>
                    </a:moveTo>
                    <a:cubicBezTo>
                      <a:pt x="331470" y="1445895"/>
                      <a:pt x="69814" y="1292304"/>
                      <a:pt x="149434" y="786137"/>
                    </a:cubicBezTo>
                    <a:cubicBezTo>
                      <a:pt x="210156" y="400180"/>
                      <a:pt x="145213" y="143200"/>
                      <a:pt x="0" y="0"/>
                    </a:cubicBezTo>
                    <a:lnTo>
                      <a:pt x="0" y="1770546"/>
                    </a:lnTo>
                    <a:lnTo>
                      <a:pt x="908685" y="1770546"/>
                    </a:lnTo>
                    <a:cubicBezTo>
                      <a:pt x="858549" y="1678716"/>
                      <a:pt x="778214" y="1589484"/>
                      <a:pt x="649952" y="154824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1" name="Google Shape;391;p13"/>
              <p:cNvSpPr/>
              <p:nvPr/>
            </p:nvSpPr>
            <p:spPr>
              <a:xfrm>
                <a:off x="2672909" y="3756053"/>
                <a:ext cx="1062080" cy="2754565"/>
              </a:xfrm>
              <a:custGeom>
                <a:avLst/>
                <a:gdLst/>
                <a:ahLst/>
                <a:cxnLst/>
                <a:rect l="l" t="t" r="r" b="b"/>
                <a:pathLst>
                  <a:path w="1062080" h="2754565" extrusionOk="0">
                    <a:moveTo>
                      <a:pt x="0" y="0"/>
                    </a:moveTo>
                    <a:cubicBezTo>
                      <a:pt x="89232" y="58059"/>
                      <a:pt x="199375" y="141706"/>
                      <a:pt x="208403" y="150149"/>
                    </a:cubicBezTo>
                    <a:cubicBezTo>
                      <a:pt x="738924" y="688787"/>
                      <a:pt x="100792" y="1372185"/>
                      <a:pt x="270878" y="1965246"/>
                    </a:cubicBezTo>
                    <a:cubicBezTo>
                      <a:pt x="345433" y="2225148"/>
                      <a:pt x="606569" y="2281389"/>
                      <a:pt x="808802" y="2437448"/>
                    </a:cubicBezTo>
                    <a:cubicBezTo>
                      <a:pt x="928233" y="2529602"/>
                      <a:pt x="1016491" y="2631173"/>
                      <a:pt x="1062081" y="2754565"/>
                    </a:cubicBezTo>
                    <a:lnTo>
                      <a:pt x="1043118" y="2754565"/>
                    </a:lnTo>
                    <a:cubicBezTo>
                      <a:pt x="955249" y="2520770"/>
                      <a:pt x="720999" y="2392507"/>
                      <a:pt x="493763" y="2260608"/>
                    </a:cubicBezTo>
                    <a:cubicBezTo>
                      <a:pt x="71957" y="2015772"/>
                      <a:pt x="253343" y="1474405"/>
                      <a:pt x="342056" y="1090007"/>
                    </a:cubicBezTo>
                    <a:cubicBezTo>
                      <a:pt x="458629" y="584943"/>
                      <a:pt x="458239" y="298804"/>
                      <a:pt x="0" y="2389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2" name="Google Shape;392;p13"/>
              <p:cNvSpPr/>
              <p:nvPr/>
            </p:nvSpPr>
            <p:spPr>
              <a:xfrm>
                <a:off x="3073752" y="4774690"/>
                <a:ext cx="782682" cy="1735928"/>
              </a:xfrm>
              <a:custGeom>
                <a:avLst/>
                <a:gdLst/>
                <a:ahLst/>
                <a:cxnLst/>
                <a:rect l="l" t="t" r="r" b="b"/>
                <a:pathLst>
                  <a:path w="782682" h="1735928" extrusionOk="0">
                    <a:moveTo>
                      <a:pt x="281836" y="100205"/>
                    </a:moveTo>
                    <a:cubicBezTo>
                      <a:pt x="60380" y="556366"/>
                      <a:pt x="40637" y="911215"/>
                      <a:pt x="463092" y="1176638"/>
                    </a:cubicBezTo>
                    <a:cubicBezTo>
                      <a:pt x="616358" y="1272948"/>
                      <a:pt x="715591" y="1352829"/>
                      <a:pt x="763974" y="1540839"/>
                    </a:cubicBezTo>
                    <a:cubicBezTo>
                      <a:pt x="776703" y="1590196"/>
                      <a:pt x="784886" y="1663257"/>
                      <a:pt x="782158" y="1735929"/>
                    </a:cubicBezTo>
                    <a:lnTo>
                      <a:pt x="737997" y="1735929"/>
                    </a:lnTo>
                    <a:cubicBezTo>
                      <a:pt x="734295" y="1676895"/>
                      <a:pt x="724099" y="1619291"/>
                      <a:pt x="704551" y="1563764"/>
                    </a:cubicBezTo>
                    <a:cubicBezTo>
                      <a:pt x="645907" y="1397120"/>
                      <a:pt x="555247" y="1337632"/>
                      <a:pt x="409969" y="1257752"/>
                    </a:cubicBezTo>
                    <a:cubicBezTo>
                      <a:pt x="-81132" y="987978"/>
                      <a:pt x="-81067" y="562405"/>
                      <a:pt x="149027" y="47665"/>
                    </a:cubicBezTo>
                    <a:cubicBezTo>
                      <a:pt x="167406" y="9479"/>
                      <a:pt x="212022" y="-9679"/>
                      <a:pt x="248715" y="4868"/>
                    </a:cubicBezTo>
                    <a:cubicBezTo>
                      <a:pt x="285408" y="19350"/>
                      <a:pt x="300215" y="62018"/>
                      <a:pt x="281836" y="1002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3" name="Google Shape;393;p13"/>
            <p:cNvSpPr/>
            <p:nvPr/>
          </p:nvSpPr>
          <p:spPr>
            <a:xfrm>
              <a:off x="2830840" y="3375502"/>
              <a:ext cx="328292" cy="491474"/>
            </a:xfrm>
            <a:custGeom>
              <a:avLst/>
              <a:gdLst/>
              <a:ahLst/>
              <a:cxnLst/>
              <a:rect l="l" t="t" r="r" b="b"/>
              <a:pathLst>
                <a:path w="328292" h="491474" extrusionOk="0">
                  <a:moveTo>
                    <a:pt x="327974" y="491475"/>
                  </a:moveTo>
                  <a:cubicBezTo>
                    <a:pt x="278162" y="320999"/>
                    <a:pt x="120740" y="188710"/>
                    <a:pt x="39366" y="116363"/>
                  </a:cubicBezTo>
                  <a:cubicBezTo>
                    <a:pt x="-42917" y="43237"/>
                    <a:pt x="21182" y="-5536"/>
                    <a:pt x="74046" y="504"/>
                  </a:cubicBezTo>
                  <a:cubicBezTo>
                    <a:pt x="266472" y="22585"/>
                    <a:pt x="333559" y="375811"/>
                    <a:pt x="327974" y="491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4" name="Google Shape;394;p13"/>
          <p:cNvSpPr/>
          <p:nvPr/>
        </p:nvSpPr>
        <p:spPr>
          <a:xfrm rot="-3533021" flipH="1">
            <a:off x="-215510" y="-2489535"/>
            <a:ext cx="1771914" cy="4763977"/>
          </a:xfrm>
          <a:custGeom>
            <a:avLst/>
            <a:gdLst/>
            <a:ahLst/>
            <a:cxnLst/>
            <a:rect l="l" t="t" r="r" b="b"/>
            <a:pathLst>
              <a:path w="1571991" h="2184753" extrusionOk="0">
                <a:moveTo>
                  <a:pt x="796374" y="65"/>
                </a:moveTo>
                <a:lnTo>
                  <a:pt x="1571991" y="65"/>
                </a:lnTo>
                <a:lnTo>
                  <a:pt x="1571991" y="421027"/>
                </a:lnTo>
                <a:cubicBezTo>
                  <a:pt x="1433662" y="567474"/>
                  <a:pt x="1318972" y="734832"/>
                  <a:pt x="1305269" y="896086"/>
                </a:cubicBezTo>
                <a:cubicBezTo>
                  <a:pt x="1268641" y="1328088"/>
                  <a:pt x="1100244" y="1518437"/>
                  <a:pt x="843977" y="1584354"/>
                </a:cubicBezTo>
                <a:cubicBezTo>
                  <a:pt x="587712" y="1650271"/>
                  <a:pt x="82454" y="1664883"/>
                  <a:pt x="38552" y="2184754"/>
                </a:cubicBezTo>
                <a:cubicBezTo>
                  <a:pt x="-63928" y="2001679"/>
                  <a:pt x="31214" y="1620982"/>
                  <a:pt x="404637" y="1511098"/>
                </a:cubicBezTo>
                <a:cubicBezTo>
                  <a:pt x="778061" y="1401279"/>
                  <a:pt x="895218" y="1071757"/>
                  <a:pt x="785399" y="771590"/>
                </a:cubicBezTo>
                <a:cubicBezTo>
                  <a:pt x="705843" y="554095"/>
                  <a:pt x="726235" y="206000"/>
                  <a:pt x="79637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13"/>
          <p:cNvSpPr/>
          <p:nvPr/>
        </p:nvSpPr>
        <p:spPr>
          <a:xfrm rot="-3533021" flipH="1">
            <a:off x="-243176" y="-2086014"/>
            <a:ext cx="1113779" cy="3872757"/>
          </a:xfrm>
          <a:custGeom>
            <a:avLst/>
            <a:gdLst/>
            <a:ahLst/>
            <a:cxnLst/>
            <a:rect l="l" t="t" r="r" b="b"/>
            <a:pathLst>
              <a:path w="988112" h="1776041" extrusionOk="0">
                <a:moveTo>
                  <a:pt x="944731" y="65"/>
                </a:moveTo>
                <a:lnTo>
                  <a:pt x="988113" y="65"/>
                </a:lnTo>
                <a:cubicBezTo>
                  <a:pt x="950966" y="44291"/>
                  <a:pt x="914597" y="86050"/>
                  <a:pt x="907193" y="96571"/>
                </a:cubicBezTo>
                <a:cubicBezTo>
                  <a:pt x="622483" y="500127"/>
                  <a:pt x="820884" y="675019"/>
                  <a:pt x="792374" y="1082278"/>
                </a:cubicBezTo>
                <a:cubicBezTo>
                  <a:pt x="758668" y="1563507"/>
                  <a:pt x="320692" y="1433361"/>
                  <a:pt x="50268" y="1736841"/>
                </a:cubicBezTo>
                <a:cubicBezTo>
                  <a:pt x="-40068" y="1838217"/>
                  <a:pt x="-7141" y="1722423"/>
                  <a:pt x="136902" y="1621956"/>
                </a:cubicBezTo>
                <a:cubicBezTo>
                  <a:pt x="305300" y="1504474"/>
                  <a:pt x="456553" y="1484536"/>
                  <a:pt x="611052" y="1397772"/>
                </a:cubicBezTo>
                <a:cubicBezTo>
                  <a:pt x="862123" y="1256781"/>
                  <a:pt x="767241" y="903879"/>
                  <a:pt x="740485" y="673656"/>
                </a:cubicBezTo>
                <a:cubicBezTo>
                  <a:pt x="708922" y="402128"/>
                  <a:pt x="744251" y="266981"/>
                  <a:pt x="908428" y="43902"/>
                </a:cubicBezTo>
                <a:cubicBezTo>
                  <a:pt x="910051" y="41758"/>
                  <a:pt x="924728" y="23639"/>
                  <a:pt x="94479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6" name="Google Shape;396;p13"/>
          <p:cNvGrpSpPr/>
          <p:nvPr/>
        </p:nvGrpSpPr>
        <p:grpSpPr>
          <a:xfrm rot="-3395378">
            <a:off x="8598300" y="918785"/>
            <a:ext cx="308073" cy="202463"/>
            <a:chOff x="3376242" y="4050765"/>
            <a:chExt cx="308091" cy="202475"/>
          </a:xfrm>
        </p:grpSpPr>
        <p:sp>
          <p:nvSpPr>
            <p:cNvPr id="397" name="Google Shape;397;p13"/>
            <p:cNvSpPr/>
            <p:nvPr/>
          </p:nvSpPr>
          <p:spPr>
            <a:xfrm>
              <a:off x="3376242" y="4050765"/>
              <a:ext cx="308091" cy="202475"/>
            </a:xfrm>
            <a:custGeom>
              <a:avLst/>
              <a:gdLst/>
              <a:ahLst/>
              <a:cxnLst/>
              <a:rect l="l" t="t" r="r" b="b"/>
              <a:pathLst>
                <a:path w="308091" h="202475" extrusionOk="0">
                  <a:moveTo>
                    <a:pt x="308092" y="57800"/>
                  </a:moveTo>
                  <a:lnTo>
                    <a:pt x="196649" y="0"/>
                  </a:lnTo>
                  <a:cubicBezTo>
                    <a:pt x="168399" y="42927"/>
                    <a:pt x="117094" y="113131"/>
                    <a:pt x="88778" y="156059"/>
                  </a:cubicBezTo>
                  <a:cubicBezTo>
                    <a:pt x="74881" y="143330"/>
                    <a:pt x="58060" y="111572"/>
                    <a:pt x="39227" y="103130"/>
                  </a:cubicBezTo>
                  <a:cubicBezTo>
                    <a:pt x="22861" y="95791"/>
                    <a:pt x="-194" y="113911"/>
                    <a:pt x="1" y="130536"/>
                  </a:cubicBezTo>
                  <a:cubicBezTo>
                    <a:pt x="391" y="165800"/>
                    <a:pt x="67802" y="221911"/>
                    <a:pt x="85986" y="195739"/>
                  </a:cubicBezTo>
                  <a:cubicBezTo>
                    <a:pt x="134953" y="130016"/>
                    <a:pt x="192103" y="45525"/>
                    <a:pt x="192103" y="45525"/>
                  </a:cubicBezTo>
                  <a:lnTo>
                    <a:pt x="284517" y="94492"/>
                  </a:lnTo>
                  <a:lnTo>
                    <a:pt x="308092" y="57735"/>
                  </a:ln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13"/>
            <p:cNvSpPr/>
            <p:nvPr/>
          </p:nvSpPr>
          <p:spPr>
            <a:xfrm>
              <a:off x="3392403" y="4163620"/>
              <a:ext cx="36317" cy="13788"/>
            </a:xfrm>
            <a:custGeom>
              <a:avLst/>
              <a:gdLst/>
              <a:ahLst/>
              <a:cxnLst/>
              <a:rect l="l" t="t" r="r" b="b"/>
              <a:pathLst>
                <a:path w="36317" h="13788" extrusionOk="0">
                  <a:moveTo>
                    <a:pt x="36314" y="13785"/>
                  </a:moveTo>
                  <a:cubicBezTo>
                    <a:pt x="20988" y="-5698"/>
                    <a:pt x="2414" y="-2581"/>
                    <a:pt x="11" y="11057"/>
                  </a:cubicBezTo>
                  <a:cubicBezTo>
                    <a:pt x="-119" y="11706"/>
                    <a:pt x="920" y="12811"/>
                    <a:pt x="1440" y="12356"/>
                  </a:cubicBezTo>
                  <a:cubicBezTo>
                    <a:pt x="13844" y="1251"/>
                    <a:pt x="36639" y="14045"/>
                    <a:pt x="36314" y="13785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13"/>
            <p:cNvSpPr/>
            <p:nvPr/>
          </p:nvSpPr>
          <p:spPr>
            <a:xfrm>
              <a:off x="3393158" y="4183881"/>
              <a:ext cx="3642" cy="4839"/>
            </a:xfrm>
            <a:custGeom>
              <a:avLst/>
              <a:gdLst/>
              <a:ahLst/>
              <a:cxnLst/>
              <a:rect l="l" t="t" r="r" b="b"/>
              <a:pathLst>
                <a:path w="3642" h="4839" extrusionOk="0">
                  <a:moveTo>
                    <a:pt x="2569" y="83"/>
                  </a:moveTo>
                  <a:cubicBezTo>
                    <a:pt x="945" y="603"/>
                    <a:pt x="-223" y="1966"/>
                    <a:pt x="36" y="4045"/>
                  </a:cubicBezTo>
                  <a:cubicBezTo>
                    <a:pt x="101" y="4629"/>
                    <a:pt x="815" y="5084"/>
                    <a:pt x="1140" y="4694"/>
                  </a:cubicBezTo>
                  <a:cubicBezTo>
                    <a:pt x="2049" y="3655"/>
                    <a:pt x="1919" y="2096"/>
                    <a:pt x="3348" y="1512"/>
                  </a:cubicBezTo>
                  <a:cubicBezTo>
                    <a:pt x="4063" y="1252"/>
                    <a:pt x="3348" y="-176"/>
                    <a:pt x="2569" y="18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>
              <a:off x="3580742" y="4072118"/>
              <a:ext cx="77969" cy="44197"/>
            </a:xfrm>
            <a:custGeom>
              <a:avLst/>
              <a:gdLst/>
              <a:ahLst/>
              <a:cxnLst/>
              <a:rect l="l" t="t" r="r" b="b"/>
              <a:pathLst>
                <a:path w="77969" h="44197" extrusionOk="0">
                  <a:moveTo>
                    <a:pt x="77550" y="42421"/>
                  </a:moveTo>
                  <a:cubicBezTo>
                    <a:pt x="64821" y="31316"/>
                    <a:pt x="17088" y="2091"/>
                    <a:pt x="1436" y="14"/>
                  </a:cubicBezTo>
                  <a:cubicBezTo>
                    <a:pt x="8" y="-181"/>
                    <a:pt x="-577" y="1767"/>
                    <a:pt x="722" y="2417"/>
                  </a:cubicBezTo>
                  <a:cubicBezTo>
                    <a:pt x="27738" y="16314"/>
                    <a:pt x="54949" y="28199"/>
                    <a:pt x="76316" y="43980"/>
                  </a:cubicBezTo>
                  <a:cubicBezTo>
                    <a:pt x="77355" y="44759"/>
                    <a:pt x="78589" y="43266"/>
                    <a:pt x="77615" y="42356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 rot="-535365">
            <a:off x="8612366" y="248203"/>
            <a:ext cx="279934" cy="347148"/>
            <a:chOff x="2072402" y="6388802"/>
            <a:chExt cx="224269" cy="278118"/>
          </a:xfrm>
        </p:grpSpPr>
        <p:sp>
          <p:nvSpPr>
            <p:cNvPr id="402" name="Google Shape;402;p13"/>
            <p:cNvSpPr/>
            <p:nvPr/>
          </p:nvSpPr>
          <p:spPr>
            <a:xfrm>
              <a:off x="2129931" y="6447169"/>
              <a:ext cx="40526" cy="179532"/>
            </a:xfrm>
            <a:custGeom>
              <a:avLst/>
              <a:gdLst/>
              <a:ahLst/>
              <a:cxnLst/>
              <a:rect l="l" t="t" r="r" b="b"/>
              <a:pathLst>
                <a:path w="40526" h="179532" extrusionOk="0">
                  <a:moveTo>
                    <a:pt x="79" y="7411"/>
                  </a:moveTo>
                  <a:cubicBezTo>
                    <a:pt x="-463" y="3956"/>
                    <a:pt x="1840" y="705"/>
                    <a:pt x="5294" y="96"/>
                  </a:cubicBezTo>
                  <a:cubicBezTo>
                    <a:pt x="8749" y="-514"/>
                    <a:pt x="12000" y="1857"/>
                    <a:pt x="12542" y="5311"/>
                  </a:cubicBezTo>
                  <a:lnTo>
                    <a:pt x="40448" y="172206"/>
                  </a:lnTo>
                  <a:cubicBezTo>
                    <a:pt x="40990" y="175661"/>
                    <a:pt x="38687" y="178912"/>
                    <a:pt x="35233" y="179454"/>
                  </a:cubicBezTo>
                  <a:cubicBezTo>
                    <a:pt x="31778" y="179995"/>
                    <a:pt x="28527" y="177693"/>
                    <a:pt x="27917" y="174238"/>
                  </a:cubicBezTo>
                  <a:lnTo>
                    <a:pt x="11" y="734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13"/>
            <p:cNvSpPr/>
            <p:nvPr/>
          </p:nvSpPr>
          <p:spPr>
            <a:xfrm>
              <a:off x="2077760" y="6586749"/>
              <a:ext cx="90734" cy="73871"/>
            </a:xfrm>
            <a:custGeom>
              <a:avLst/>
              <a:gdLst/>
              <a:ahLst/>
              <a:cxnLst/>
              <a:rect l="l" t="t" r="r" b="b"/>
              <a:pathLst>
                <a:path w="90734" h="73871" extrusionOk="0">
                  <a:moveTo>
                    <a:pt x="82323" y="26124"/>
                  </a:moveTo>
                  <a:cubicBezTo>
                    <a:pt x="122082" y="76247"/>
                    <a:pt x="8426" y="96296"/>
                    <a:pt x="298" y="39535"/>
                  </a:cubicBezTo>
                  <a:cubicBezTo>
                    <a:pt x="-4173" y="7904"/>
                    <a:pt x="42563" y="-23999"/>
                    <a:pt x="82323" y="261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13"/>
            <p:cNvSpPr/>
            <p:nvPr/>
          </p:nvSpPr>
          <p:spPr>
            <a:xfrm>
              <a:off x="2072402" y="6580347"/>
              <a:ext cx="101373" cy="86573"/>
            </a:xfrm>
            <a:custGeom>
              <a:avLst/>
              <a:gdLst/>
              <a:ahLst/>
              <a:cxnLst/>
              <a:rect l="l" t="t" r="r" b="b"/>
              <a:pathLst>
                <a:path w="101373" h="86573" extrusionOk="0">
                  <a:moveTo>
                    <a:pt x="83821" y="36861"/>
                  </a:moveTo>
                  <a:cubicBezTo>
                    <a:pt x="90255" y="44921"/>
                    <a:pt x="91813" y="51559"/>
                    <a:pt x="90120" y="56571"/>
                  </a:cubicBezTo>
                  <a:cubicBezTo>
                    <a:pt x="88223" y="62396"/>
                    <a:pt x="82330" y="67002"/>
                    <a:pt x="74541" y="70118"/>
                  </a:cubicBezTo>
                  <a:cubicBezTo>
                    <a:pt x="66007" y="73504"/>
                    <a:pt x="55508" y="74723"/>
                    <a:pt x="45416" y="73504"/>
                  </a:cubicBezTo>
                  <a:cubicBezTo>
                    <a:pt x="28753" y="71404"/>
                    <a:pt x="13310" y="62531"/>
                    <a:pt x="10804" y="44921"/>
                  </a:cubicBezTo>
                  <a:cubicBezTo>
                    <a:pt x="10059" y="39638"/>
                    <a:pt x="11210" y="34219"/>
                    <a:pt x="13852" y="29478"/>
                  </a:cubicBezTo>
                  <a:cubicBezTo>
                    <a:pt x="16765" y="24127"/>
                    <a:pt x="21438" y="19521"/>
                    <a:pt x="27263" y="16541"/>
                  </a:cubicBezTo>
                  <a:cubicBezTo>
                    <a:pt x="33224" y="13425"/>
                    <a:pt x="40404" y="12070"/>
                    <a:pt x="48125" y="13222"/>
                  </a:cubicBezTo>
                  <a:cubicBezTo>
                    <a:pt x="59369" y="14915"/>
                    <a:pt x="71832" y="21959"/>
                    <a:pt x="83753" y="36996"/>
                  </a:cubicBezTo>
                  <a:lnTo>
                    <a:pt x="83753" y="36996"/>
                  </a:lnTo>
                  <a:close/>
                  <a:moveTo>
                    <a:pt x="100009" y="61109"/>
                  </a:moveTo>
                  <a:cubicBezTo>
                    <a:pt x="103125" y="51559"/>
                    <a:pt x="101160" y="40315"/>
                    <a:pt x="91475" y="28123"/>
                  </a:cubicBezTo>
                  <a:cubicBezTo>
                    <a:pt x="77657" y="10716"/>
                    <a:pt x="62959" y="2452"/>
                    <a:pt x="49480" y="488"/>
                  </a:cubicBezTo>
                  <a:cubicBezTo>
                    <a:pt x="39794" y="-935"/>
                    <a:pt x="30718" y="826"/>
                    <a:pt x="23064" y="4822"/>
                  </a:cubicBezTo>
                  <a:cubicBezTo>
                    <a:pt x="15342" y="8819"/>
                    <a:pt x="9043" y="15118"/>
                    <a:pt x="4979" y="22501"/>
                  </a:cubicBezTo>
                  <a:cubicBezTo>
                    <a:pt x="983" y="29884"/>
                    <a:pt x="-846" y="38418"/>
                    <a:pt x="373" y="46953"/>
                  </a:cubicBezTo>
                  <a:cubicBezTo>
                    <a:pt x="3828" y="71337"/>
                    <a:pt x="23335" y="83461"/>
                    <a:pt x="44264" y="86035"/>
                  </a:cubicBezTo>
                  <a:cubicBezTo>
                    <a:pt x="55847" y="87457"/>
                    <a:pt x="67903" y="86035"/>
                    <a:pt x="77860" y="82106"/>
                  </a:cubicBezTo>
                  <a:cubicBezTo>
                    <a:pt x="88494" y="77907"/>
                    <a:pt x="96826" y="70795"/>
                    <a:pt x="99941" y="611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13"/>
            <p:cNvSpPr/>
            <p:nvPr/>
          </p:nvSpPr>
          <p:spPr>
            <a:xfrm>
              <a:off x="2251173" y="6388867"/>
              <a:ext cx="40526" cy="179515"/>
            </a:xfrm>
            <a:custGeom>
              <a:avLst/>
              <a:gdLst/>
              <a:ahLst/>
              <a:cxnLst/>
              <a:rect l="l" t="t" r="r" b="b"/>
              <a:pathLst>
                <a:path w="40526" h="179515" extrusionOk="0">
                  <a:moveTo>
                    <a:pt x="79" y="7326"/>
                  </a:moveTo>
                  <a:cubicBezTo>
                    <a:pt x="-463" y="3872"/>
                    <a:pt x="1840" y="621"/>
                    <a:pt x="5295" y="79"/>
                  </a:cubicBezTo>
                  <a:cubicBezTo>
                    <a:pt x="8749" y="-463"/>
                    <a:pt x="12000" y="1840"/>
                    <a:pt x="12542" y="5295"/>
                  </a:cubicBezTo>
                  <a:lnTo>
                    <a:pt x="40448" y="172189"/>
                  </a:lnTo>
                  <a:cubicBezTo>
                    <a:pt x="40990" y="175644"/>
                    <a:pt x="38687" y="178895"/>
                    <a:pt x="35233" y="179437"/>
                  </a:cubicBezTo>
                  <a:cubicBezTo>
                    <a:pt x="31778" y="179979"/>
                    <a:pt x="28527" y="177676"/>
                    <a:pt x="27985" y="174222"/>
                  </a:cubicBezTo>
                  <a:lnTo>
                    <a:pt x="79" y="73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13"/>
            <p:cNvSpPr/>
            <p:nvPr/>
          </p:nvSpPr>
          <p:spPr>
            <a:xfrm>
              <a:off x="2191735" y="6545364"/>
              <a:ext cx="99257" cy="73244"/>
            </a:xfrm>
            <a:custGeom>
              <a:avLst/>
              <a:gdLst/>
              <a:ahLst/>
              <a:cxnLst/>
              <a:rect l="l" t="t" r="r" b="b"/>
              <a:pathLst>
                <a:path w="99257" h="73244" extrusionOk="0">
                  <a:moveTo>
                    <a:pt x="85527" y="14202"/>
                  </a:moveTo>
                  <a:cubicBezTo>
                    <a:pt x="138427" y="51456"/>
                    <a:pt x="22874" y="103610"/>
                    <a:pt x="1944" y="50846"/>
                  </a:cubicBezTo>
                  <a:cubicBezTo>
                    <a:pt x="-9706" y="21450"/>
                    <a:pt x="32627" y="-23051"/>
                    <a:pt x="85527" y="142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13"/>
            <p:cNvSpPr/>
            <p:nvPr/>
          </p:nvSpPr>
          <p:spPr>
            <a:xfrm>
              <a:off x="2186003" y="6539025"/>
              <a:ext cx="110668" cy="85951"/>
            </a:xfrm>
            <a:custGeom>
              <a:avLst/>
              <a:gdLst/>
              <a:ahLst/>
              <a:cxnLst/>
              <a:rect l="l" t="t" r="r" b="b"/>
              <a:pathLst>
                <a:path w="110668" h="85951" extrusionOk="0">
                  <a:moveTo>
                    <a:pt x="88143" y="25824"/>
                  </a:moveTo>
                  <a:cubicBezTo>
                    <a:pt x="96677" y="31852"/>
                    <a:pt x="99793" y="37813"/>
                    <a:pt x="99115" y="43164"/>
                  </a:cubicBezTo>
                  <a:cubicBezTo>
                    <a:pt x="98371" y="49328"/>
                    <a:pt x="93155" y="55559"/>
                    <a:pt x="85637" y="60775"/>
                  </a:cubicBezTo>
                  <a:cubicBezTo>
                    <a:pt x="77373" y="66464"/>
                    <a:pt x="66604" y="70731"/>
                    <a:pt x="55631" y="72425"/>
                  </a:cubicBezTo>
                  <a:cubicBezTo>
                    <a:pt x="37614" y="75202"/>
                    <a:pt x="19393" y="71002"/>
                    <a:pt x="12891" y="54611"/>
                  </a:cubicBezTo>
                  <a:cubicBezTo>
                    <a:pt x="10927" y="49666"/>
                    <a:pt x="10994" y="44112"/>
                    <a:pt x="12688" y="38693"/>
                  </a:cubicBezTo>
                  <a:cubicBezTo>
                    <a:pt x="14584" y="32665"/>
                    <a:pt x="18513" y="26840"/>
                    <a:pt x="23999" y="22234"/>
                  </a:cubicBezTo>
                  <a:cubicBezTo>
                    <a:pt x="29621" y="17493"/>
                    <a:pt x="36869" y="14106"/>
                    <a:pt x="45268" y="12955"/>
                  </a:cubicBezTo>
                  <a:cubicBezTo>
                    <a:pt x="57527" y="11329"/>
                    <a:pt x="72225" y="14580"/>
                    <a:pt x="88075" y="25757"/>
                  </a:cubicBezTo>
                  <a:lnTo>
                    <a:pt x="88075" y="25757"/>
                  </a:lnTo>
                  <a:close/>
                  <a:moveTo>
                    <a:pt x="110495" y="44722"/>
                  </a:moveTo>
                  <a:cubicBezTo>
                    <a:pt x="111646" y="34562"/>
                    <a:pt x="107176" y="24198"/>
                    <a:pt x="94306" y="15190"/>
                  </a:cubicBezTo>
                  <a:cubicBezTo>
                    <a:pt x="75951" y="2253"/>
                    <a:pt x="58611" y="-1472"/>
                    <a:pt x="43981" y="492"/>
                  </a:cubicBezTo>
                  <a:cubicBezTo>
                    <a:pt x="33414" y="1914"/>
                    <a:pt x="24270" y="6249"/>
                    <a:pt x="17091" y="12277"/>
                  </a:cubicBezTo>
                  <a:cubicBezTo>
                    <a:pt x="9775" y="18373"/>
                    <a:pt x="4560" y="26298"/>
                    <a:pt x="1918" y="34630"/>
                  </a:cubicBezTo>
                  <a:cubicBezTo>
                    <a:pt x="-723" y="42961"/>
                    <a:pt x="-723" y="51766"/>
                    <a:pt x="2460" y="59758"/>
                  </a:cubicBezTo>
                  <a:cubicBezTo>
                    <a:pt x="11469" y="82449"/>
                    <a:pt x="34633" y="88545"/>
                    <a:pt x="57256" y="85023"/>
                  </a:cubicBezTo>
                  <a:cubicBezTo>
                    <a:pt x="69787" y="83059"/>
                    <a:pt x="82250" y="78182"/>
                    <a:pt x="91800" y="71544"/>
                  </a:cubicBezTo>
                  <a:cubicBezTo>
                    <a:pt x="102096" y="64432"/>
                    <a:pt x="109343" y="55085"/>
                    <a:pt x="110562" y="448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13"/>
            <p:cNvSpPr/>
            <p:nvPr/>
          </p:nvSpPr>
          <p:spPr>
            <a:xfrm>
              <a:off x="2136241" y="6395110"/>
              <a:ext cx="130318" cy="111082"/>
            </a:xfrm>
            <a:custGeom>
              <a:avLst/>
              <a:gdLst/>
              <a:ahLst/>
              <a:cxnLst/>
              <a:rect l="l" t="t" r="r" b="b"/>
              <a:pathLst>
                <a:path w="130318" h="111082" extrusionOk="0">
                  <a:moveTo>
                    <a:pt x="0" y="58454"/>
                  </a:moveTo>
                  <a:lnTo>
                    <a:pt x="121243" y="0"/>
                  </a:lnTo>
                  <a:lnTo>
                    <a:pt x="130319" y="54322"/>
                  </a:lnTo>
                  <a:lnTo>
                    <a:pt x="8805" y="111083"/>
                  </a:lnTo>
                  <a:lnTo>
                    <a:pt x="0" y="5845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13"/>
            <p:cNvSpPr/>
            <p:nvPr/>
          </p:nvSpPr>
          <p:spPr>
            <a:xfrm>
              <a:off x="2129857" y="6388802"/>
              <a:ext cx="143013" cy="123684"/>
            </a:xfrm>
            <a:custGeom>
              <a:avLst/>
              <a:gdLst/>
              <a:ahLst/>
              <a:cxnLst/>
              <a:rect l="l" t="t" r="r" b="b"/>
              <a:pathLst>
                <a:path w="143013" h="123684" extrusionOk="0">
                  <a:moveTo>
                    <a:pt x="3810" y="58936"/>
                  </a:moveTo>
                  <a:lnTo>
                    <a:pt x="124849" y="618"/>
                  </a:lnTo>
                  <a:cubicBezTo>
                    <a:pt x="127965" y="-872"/>
                    <a:pt x="131758" y="415"/>
                    <a:pt x="133316" y="3598"/>
                  </a:cubicBezTo>
                  <a:cubicBezTo>
                    <a:pt x="133587" y="4140"/>
                    <a:pt x="133790" y="4750"/>
                    <a:pt x="133858" y="5292"/>
                  </a:cubicBezTo>
                  <a:lnTo>
                    <a:pt x="142934" y="59546"/>
                  </a:lnTo>
                  <a:cubicBezTo>
                    <a:pt x="143408" y="62526"/>
                    <a:pt x="141715" y="65371"/>
                    <a:pt x="139006" y="66455"/>
                  </a:cubicBezTo>
                  <a:lnTo>
                    <a:pt x="17831" y="123080"/>
                  </a:lnTo>
                  <a:cubicBezTo>
                    <a:pt x="14647" y="124570"/>
                    <a:pt x="10922" y="123215"/>
                    <a:pt x="9432" y="120032"/>
                  </a:cubicBezTo>
                  <a:cubicBezTo>
                    <a:pt x="9161" y="119490"/>
                    <a:pt x="9025" y="118948"/>
                    <a:pt x="8890" y="118406"/>
                  </a:cubicBezTo>
                  <a:lnTo>
                    <a:pt x="84" y="65777"/>
                  </a:lnTo>
                  <a:cubicBezTo>
                    <a:pt x="-389" y="62865"/>
                    <a:pt x="1168" y="60088"/>
                    <a:pt x="3810" y="58936"/>
                  </a:cubicBezTo>
                  <a:lnTo>
                    <a:pt x="3810" y="58936"/>
                  </a:lnTo>
                  <a:close/>
                  <a:moveTo>
                    <a:pt x="122750" y="15655"/>
                  </a:moveTo>
                  <a:lnTo>
                    <a:pt x="13360" y="68351"/>
                  </a:lnTo>
                  <a:lnTo>
                    <a:pt x="19998" y="108111"/>
                  </a:lnTo>
                  <a:lnTo>
                    <a:pt x="129658" y="56904"/>
                  </a:lnTo>
                  <a:lnTo>
                    <a:pt x="122750" y="1565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13"/>
            <p:cNvSpPr/>
            <p:nvPr/>
          </p:nvSpPr>
          <p:spPr>
            <a:xfrm>
              <a:off x="2220527" y="6560825"/>
              <a:ext cx="49941" cy="18192"/>
            </a:xfrm>
            <a:custGeom>
              <a:avLst/>
              <a:gdLst/>
              <a:ahLst/>
              <a:cxnLst/>
              <a:rect l="l" t="t" r="r" b="b"/>
              <a:pathLst>
                <a:path w="49941" h="18192" extrusionOk="0">
                  <a:moveTo>
                    <a:pt x="49284" y="18113"/>
                  </a:moveTo>
                  <a:cubicBezTo>
                    <a:pt x="35602" y="6395"/>
                    <a:pt x="18533" y="4160"/>
                    <a:pt x="2684" y="10121"/>
                  </a:cubicBezTo>
                  <a:cubicBezTo>
                    <a:pt x="720" y="10866"/>
                    <a:pt x="-974" y="7750"/>
                    <a:pt x="652" y="6260"/>
                  </a:cubicBezTo>
                  <a:cubicBezTo>
                    <a:pt x="15350" y="-7964"/>
                    <a:pt x="38447" y="4770"/>
                    <a:pt x="49826" y="17504"/>
                  </a:cubicBezTo>
                  <a:cubicBezTo>
                    <a:pt x="50165" y="17910"/>
                    <a:pt x="49691" y="18384"/>
                    <a:pt x="49284" y="181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13"/>
            <p:cNvSpPr/>
            <p:nvPr/>
          </p:nvSpPr>
          <p:spPr>
            <a:xfrm>
              <a:off x="2105342" y="6601720"/>
              <a:ext cx="42664" cy="20715"/>
            </a:xfrm>
            <a:custGeom>
              <a:avLst/>
              <a:gdLst/>
              <a:ahLst/>
              <a:cxnLst/>
              <a:rect l="l" t="t" r="r" b="b"/>
              <a:pathLst>
                <a:path w="42664" h="20715" extrusionOk="0">
                  <a:moveTo>
                    <a:pt x="42007" y="20567"/>
                  </a:moveTo>
                  <a:cubicBezTo>
                    <a:pt x="36927" y="16503"/>
                    <a:pt x="31305" y="13455"/>
                    <a:pt x="25819" y="10339"/>
                  </a:cubicBezTo>
                  <a:cubicBezTo>
                    <a:pt x="17691" y="5734"/>
                    <a:pt x="10240" y="6479"/>
                    <a:pt x="1638" y="6546"/>
                  </a:cubicBezTo>
                  <a:cubicBezTo>
                    <a:pt x="80" y="6546"/>
                    <a:pt x="-665" y="3972"/>
                    <a:pt x="757" y="3024"/>
                  </a:cubicBezTo>
                  <a:cubicBezTo>
                    <a:pt x="15185" y="-6458"/>
                    <a:pt x="32524" y="8375"/>
                    <a:pt x="42549" y="19754"/>
                  </a:cubicBezTo>
                  <a:cubicBezTo>
                    <a:pt x="42887" y="20161"/>
                    <a:pt x="42413" y="20974"/>
                    <a:pt x="42007" y="206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2" name="Google Shape;412;p13"/>
          <p:cNvGrpSpPr/>
          <p:nvPr/>
        </p:nvGrpSpPr>
        <p:grpSpPr>
          <a:xfrm rot="7421943">
            <a:off x="6740556" y="4110706"/>
            <a:ext cx="658902" cy="806934"/>
            <a:chOff x="4572813" y="5319201"/>
            <a:chExt cx="372432" cy="456104"/>
          </a:xfrm>
        </p:grpSpPr>
        <p:sp>
          <p:nvSpPr>
            <p:cNvPr id="413" name="Google Shape;413;p13"/>
            <p:cNvSpPr/>
            <p:nvPr/>
          </p:nvSpPr>
          <p:spPr>
            <a:xfrm>
              <a:off x="4894124" y="5593942"/>
              <a:ext cx="37081" cy="67400"/>
            </a:xfrm>
            <a:custGeom>
              <a:avLst/>
              <a:gdLst/>
              <a:ahLst/>
              <a:cxnLst/>
              <a:rect l="l" t="t" r="r" b="b"/>
              <a:pathLst>
                <a:path w="37081" h="67400" extrusionOk="0">
                  <a:moveTo>
                    <a:pt x="36665" y="35462"/>
                  </a:moveTo>
                  <a:cubicBezTo>
                    <a:pt x="42510" y="-11037"/>
                    <a:pt x="-15420" y="-19805"/>
                    <a:pt x="3998" y="58257"/>
                  </a:cubicBezTo>
                  <a:cubicBezTo>
                    <a:pt x="11142" y="87027"/>
                    <a:pt x="34781" y="39034"/>
                    <a:pt x="36665" y="354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13"/>
            <p:cNvSpPr/>
            <p:nvPr/>
          </p:nvSpPr>
          <p:spPr>
            <a:xfrm>
              <a:off x="4639074" y="5387337"/>
              <a:ext cx="71923" cy="58124"/>
            </a:xfrm>
            <a:custGeom>
              <a:avLst/>
              <a:gdLst/>
              <a:ahLst/>
              <a:cxnLst/>
              <a:rect l="l" t="t" r="r" b="b"/>
              <a:pathLst>
                <a:path w="71923" h="58124" extrusionOk="0">
                  <a:moveTo>
                    <a:pt x="1223" y="14052"/>
                  </a:moveTo>
                  <a:cubicBezTo>
                    <a:pt x="-14233" y="78735"/>
                    <a:pt x="123252" y="68734"/>
                    <a:pt x="50580" y="6779"/>
                  </a:cubicBezTo>
                  <a:cubicBezTo>
                    <a:pt x="34604" y="-6860"/>
                    <a:pt x="13758" y="2427"/>
                    <a:pt x="1223" y="140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13"/>
            <p:cNvSpPr/>
            <p:nvPr/>
          </p:nvSpPr>
          <p:spPr>
            <a:xfrm>
              <a:off x="4721737" y="5363962"/>
              <a:ext cx="52176" cy="45690"/>
            </a:xfrm>
            <a:custGeom>
              <a:avLst/>
              <a:gdLst/>
              <a:ahLst/>
              <a:cxnLst/>
              <a:rect l="l" t="t" r="r" b="b"/>
              <a:pathLst>
                <a:path w="52176" h="45690" extrusionOk="0">
                  <a:moveTo>
                    <a:pt x="51434" y="29504"/>
                  </a:moveTo>
                  <a:cubicBezTo>
                    <a:pt x="32016" y="-31283"/>
                    <a:pt x="-42993" y="16385"/>
                    <a:pt x="34094" y="43532"/>
                  </a:cubicBezTo>
                  <a:cubicBezTo>
                    <a:pt x="46628" y="47948"/>
                    <a:pt x="54746" y="46649"/>
                    <a:pt x="51434" y="295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13"/>
            <p:cNvSpPr/>
            <p:nvPr/>
          </p:nvSpPr>
          <p:spPr>
            <a:xfrm>
              <a:off x="4797763" y="5435288"/>
              <a:ext cx="57123" cy="55561"/>
            </a:xfrm>
            <a:custGeom>
              <a:avLst/>
              <a:gdLst/>
              <a:ahLst/>
              <a:cxnLst/>
              <a:rect l="l" t="t" r="r" b="b"/>
              <a:pathLst>
                <a:path w="57123" h="55561" extrusionOk="0">
                  <a:moveTo>
                    <a:pt x="49834" y="15003"/>
                  </a:moveTo>
                  <a:cubicBezTo>
                    <a:pt x="-44334" y="-45004"/>
                    <a:pt x="17297" y="98130"/>
                    <a:pt x="53535" y="42409"/>
                  </a:cubicBezTo>
                  <a:cubicBezTo>
                    <a:pt x="59705" y="32927"/>
                    <a:pt x="57562" y="23251"/>
                    <a:pt x="49834" y="150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13"/>
            <p:cNvSpPr/>
            <p:nvPr/>
          </p:nvSpPr>
          <p:spPr>
            <a:xfrm>
              <a:off x="4730870" y="5472888"/>
              <a:ext cx="72390" cy="69693"/>
            </a:xfrm>
            <a:custGeom>
              <a:avLst/>
              <a:gdLst/>
              <a:ahLst/>
              <a:cxnLst/>
              <a:rect l="l" t="t" r="r" b="b"/>
              <a:pathLst>
                <a:path w="72390" h="69693" extrusionOk="0">
                  <a:moveTo>
                    <a:pt x="12753" y="45463"/>
                  </a:moveTo>
                  <a:cubicBezTo>
                    <a:pt x="137184" y="131578"/>
                    <a:pt x="33209" y="-43769"/>
                    <a:pt x="1972" y="10719"/>
                  </a:cubicBezTo>
                  <a:cubicBezTo>
                    <a:pt x="-2379" y="18252"/>
                    <a:pt x="154" y="31695"/>
                    <a:pt x="12753" y="454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13"/>
            <p:cNvSpPr/>
            <p:nvPr/>
          </p:nvSpPr>
          <p:spPr>
            <a:xfrm>
              <a:off x="4832129" y="5531504"/>
              <a:ext cx="48574" cy="78264"/>
            </a:xfrm>
            <a:custGeom>
              <a:avLst/>
              <a:gdLst/>
              <a:ahLst/>
              <a:cxnLst/>
              <a:rect l="l" t="t" r="r" b="b"/>
              <a:pathLst>
                <a:path w="48574" h="78264" extrusionOk="0">
                  <a:moveTo>
                    <a:pt x="13519" y="355"/>
                  </a:moveTo>
                  <a:cubicBezTo>
                    <a:pt x="-24473" y="-7827"/>
                    <a:pt x="27677" y="128683"/>
                    <a:pt x="46965" y="57765"/>
                  </a:cubicBezTo>
                  <a:cubicBezTo>
                    <a:pt x="55472" y="26463"/>
                    <a:pt x="28196" y="6590"/>
                    <a:pt x="13519" y="3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13"/>
            <p:cNvSpPr/>
            <p:nvPr/>
          </p:nvSpPr>
          <p:spPr>
            <a:xfrm>
              <a:off x="4572813" y="5319201"/>
              <a:ext cx="55729" cy="46375"/>
            </a:xfrm>
            <a:custGeom>
              <a:avLst/>
              <a:gdLst/>
              <a:ahLst/>
              <a:cxnLst/>
              <a:rect l="l" t="t" r="r" b="b"/>
              <a:pathLst>
                <a:path w="55729" h="46375" extrusionOk="0">
                  <a:moveTo>
                    <a:pt x="55730" y="27895"/>
                  </a:moveTo>
                  <a:cubicBezTo>
                    <a:pt x="50794" y="-30164"/>
                    <a:pt x="-43309" y="15946"/>
                    <a:pt x="24427" y="44586"/>
                  </a:cubicBezTo>
                  <a:cubicBezTo>
                    <a:pt x="38455" y="50496"/>
                    <a:pt x="50015" y="40949"/>
                    <a:pt x="55730" y="278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13"/>
            <p:cNvSpPr/>
            <p:nvPr/>
          </p:nvSpPr>
          <p:spPr>
            <a:xfrm>
              <a:off x="4899915" y="5694625"/>
              <a:ext cx="45330" cy="80680"/>
            </a:xfrm>
            <a:custGeom>
              <a:avLst/>
              <a:gdLst/>
              <a:ahLst/>
              <a:cxnLst/>
              <a:rect l="l" t="t" r="r" b="b"/>
              <a:pathLst>
                <a:path w="45330" h="80680" extrusionOk="0">
                  <a:moveTo>
                    <a:pt x="16066" y="1022"/>
                  </a:moveTo>
                  <a:cubicBezTo>
                    <a:pt x="-20756" y="-13331"/>
                    <a:pt x="13404" y="129350"/>
                    <a:pt x="41849" y="62978"/>
                  </a:cubicBezTo>
                  <a:cubicBezTo>
                    <a:pt x="54448" y="33688"/>
                    <a:pt x="29834" y="9594"/>
                    <a:pt x="16066" y="10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1" name="Google Shape;421;p13"/>
          <p:cNvGrpSpPr/>
          <p:nvPr/>
        </p:nvGrpSpPr>
        <p:grpSpPr>
          <a:xfrm rot="-1145235">
            <a:off x="8091292" y="176766"/>
            <a:ext cx="308084" cy="202470"/>
            <a:chOff x="3376242" y="4050765"/>
            <a:chExt cx="308091" cy="202475"/>
          </a:xfrm>
        </p:grpSpPr>
        <p:sp>
          <p:nvSpPr>
            <p:cNvPr id="422" name="Google Shape;422;p13"/>
            <p:cNvSpPr/>
            <p:nvPr/>
          </p:nvSpPr>
          <p:spPr>
            <a:xfrm>
              <a:off x="3376242" y="4050765"/>
              <a:ext cx="308091" cy="202475"/>
            </a:xfrm>
            <a:custGeom>
              <a:avLst/>
              <a:gdLst/>
              <a:ahLst/>
              <a:cxnLst/>
              <a:rect l="l" t="t" r="r" b="b"/>
              <a:pathLst>
                <a:path w="308091" h="202475" extrusionOk="0">
                  <a:moveTo>
                    <a:pt x="308092" y="57800"/>
                  </a:moveTo>
                  <a:lnTo>
                    <a:pt x="196649" y="0"/>
                  </a:lnTo>
                  <a:cubicBezTo>
                    <a:pt x="168399" y="42927"/>
                    <a:pt x="117094" y="113131"/>
                    <a:pt x="88778" y="156059"/>
                  </a:cubicBezTo>
                  <a:cubicBezTo>
                    <a:pt x="74881" y="143330"/>
                    <a:pt x="58060" y="111572"/>
                    <a:pt x="39227" y="103130"/>
                  </a:cubicBezTo>
                  <a:cubicBezTo>
                    <a:pt x="22861" y="95791"/>
                    <a:pt x="-194" y="113911"/>
                    <a:pt x="1" y="130536"/>
                  </a:cubicBezTo>
                  <a:cubicBezTo>
                    <a:pt x="391" y="165800"/>
                    <a:pt x="67802" y="221911"/>
                    <a:pt x="85986" y="195739"/>
                  </a:cubicBezTo>
                  <a:cubicBezTo>
                    <a:pt x="134953" y="130016"/>
                    <a:pt x="192103" y="45525"/>
                    <a:pt x="192103" y="45525"/>
                  </a:cubicBezTo>
                  <a:lnTo>
                    <a:pt x="284517" y="94492"/>
                  </a:lnTo>
                  <a:lnTo>
                    <a:pt x="308092" y="57735"/>
                  </a:ln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13"/>
            <p:cNvSpPr/>
            <p:nvPr/>
          </p:nvSpPr>
          <p:spPr>
            <a:xfrm>
              <a:off x="3392403" y="4163620"/>
              <a:ext cx="36317" cy="13788"/>
            </a:xfrm>
            <a:custGeom>
              <a:avLst/>
              <a:gdLst/>
              <a:ahLst/>
              <a:cxnLst/>
              <a:rect l="l" t="t" r="r" b="b"/>
              <a:pathLst>
                <a:path w="36317" h="13788" extrusionOk="0">
                  <a:moveTo>
                    <a:pt x="36314" y="13785"/>
                  </a:moveTo>
                  <a:cubicBezTo>
                    <a:pt x="20988" y="-5698"/>
                    <a:pt x="2414" y="-2581"/>
                    <a:pt x="11" y="11057"/>
                  </a:cubicBezTo>
                  <a:cubicBezTo>
                    <a:pt x="-119" y="11706"/>
                    <a:pt x="920" y="12811"/>
                    <a:pt x="1440" y="12356"/>
                  </a:cubicBezTo>
                  <a:cubicBezTo>
                    <a:pt x="13844" y="1251"/>
                    <a:pt x="36639" y="14045"/>
                    <a:pt x="36314" y="13785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13"/>
            <p:cNvSpPr/>
            <p:nvPr/>
          </p:nvSpPr>
          <p:spPr>
            <a:xfrm>
              <a:off x="3393158" y="4183881"/>
              <a:ext cx="3642" cy="4839"/>
            </a:xfrm>
            <a:custGeom>
              <a:avLst/>
              <a:gdLst/>
              <a:ahLst/>
              <a:cxnLst/>
              <a:rect l="l" t="t" r="r" b="b"/>
              <a:pathLst>
                <a:path w="3642" h="4839" extrusionOk="0">
                  <a:moveTo>
                    <a:pt x="2569" y="83"/>
                  </a:moveTo>
                  <a:cubicBezTo>
                    <a:pt x="945" y="603"/>
                    <a:pt x="-223" y="1966"/>
                    <a:pt x="36" y="4045"/>
                  </a:cubicBezTo>
                  <a:cubicBezTo>
                    <a:pt x="101" y="4629"/>
                    <a:pt x="815" y="5084"/>
                    <a:pt x="1140" y="4694"/>
                  </a:cubicBezTo>
                  <a:cubicBezTo>
                    <a:pt x="2049" y="3655"/>
                    <a:pt x="1919" y="2096"/>
                    <a:pt x="3348" y="1512"/>
                  </a:cubicBezTo>
                  <a:cubicBezTo>
                    <a:pt x="4063" y="1252"/>
                    <a:pt x="3348" y="-176"/>
                    <a:pt x="2569" y="18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13"/>
            <p:cNvSpPr/>
            <p:nvPr/>
          </p:nvSpPr>
          <p:spPr>
            <a:xfrm>
              <a:off x="3580742" y="4072118"/>
              <a:ext cx="77969" cy="44197"/>
            </a:xfrm>
            <a:custGeom>
              <a:avLst/>
              <a:gdLst/>
              <a:ahLst/>
              <a:cxnLst/>
              <a:rect l="l" t="t" r="r" b="b"/>
              <a:pathLst>
                <a:path w="77969" h="44197" extrusionOk="0">
                  <a:moveTo>
                    <a:pt x="77550" y="42421"/>
                  </a:moveTo>
                  <a:cubicBezTo>
                    <a:pt x="64821" y="31316"/>
                    <a:pt x="17088" y="2091"/>
                    <a:pt x="1436" y="14"/>
                  </a:cubicBezTo>
                  <a:cubicBezTo>
                    <a:pt x="8" y="-181"/>
                    <a:pt x="-577" y="1767"/>
                    <a:pt x="722" y="2417"/>
                  </a:cubicBezTo>
                  <a:cubicBezTo>
                    <a:pt x="27738" y="16314"/>
                    <a:pt x="54949" y="28199"/>
                    <a:pt x="76316" y="43980"/>
                  </a:cubicBezTo>
                  <a:cubicBezTo>
                    <a:pt x="77355" y="44759"/>
                    <a:pt x="78589" y="43266"/>
                    <a:pt x="77615" y="42356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4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28" name="Google Shape;428;p14"/>
          <p:cNvGrpSpPr/>
          <p:nvPr/>
        </p:nvGrpSpPr>
        <p:grpSpPr>
          <a:xfrm>
            <a:off x="-3786335" y="-1582717"/>
            <a:ext cx="14801756" cy="9286920"/>
            <a:chOff x="-3786335" y="-1582717"/>
            <a:chExt cx="14801756" cy="9286920"/>
          </a:xfrm>
        </p:grpSpPr>
        <p:grpSp>
          <p:nvGrpSpPr>
            <p:cNvPr id="429" name="Google Shape;429;p14"/>
            <p:cNvGrpSpPr/>
            <p:nvPr/>
          </p:nvGrpSpPr>
          <p:grpSpPr>
            <a:xfrm>
              <a:off x="-3786335" y="-1582717"/>
              <a:ext cx="14801756" cy="9286920"/>
              <a:chOff x="-3786335" y="-1582717"/>
              <a:chExt cx="14801756" cy="9286920"/>
            </a:xfrm>
          </p:grpSpPr>
          <p:grpSp>
            <p:nvGrpSpPr>
              <p:cNvPr id="430" name="Google Shape;430;p14"/>
              <p:cNvGrpSpPr/>
              <p:nvPr/>
            </p:nvGrpSpPr>
            <p:grpSpPr>
              <a:xfrm rot="2700000">
                <a:off x="-2317126" y="-1492453"/>
                <a:ext cx="2385956" cy="5143847"/>
                <a:chOff x="3319431" y="2589219"/>
                <a:chExt cx="1439527" cy="3388215"/>
              </a:xfrm>
            </p:grpSpPr>
            <p:sp>
              <p:nvSpPr>
                <p:cNvPr id="431" name="Google Shape;431;p14"/>
                <p:cNvSpPr/>
                <p:nvPr/>
              </p:nvSpPr>
              <p:spPr>
                <a:xfrm>
                  <a:off x="3402907" y="2589284"/>
                  <a:ext cx="1356051" cy="338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6051" h="3388150" extrusionOk="0">
                      <a:moveTo>
                        <a:pt x="21199" y="0"/>
                      </a:moveTo>
                      <a:lnTo>
                        <a:pt x="1313374" y="0"/>
                      </a:lnTo>
                      <a:cubicBezTo>
                        <a:pt x="1172057" y="326404"/>
                        <a:pt x="1037495" y="298609"/>
                        <a:pt x="1273953" y="1079096"/>
                      </a:cubicBezTo>
                      <a:cubicBezTo>
                        <a:pt x="1510412" y="1859583"/>
                        <a:pt x="1187644" y="2205211"/>
                        <a:pt x="917870" y="2671568"/>
                      </a:cubicBezTo>
                      <a:cubicBezTo>
                        <a:pt x="648031" y="3137925"/>
                        <a:pt x="1142898" y="3206180"/>
                        <a:pt x="1142898" y="3206180"/>
                      </a:cubicBezTo>
                      <a:lnTo>
                        <a:pt x="1150236" y="3388151"/>
                      </a:lnTo>
                      <a:lnTo>
                        <a:pt x="805258" y="3308531"/>
                      </a:lnTo>
                      <a:cubicBezTo>
                        <a:pt x="805258" y="3308531"/>
                        <a:pt x="430926" y="3194815"/>
                        <a:pt x="629782" y="2682933"/>
                      </a:cubicBezTo>
                      <a:cubicBezTo>
                        <a:pt x="828573" y="2171051"/>
                        <a:pt x="896568" y="1503240"/>
                        <a:pt x="409625" y="1113191"/>
                      </a:cubicBezTo>
                      <a:cubicBezTo>
                        <a:pt x="-77320" y="723142"/>
                        <a:pt x="-8480" y="455836"/>
                        <a:pt x="212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2" name="Google Shape;432;p14"/>
                <p:cNvSpPr/>
                <p:nvPr/>
              </p:nvSpPr>
              <p:spPr>
                <a:xfrm>
                  <a:off x="4094053" y="2589284"/>
                  <a:ext cx="533422" cy="3152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422" h="3152485" extrusionOk="0">
                      <a:moveTo>
                        <a:pt x="126257" y="0"/>
                      </a:moveTo>
                      <a:lnTo>
                        <a:pt x="305305" y="0"/>
                      </a:lnTo>
                      <a:cubicBezTo>
                        <a:pt x="-280937" y="751912"/>
                        <a:pt x="890379" y="1057535"/>
                        <a:pt x="418371" y="2132669"/>
                      </a:cubicBezTo>
                      <a:cubicBezTo>
                        <a:pt x="340700" y="2309640"/>
                        <a:pt x="121451" y="2674230"/>
                        <a:pt x="115412" y="2842109"/>
                      </a:cubicBezTo>
                      <a:cubicBezTo>
                        <a:pt x="112034" y="2935302"/>
                        <a:pt x="146584" y="3008168"/>
                        <a:pt x="190486" y="3087724"/>
                      </a:cubicBezTo>
                      <a:cubicBezTo>
                        <a:pt x="225425" y="3137405"/>
                        <a:pt x="244584" y="3198452"/>
                        <a:pt x="184576" y="3099738"/>
                      </a:cubicBezTo>
                      <a:cubicBezTo>
                        <a:pt x="-27983" y="2672867"/>
                        <a:pt x="262573" y="2433681"/>
                        <a:pt x="407136" y="2041684"/>
                      </a:cubicBezTo>
                      <a:cubicBezTo>
                        <a:pt x="607421" y="1498564"/>
                        <a:pt x="423372" y="1272821"/>
                        <a:pt x="150351" y="820687"/>
                      </a:cubicBezTo>
                      <a:cubicBezTo>
                        <a:pt x="-21164" y="536561"/>
                        <a:pt x="-67663" y="287374"/>
                        <a:pt x="126257" y="6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3" name="Google Shape;433;p14"/>
                <p:cNvSpPr/>
                <p:nvPr/>
              </p:nvSpPr>
              <p:spPr>
                <a:xfrm rot="1057529">
                  <a:off x="4429246" y="5008030"/>
                  <a:ext cx="147681" cy="676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13" h="680741" extrusionOk="0">
                      <a:moveTo>
                        <a:pt x="102757" y="236"/>
                      </a:moveTo>
                      <a:cubicBezTo>
                        <a:pt x="192963" y="8873"/>
                        <a:pt x="119577" y="152203"/>
                        <a:pt x="97756" y="337811"/>
                      </a:cubicBezTo>
                      <a:cubicBezTo>
                        <a:pt x="88079" y="419899"/>
                        <a:pt x="92171" y="547512"/>
                        <a:pt x="121655" y="633367"/>
                      </a:cubicBezTo>
                      <a:cubicBezTo>
                        <a:pt x="154062" y="727794"/>
                        <a:pt x="120876" y="666748"/>
                        <a:pt x="68337" y="575178"/>
                      </a:cubicBezTo>
                      <a:cubicBezTo>
                        <a:pt x="-37456" y="390934"/>
                        <a:pt x="-16154" y="-11129"/>
                        <a:pt x="102822" y="23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4" name="Google Shape;434;p14"/>
                <p:cNvSpPr/>
                <p:nvPr/>
              </p:nvSpPr>
              <p:spPr>
                <a:xfrm>
                  <a:off x="3319431" y="2589219"/>
                  <a:ext cx="832870" cy="32072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870" h="3207246" extrusionOk="0">
                      <a:moveTo>
                        <a:pt x="40057" y="65"/>
                      </a:moveTo>
                      <a:cubicBezTo>
                        <a:pt x="26809" y="360305"/>
                        <a:pt x="-81581" y="689372"/>
                        <a:pt x="324249" y="1062146"/>
                      </a:cubicBezTo>
                      <a:cubicBezTo>
                        <a:pt x="577202" y="1294513"/>
                        <a:pt x="680462" y="1434660"/>
                        <a:pt x="751380" y="1577145"/>
                      </a:cubicBezTo>
                      <a:cubicBezTo>
                        <a:pt x="971278" y="2019019"/>
                        <a:pt x="676370" y="2421796"/>
                        <a:pt x="677475" y="2795674"/>
                      </a:cubicBezTo>
                      <a:cubicBezTo>
                        <a:pt x="677994" y="2970371"/>
                        <a:pt x="716376" y="3107012"/>
                        <a:pt x="820479" y="3187931"/>
                      </a:cubicBezTo>
                      <a:cubicBezTo>
                        <a:pt x="824506" y="3191048"/>
                        <a:pt x="825545" y="3197543"/>
                        <a:pt x="822882" y="3202413"/>
                      </a:cubicBezTo>
                      <a:cubicBezTo>
                        <a:pt x="820220" y="3207284"/>
                        <a:pt x="814829" y="3208713"/>
                        <a:pt x="810803" y="3205595"/>
                      </a:cubicBezTo>
                      <a:cubicBezTo>
                        <a:pt x="701049" y="3120260"/>
                        <a:pt x="660589" y="2977775"/>
                        <a:pt x="660070" y="2796194"/>
                      </a:cubicBezTo>
                      <a:cubicBezTo>
                        <a:pt x="658966" y="2426472"/>
                        <a:pt x="950755" y="2019084"/>
                        <a:pt x="736378" y="1588251"/>
                      </a:cubicBezTo>
                      <a:cubicBezTo>
                        <a:pt x="666954" y="1448688"/>
                        <a:pt x="564798" y="1309709"/>
                        <a:pt x="313533" y="1078901"/>
                      </a:cubicBezTo>
                      <a:cubicBezTo>
                        <a:pt x="-99116" y="699828"/>
                        <a:pt x="9274" y="365305"/>
                        <a:pt x="22717" y="0"/>
                      </a:cubicBezTo>
                      <a:lnTo>
                        <a:pt x="4012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5" name="Google Shape;435;p14"/>
                <p:cNvSpPr/>
                <p:nvPr/>
              </p:nvSpPr>
              <p:spPr>
                <a:xfrm>
                  <a:off x="3991148" y="2589284"/>
                  <a:ext cx="495363" cy="1370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63" h="1370430" extrusionOk="0">
                      <a:moveTo>
                        <a:pt x="65960" y="654952"/>
                      </a:moveTo>
                      <a:cubicBezTo>
                        <a:pt x="-35157" y="432067"/>
                        <a:pt x="-12752" y="259773"/>
                        <a:pt x="83884" y="39161"/>
                      </a:cubicBezTo>
                      <a:cubicBezTo>
                        <a:pt x="90573" y="23899"/>
                        <a:pt x="97457" y="10716"/>
                        <a:pt x="103952" y="0"/>
                      </a:cubicBezTo>
                      <a:lnTo>
                        <a:pt x="136293" y="0"/>
                      </a:lnTo>
                      <a:cubicBezTo>
                        <a:pt x="69531" y="116183"/>
                        <a:pt x="-33273" y="294387"/>
                        <a:pt x="66349" y="583774"/>
                      </a:cubicBezTo>
                      <a:cubicBezTo>
                        <a:pt x="163569" y="866147"/>
                        <a:pt x="422173" y="1031817"/>
                        <a:pt x="495364" y="1370431"/>
                      </a:cubicBezTo>
                      <a:cubicBezTo>
                        <a:pt x="451917" y="1266587"/>
                        <a:pt x="409704" y="1167613"/>
                        <a:pt x="348008" y="1073641"/>
                      </a:cubicBezTo>
                      <a:cubicBezTo>
                        <a:pt x="256503" y="934403"/>
                        <a:pt x="140774" y="802763"/>
                        <a:pt x="66025" y="65488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36" name="Google Shape;436;p14"/>
              <p:cNvGrpSpPr/>
              <p:nvPr/>
            </p:nvGrpSpPr>
            <p:grpSpPr>
              <a:xfrm>
                <a:off x="6121524" y="1937557"/>
                <a:ext cx="4893896" cy="5766645"/>
                <a:chOff x="6121524" y="1937557"/>
                <a:chExt cx="4893896" cy="5766645"/>
              </a:xfrm>
            </p:grpSpPr>
            <p:sp>
              <p:nvSpPr>
                <p:cNvPr id="437" name="Google Shape;437;p14"/>
                <p:cNvSpPr/>
                <p:nvPr/>
              </p:nvSpPr>
              <p:spPr>
                <a:xfrm rot="1851654">
                  <a:off x="7254535" y="2247744"/>
                  <a:ext cx="2627874" cy="5146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1991" h="2184753" extrusionOk="0">
                      <a:moveTo>
                        <a:pt x="796374" y="65"/>
                      </a:moveTo>
                      <a:lnTo>
                        <a:pt x="1571991" y="65"/>
                      </a:lnTo>
                      <a:lnTo>
                        <a:pt x="1571991" y="421027"/>
                      </a:lnTo>
                      <a:cubicBezTo>
                        <a:pt x="1433662" y="567474"/>
                        <a:pt x="1318972" y="734832"/>
                        <a:pt x="1305269" y="896086"/>
                      </a:cubicBezTo>
                      <a:cubicBezTo>
                        <a:pt x="1268641" y="1328088"/>
                        <a:pt x="1100244" y="1518437"/>
                        <a:pt x="843977" y="1584354"/>
                      </a:cubicBezTo>
                      <a:cubicBezTo>
                        <a:pt x="587712" y="1650271"/>
                        <a:pt x="82454" y="1664883"/>
                        <a:pt x="38552" y="2184754"/>
                      </a:cubicBezTo>
                      <a:cubicBezTo>
                        <a:pt x="-63928" y="2001679"/>
                        <a:pt x="31214" y="1620982"/>
                        <a:pt x="404637" y="1511098"/>
                      </a:cubicBezTo>
                      <a:cubicBezTo>
                        <a:pt x="778061" y="1401279"/>
                        <a:pt x="895218" y="1071757"/>
                        <a:pt x="785399" y="771590"/>
                      </a:cubicBezTo>
                      <a:cubicBezTo>
                        <a:pt x="705843" y="554095"/>
                        <a:pt x="726235" y="206000"/>
                        <a:pt x="796374" y="0"/>
                      </a:cubicBezTo>
                      <a:close/>
                    </a:path>
                  </a:pathLst>
                </a:custGeom>
                <a:solidFill>
                  <a:srgbClr val="C9454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8" name="Google Shape;438;p14"/>
                <p:cNvSpPr/>
                <p:nvPr/>
              </p:nvSpPr>
              <p:spPr>
                <a:xfrm rot="1851654">
                  <a:off x="7375937" y="1984448"/>
                  <a:ext cx="1278527" cy="4904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4813" h="2082208" extrusionOk="0">
                      <a:moveTo>
                        <a:pt x="400506" y="0"/>
                      </a:moveTo>
                      <a:lnTo>
                        <a:pt x="609558" y="0"/>
                      </a:lnTo>
                      <a:cubicBezTo>
                        <a:pt x="535068" y="346537"/>
                        <a:pt x="655667" y="640405"/>
                        <a:pt x="730677" y="888683"/>
                      </a:cubicBezTo>
                      <a:cubicBezTo>
                        <a:pt x="825884" y="1203527"/>
                        <a:pt x="716065" y="1291395"/>
                        <a:pt x="474411" y="1415891"/>
                      </a:cubicBezTo>
                      <a:cubicBezTo>
                        <a:pt x="232757" y="1540387"/>
                        <a:pt x="79037" y="1642868"/>
                        <a:pt x="57087" y="1862570"/>
                      </a:cubicBezTo>
                      <a:lnTo>
                        <a:pt x="35136" y="2082208"/>
                      </a:lnTo>
                      <a:cubicBezTo>
                        <a:pt x="35136" y="2082208"/>
                        <a:pt x="-89361" y="1686834"/>
                        <a:pt x="130342" y="1489147"/>
                      </a:cubicBezTo>
                      <a:cubicBezTo>
                        <a:pt x="349980" y="1291460"/>
                        <a:pt x="708791" y="1328088"/>
                        <a:pt x="613584" y="925375"/>
                      </a:cubicBezTo>
                      <a:cubicBezTo>
                        <a:pt x="534873" y="592477"/>
                        <a:pt x="381152" y="249577"/>
                        <a:pt x="400570" y="65"/>
                      </a:cubicBezTo>
                      <a:close/>
                    </a:path>
                  </a:pathLst>
                </a:custGeom>
                <a:solidFill>
                  <a:srgbClr val="EABC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9" name="Google Shape;439;p14"/>
                <p:cNvSpPr/>
                <p:nvPr/>
              </p:nvSpPr>
              <p:spPr>
                <a:xfrm rot="1851654">
                  <a:off x="7779060" y="2233117"/>
                  <a:ext cx="1651812" cy="4183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8112" h="1776041" extrusionOk="0">
                      <a:moveTo>
                        <a:pt x="944731" y="65"/>
                      </a:moveTo>
                      <a:lnTo>
                        <a:pt x="988113" y="65"/>
                      </a:lnTo>
                      <a:cubicBezTo>
                        <a:pt x="950966" y="44291"/>
                        <a:pt x="914597" y="86050"/>
                        <a:pt x="907193" y="96571"/>
                      </a:cubicBezTo>
                      <a:cubicBezTo>
                        <a:pt x="622483" y="500127"/>
                        <a:pt x="820884" y="675019"/>
                        <a:pt x="792374" y="1082278"/>
                      </a:cubicBezTo>
                      <a:cubicBezTo>
                        <a:pt x="758668" y="1563507"/>
                        <a:pt x="320692" y="1433361"/>
                        <a:pt x="50268" y="1736841"/>
                      </a:cubicBezTo>
                      <a:cubicBezTo>
                        <a:pt x="-40068" y="1838217"/>
                        <a:pt x="-7141" y="1722423"/>
                        <a:pt x="136902" y="1621956"/>
                      </a:cubicBezTo>
                      <a:cubicBezTo>
                        <a:pt x="305300" y="1504474"/>
                        <a:pt x="456553" y="1484536"/>
                        <a:pt x="611052" y="1397772"/>
                      </a:cubicBezTo>
                      <a:cubicBezTo>
                        <a:pt x="862123" y="1256781"/>
                        <a:pt x="767241" y="903879"/>
                        <a:pt x="740485" y="673656"/>
                      </a:cubicBezTo>
                      <a:cubicBezTo>
                        <a:pt x="708922" y="402128"/>
                        <a:pt x="744251" y="266981"/>
                        <a:pt x="908428" y="43902"/>
                      </a:cubicBezTo>
                      <a:cubicBezTo>
                        <a:pt x="910051" y="41758"/>
                        <a:pt x="924728" y="23639"/>
                        <a:pt x="94479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0" name="Google Shape;440;p14"/>
                <p:cNvSpPr/>
                <p:nvPr/>
              </p:nvSpPr>
              <p:spPr>
                <a:xfrm rot="961711">
                  <a:off x="8697023" y="2118577"/>
                  <a:ext cx="242925" cy="1034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13" h="680741" extrusionOk="0">
                      <a:moveTo>
                        <a:pt x="102757" y="236"/>
                      </a:moveTo>
                      <a:cubicBezTo>
                        <a:pt x="192963" y="8873"/>
                        <a:pt x="119577" y="152203"/>
                        <a:pt x="97756" y="337811"/>
                      </a:cubicBezTo>
                      <a:cubicBezTo>
                        <a:pt x="88079" y="419899"/>
                        <a:pt x="92171" y="547512"/>
                        <a:pt x="121655" y="633367"/>
                      </a:cubicBezTo>
                      <a:cubicBezTo>
                        <a:pt x="154062" y="727794"/>
                        <a:pt x="120876" y="666748"/>
                        <a:pt x="68337" y="575178"/>
                      </a:cubicBezTo>
                      <a:cubicBezTo>
                        <a:pt x="-37456" y="390934"/>
                        <a:pt x="-16154" y="-11129"/>
                        <a:pt x="102822" y="236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41" name="Google Shape;441;p14"/>
              <p:cNvGrpSpPr/>
              <p:nvPr/>
            </p:nvGrpSpPr>
            <p:grpSpPr>
              <a:xfrm rot="4637902">
                <a:off x="-100055" y="1125955"/>
                <a:ext cx="658905" cy="806937"/>
                <a:chOff x="4572813" y="5319201"/>
                <a:chExt cx="372432" cy="456104"/>
              </a:xfrm>
            </p:grpSpPr>
            <p:sp>
              <p:nvSpPr>
                <p:cNvPr id="442" name="Google Shape;442;p14"/>
                <p:cNvSpPr/>
                <p:nvPr/>
              </p:nvSpPr>
              <p:spPr>
                <a:xfrm>
                  <a:off x="4894124" y="5593942"/>
                  <a:ext cx="37081" cy="6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81" h="67400" extrusionOk="0">
                      <a:moveTo>
                        <a:pt x="36665" y="35462"/>
                      </a:moveTo>
                      <a:cubicBezTo>
                        <a:pt x="42510" y="-11037"/>
                        <a:pt x="-15420" y="-19805"/>
                        <a:pt x="3998" y="58257"/>
                      </a:cubicBezTo>
                      <a:cubicBezTo>
                        <a:pt x="11142" y="87027"/>
                        <a:pt x="34781" y="39034"/>
                        <a:pt x="36665" y="3546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3" name="Google Shape;443;p14"/>
                <p:cNvSpPr/>
                <p:nvPr/>
              </p:nvSpPr>
              <p:spPr>
                <a:xfrm>
                  <a:off x="4639074" y="5387337"/>
                  <a:ext cx="71923" cy="58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23" h="58124" extrusionOk="0">
                      <a:moveTo>
                        <a:pt x="1223" y="14052"/>
                      </a:moveTo>
                      <a:cubicBezTo>
                        <a:pt x="-14233" y="78735"/>
                        <a:pt x="123252" y="68734"/>
                        <a:pt x="50580" y="6779"/>
                      </a:cubicBezTo>
                      <a:cubicBezTo>
                        <a:pt x="34604" y="-6860"/>
                        <a:pt x="13758" y="2427"/>
                        <a:pt x="1223" y="1405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4" name="Google Shape;444;p14"/>
                <p:cNvSpPr/>
                <p:nvPr/>
              </p:nvSpPr>
              <p:spPr>
                <a:xfrm>
                  <a:off x="4721737" y="5363962"/>
                  <a:ext cx="52176" cy="4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76" h="45690" extrusionOk="0">
                      <a:moveTo>
                        <a:pt x="51434" y="29504"/>
                      </a:moveTo>
                      <a:cubicBezTo>
                        <a:pt x="32016" y="-31283"/>
                        <a:pt x="-42993" y="16385"/>
                        <a:pt x="34094" y="43532"/>
                      </a:cubicBezTo>
                      <a:cubicBezTo>
                        <a:pt x="46628" y="47948"/>
                        <a:pt x="54746" y="46649"/>
                        <a:pt x="51434" y="2950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5" name="Google Shape;445;p14"/>
                <p:cNvSpPr/>
                <p:nvPr/>
              </p:nvSpPr>
              <p:spPr>
                <a:xfrm>
                  <a:off x="4797763" y="5435288"/>
                  <a:ext cx="57123" cy="555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23" h="55561" extrusionOk="0">
                      <a:moveTo>
                        <a:pt x="49834" y="15003"/>
                      </a:moveTo>
                      <a:cubicBezTo>
                        <a:pt x="-44334" y="-45004"/>
                        <a:pt x="17297" y="98130"/>
                        <a:pt x="53535" y="42409"/>
                      </a:cubicBezTo>
                      <a:cubicBezTo>
                        <a:pt x="59705" y="32927"/>
                        <a:pt x="57562" y="23251"/>
                        <a:pt x="49834" y="1500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6" name="Google Shape;446;p14"/>
                <p:cNvSpPr/>
                <p:nvPr/>
              </p:nvSpPr>
              <p:spPr>
                <a:xfrm>
                  <a:off x="4730870" y="5472888"/>
                  <a:ext cx="72390" cy="69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390" h="69693" extrusionOk="0">
                      <a:moveTo>
                        <a:pt x="12753" y="45463"/>
                      </a:moveTo>
                      <a:cubicBezTo>
                        <a:pt x="137184" y="131578"/>
                        <a:pt x="33209" y="-43769"/>
                        <a:pt x="1972" y="10719"/>
                      </a:cubicBezTo>
                      <a:cubicBezTo>
                        <a:pt x="-2379" y="18252"/>
                        <a:pt x="154" y="31695"/>
                        <a:pt x="12753" y="4546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7" name="Google Shape;447;p14"/>
                <p:cNvSpPr/>
                <p:nvPr/>
              </p:nvSpPr>
              <p:spPr>
                <a:xfrm>
                  <a:off x="4832129" y="5531504"/>
                  <a:ext cx="48574" cy="78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74" h="78264" extrusionOk="0">
                      <a:moveTo>
                        <a:pt x="13519" y="355"/>
                      </a:moveTo>
                      <a:cubicBezTo>
                        <a:pt x="-24473" y="-7827"/>
                        <a:pt x="27677" y="128683"/>
                        <a:pt x="46965" y="57765"/>
                      </a:cubicBezTo>
                      <a:cubicBezTo>
                        <a:pt x="55472" y="26463"/>
                        <a:pt x="28196" y="6590"/>
                        <a:pt x="13519" y="35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8" name="Google Shape;448;p14"/>
                <p:cNvSpPr/>
                <p:nvPr/>
              </p:nvSpPr>
              <p:spPr>
                <a:xfrm>
                  <a:off x="4572813" y="5319201"/>
                  <a:ext cx="55729" cy="4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9" h="46375" extrusionOk="0">
                      <a:moveTo>
                        <a:pt x="55730" y="27895"/>
                      </a:moveTo>
                      <a:cubicBezTo>
                        <a:pt x="50794" y="-30164"/>
                        <a:pt x="-43309" y="15946"/>
                        <a:pt x="24427" y="44586"/>
                      </a:cubicBezTo>
                      <a:cubicBezTo>
                        <a:pt x="38455" y="50496"/>
                        <a:pt x="50015" y="40949"/>
                        <a:pt x="55730" y="278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9" name="Google Shape;449;p14"/>
                <p:cNvSpPr/>
                <p:nvPr/>
              </p:nvSpPr>
              <p:spPr>
                <a:xfrm>
                  <a:off x="4899915" y="5694625"/>
                  <a:ext cx="45330" cy="8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30" h="80680" extrusionOk="0">
                      <a:moveTo>
                        <a:pt x="16066" y="1022"/>
                      </a:moveTo>
                      <a:cubicBezTo>
                        <a:pt x="-20756" y="-13331"/>
                        <a:pt x="13404" y="129350"/>
                        <a:pt x="41849" y="62978"/>
                      </a:cubicBezTo>
                      <a:cubicBezTo>
                        <a:pt x="54448" y="33688"/>
                        <a:pt x="29834" y="9594"/>
                        <a:pt x="16066" y="102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50" name="Google Shape;450;p14"/>
            <p:cNvGrpSpPr/>
            <p:nvPr/>
          </p:nvGrpSpPr>
          <p:grpSpPr>
            <a:xfrm>
              <a:off x="133080" y="4675421"/>
              <a:ext cx="279944" cy="347149"/>
              <a:chOff x="1190100" y="6364077"/>
              <a:chExt cx="224278" cy="278120"/>
            </a:xfrm>
          </p:grpSpPr>
          <p:sp>
            <p:nvSpPr>
              <p:cNvPr id="451" name="Google Shape;451;p14"/>
              <p:cNvSpPr/>
              <p:nvPr/>
            </p:nvSpPr>
            <p:spPr>
              <a:xfrm>
                <a:off x="1247636" y="6422463"/>
                <a:ext cx="40526" cy="179583"/>
              </a:xfrm>
              <a:custGeom>
                <a:avLst/>
                <a:gdLst/>
                <a:ahLst/>
                <a:cxnLst/>
                <a:rect l="l" t="t" r="r" b="b"/>
                <a:pathLst>
                  <a:path w="40526" h="179583" extrusionOk="0">
                    <a:moveTo>
                      <a:pt x="79" y="7326"/>
                    </a:moveTo>
                    <a:cubicBezTo>
                      <a:pt x="-463" y="3872"/>
                      <a:pt x="1840" y="621"/>
                      <a:pt x="5294" y="79"/>
                    </a:cubicBezTo>
                    <a:cubicBezTo>
                      <a:pt x="8749" y="-463"/>
                      <a:pt x="12000" y="1840"/>
                      <a:pt x="12542" y="5294"/>
                    </a:cubicBezTo>
                    <a:lnTo>
                      <a:pt x="40448" y="172189"/>
                    </a:lnTo>
                    <a:cubicBezTo>
                      <a:pt x="40990" y="175644"/>
                      <a:pt x="38687" y="178895"/>
                      <a:pt x="35232" y="179505"/>
                    </a:cubicBezTo>
                    <a:cubicBezTo>
                      <a:pt x="31778" y="180046"/>
                      <a:pt x="28527" y="177743"/>
                      <a:pt x="27985" y="174289"/>
                    </a:cubicBezTo>
                    <a:lnTo>
                      <a:pt x="79" y="739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2" name="Google Shape;452;p14"/>
              <p:cNvSpPr/>
              <p:nvPr/>
            </p:nvSpPr>
            <p:spPr>
              <a:xfrm>
                <a:off x="1195466" y="6561958"/>
                <a:ext cx="90734" cy="73871"/>
              </a:xfrm>
              <a:custGeom>
                <a:avLst/>
                <a:gdLst/>
                <a:ahLst/>
                <a:cxnLst/>
                <a:rect l="l" t="t" r="r" b="b"/>
                <a:pathLst>
                  <a:path w="90734" h="73871" extrusionOk="0">
                    <a:moveTo>
                      <a:pt x="82323" y="26124"/>
                    </a:moveTo>
                    <a:cubicBezTo>
                      <a:pt x="122082" y="76246"/>
                      <a:pt x="8426" y="96296"/>
                      <a:pt x="298" y="39535"/>
                    </a:cubicBezTo>
                    <a:cubicBezTo>
                      <a:pt x="-4173" y="7904"/>
                      <a:pt x="42563" y="-23999"/>
                      <a:pt x="82323" y="261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3" name="Google Shape;453;p14"/>
              <p:cNvSpPr/>
              <p:nvPr/>
            </p:nvSpPr>
            <p:spPr>
              <a:xfrm>
                <a:off x="1190100" y="6555624"/>
                <a:ext cx="101380" cy="86573"/>
              </a:xfrm>
              <a:custGeom>
                <a:avLst/>
                <a:gdLst/>
                <a:ahLst/>
                <a:cxnLst/>
                <a:rect l="l" t="t" r="r" b="b"/>
                <a:pathLst>
                  <a:path w="101380" h="86573" extrusionOk="0">
                    <a:moveTo>
                      <a:pt x="83828" y="36861"/>
                    </a:moveTo>
                    <a:cubicBezTo>
                      <a:pt x="90262" y="44921"/>
                      <a:pt x="91820" y="51559"/>
                      <a:pt x="90127" y="56571"/>
                    </a:cubicBezTo>
                    <a:cubicBezTo>
                      <a:pt x="88230" y="62396"/>
                      <a:pt x="82337" y="67002"/>
                      <a:pt x="74548" y="70118"/>
                    </a:cubicBezTo>
                    <a:cubicBezTo>
                      <a:pt x="66014" y="73505"/>
                      <a:pt x="55515" y="74724"/>
                      <a:pt x="45423" y="73505"/>
                    </a:cubicBezTo>
                    <a:cubicBezTo>
                      <a:pt x="28760" y="71405"/>
                      <a:pt x="13317" y="62532"/>
                      <a:pt x="10811" y="44921"/>
                    </a:cubicBezTo>
                    <a:cubicBezTo>
                      <a:pt x="10066" y="39638"/>
                      <a:pt x="11217" y="34219"/>
                      <a:pt x="13859" y="29478"/>
                    </a:cubicBezTo>
                    <a:cubicBezTo>
                      <a:pt x="16772" y="24127"/>
                      <a:pt x="21445" y="19521"/>
                      <a:pt x="27270" y="16541"/>
                    </a:cubicBezTo>
                    <a:cubicBezTo>
                      <a:pt x="33231" y="13425"/>
                      <a:pt x="40410" y="12070"/>
                      <a:pt x="48132" y="13222"/>
                    </a:cubicBezTo>
                    <a:cubicBezTo>
                      <a:pt x="59376" y="14915"/>
                      <a:pt x="71839" y="21959"/>
                      <a:pt x="83760" y="36996"/>
                    </a:cubicBezTo>
                    <a:lnTo>
                      <a:pt x="83760" y="36996"/>
                    </a:lnTo>
                    <a:close/>
                    <a:moveTo>
                      <a:pt x="100016" y="61109"/>
                    </a:moveTo>
                    <a:cubicBezTo>
                      <a:pt x="103132" y="51559"/>
                      <a:pt x="101167" y="40315"/>
                      <a:pt x="91481" y="28123"/>
                    </a:cubicBezTo>
                    <a:cubicBezTo>
                      <a:pt x="77664" y="10716"/>
                      <a:pt x="62966" y="2520"/>
                      <a:pt x="49487" y="488"/>
                    </a:cubicBezTo>
                    <a:cubicBezTo>
                      <a:pt x="39801" y="-935"/>
                      <a:pt x="30725" y="826"/>
                      <a:pt x="23071" y="4823"/>
                    </a:cubicBezTo>
                    <a:cubicBezTo>
                      <a:pt x="15349" y="8819"/>
                      <a:pt x="9050" y="15118"/>
                      <a:pt x="4986" y="22501"/>
                    </a:cubicBezTo>
                    <a:cubicBezTo>
                      <a:pt x="922" y="29884"/>
                      <a:pt x="-839" y="38419"/>
                      <a:pt x="380" y="46953"/>
                    </a:cubicBezTo>
                    <a:cubicBezTo>
                      <a:pt x="3835" y="71337"/>
                      <a:pt x="23342" y="83461"/>
                      <a:pt x="44271" y="86035"/>
                    </a:cubicBezTo>
                    <a:cubicBezTo>
                      <a:pt x="55854" y="87458"/>
                      <a:pt x="67910" y="86035"/>
                      <a:pt x="77867" y="82106"/>
                    </a:cubicBezTo>
                    <a:cubicBezTo>
                      <a:pt x="88501" y="77907"/>
                      <a:pt x="96832" y="70795"/>
                      <a:pt x="99948" y="6110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4" name="Google Shape;454;p14"/>
              <p:cNvSpPr/>
              <p:nvPr/>
            </p:nvSpPr>
            <p:spPr>
              <a:xfrm>
                <a:off x="1368879" y="6364077"/>
                <a:ext cx="40594" cy="179515"/>
              </a:xfrm>
              <a:custGeom>
                <a:avLst/>
                <a:gdLst/>
                <a:ahLst/>
                <a:cxnLst/>
                <a:rect l="l" t="t" r="r" b="b"/>
                <a:pathLst>
                  <a:path w="40594" h="179515" extrusionOk="0">
                    <a:moveTo>
                      <a:pt x="79" y="7326"/>
                    </a:moveTo>
                    <a:cubicBezTo>
                      <a:pt x="-463" y="3872"/>
                      <a:pt x="1840" y="621"/>
                      <a:pt x="5294" y="79"/>
                    </a:cubicBezTo>
                    <a:cubicBezTo>
                      <a:pt x="8749" y="-463"/>
                      <a:pt x="12000" y="1840"/>
                      <a:pt x="12610" y="5294"/>
                    </a:cubicBezTo>
                    <a:lnTo>
                      <a:pt x="40516" y="172189"/>
                    </a:lnTo>
                    <a:cubicBezTo>
                      <a:pt x="41058" y="175644"/>
                      <a:pt x="38755" y="178895"/>
                      <a:pt x="35300" y="179437"/>
                    </a:cubicBezTo>
                    <a:cubicBezTo>
                      <a:pt x="31846" y="179979"/>
                      <a:pt x="28595" y="177676"/>
                      <a:pt x="28053" y="174221"/>
                    </a:cubicBezTo>
                    <a:lnTo>
                      <a:pt x="147" y="732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5" name="Google Shape;455;p14"/>
              <p:cNvSpPr/>
              <p:nvPr/>
            </p:nvSpPr>
            <p:spPr>
              <a:xfrm>
                <a:off x="1309508" y="6520574"/>
                <a:ext cx="99190" cy="73244"/>
              </a:xfrm>
              <a:custGeom>
                <a:avLst/>
                <a:gdLst/>
                <a:ahLst/>
                <a:cxnLst/>
                <a:rect l="l" t="t" r="r" b="b"/>
                <a:pathLst>
                  <a:path w="99190" h="73244" extrusionOk="0">
                    <a:moveTo>
                      <a:pt x="85459" y="14202"/>
                    </a:moveTo>
                    <a:cubicBezTo>
                      <a:pt x="138359" y="51456"/>
                      <a:pt x="22806" y="103610"/>
                      <a:pt x="1944" y="50846"/>
                    </a:cubicBezTo>
                    <a:cubicBezTo>
                      <a:pt x="-9706" y="21450"/>
                      <a:pt x="32627" y="-23051"/>
                      <a:pt x="85459" y="1420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6" name="Google Shape;456;p14"/>
              <p:cNvSpPr/>
              <p:nvPr/>
            </p:nvSpPr>
            <p:spPr>
              <a:xfrm>
                <a:off x="1303702" y="6514303"/>
                <a:ext cx="110676" cy="85883"/>
              </a:xfrm>
              <a:custGeom>
                <a:avLst/>
                <a:gdLst/>
                <a:ahLst/>
                <a:cxnLst/>
                <a:rect l="l" t="t" r="r" b="b"/>
                <a:pathLst>
                  <a:path w="110676" h="85883" extrusionOk="0">
                    <a:moveTo>
                      <a:pt x="88150" y="25824"/>
                    </a:moveTo>
                    <a:cubicBezTo>
                      <a:pt x="96685" y="31852"/>
                      <a:pt x="99733" y="37813"/>
                      <a:pt x="99123" y="43164"/>
                    </a:cubicBezTo>
                    <a:cubicBezTo>
                      <a:pt x="98378" y="49327"/>
                      <a:pt x="93162" y="55559"/>
                      <a:pt x="85644" y="60774"/>
                    </a:cubicBezTo>
                    <a:cubicBezTo>
                      <a:pt x="77381" y="66464"/>
                      <a:pt x="66611" y="70731"/>
                      <a:pt x="55638" y="72425"/>
                    </a:cubicBezTo>
                    <a:cubicBezTo>
                      <a:pt x="37621" y="75202"/>
                      <a:pt x="19401" y="71002"/>
                      <a:pt x="12898" y="54611"/>
                    </a:cubicBezTo>
                    <a:cubicBezTo>
                      <a:pt x="10934" y="49666"/>
                      <a:pt x="11002" y="44112"/>
                      <a:pt x="12695" y="38761"/>
                    </a:cubicBezTo>
                    <a:cubicBezTo>
                      <a:pt x="14592" y="32733"/>
                      <a:pt x="18520" y="26908"/>
                      <a:pt x="24007" y="22302"/>
                    </a:cubicBezTo>
                    <a:cubicBezTo>
                      <a:pt x="29629" y="17560"/>
                      <a:pt x="36876" y="14174"/>
                      <a:pt x="45275" y="13022"/>
                    </a:cubicBezTo>
                    <a:cubicBezTo>
                      <a:pt x="57535" y="11397"/>
                      <a:pt x="72233" y="14648"/>
                      <a:pt x="88082" y="25824"/>
                    </a:cubicBezTo>
                    <a:lnTo>
                      <a:pt x="88082" y="25824"/>
                    </a:lnTo>
                    <a:close/>
                    <a:moveTo>
                      <a:pt x="110502" y="44722"/>
                    </a:moveTo>
                    <a:cubicBezTo>
                      <a:pt x="111654" y="34562"/>
                      <a:pt x="107183" y="24199"/>
                      <a:pt x="94314" y="15190"/>
                    </a:cubicBezTo>
                    <a:cubicBezTo>
                      <a:pt x="75958" y="2253"/>
                      <a:pt x="58618" y="-1473"/>
                      <a:pt x="43988" y="492"/>
                    </a:cubicBezTo>
                    <a:cubicBezTo>
                      <a:pt x="33422" y="1914"/>
                      <a:pt x="24278" y="6249"/>
                      <a:pt x="17098" y="12277"/>
                    </a:cubicBezTo>
                    <a:cubicBezTo>
                      <a:pt x="9783" y="18373"/>
                      <a:pt x="4567" y="26298"/>
                      <a:pt x="1926" y="34629"/>
                    </a:cubicBezTo>
                    <a:cubicBezTo>
                      <a:pt x="-716" y="42960"/>
                      <a:pt x="-716" y="51766"/>
                      <a:pt x="2400" y="59691"/>
                    </a:cubicBezTo>
                    <a:cubicBezTo>
                      <a:pt x="11408" y="82381"/>
                      <a:pt x="34573" y="88477"/>
                      <a:pt x="57196" y="84955"/>
                    </a:cubicBezTo>
                    <a:cubicBezTo>
                      <a:pt x="69727" y="83059"/>
                      <a:pt x="82190" y="78114"/>
                      <a:pt x="91740" y="71476"/>
                    </a:cubicBezTo>
                    <a:cubicBezTo>
                      <a:pt x="102035" y="64364"/>
                      <a:pt x="109283" y="55017"/>
                      <a:pt x="110502" y="447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7" name="Google Shape;457;p14"/>
              <p:cNvSpPr/>
              <p:nvPr/>
            </p:nvSpPr>
            <p:spPr>
              <a:xfrm>
                <a:off x="1253947" y="6370387"/>
                <a:ext cx="130318" cy="111082"/>
              </a:xfrm>
              <a:custGeom>
                <a:avLst/>
                <a:gdLst/>
                <a:ahLst/>
                <a:cxnLst/>
                <a:rect l="l" t="t" r="r" b="b"/>
                <a:pathLst>
                  <a:path w="130318" h="111082" extrusionOk="0">
                    <a:moveTo>
                      <a:pt x="0" y="58386"/>
                    </a:moveTo>
                    <a:lnTo>
                      <a:pt x="121243" y="0"/>
                    </a:lnTo>
                    <a:lnTo>
                      <a:pt x="130319" y="54254"/>
                    </a:lnTo>
                    <a:lnTo>
                      <a:pt x="8805" y="111082"/>
                    </a:lnTo>
                    <a:lnTo>
                      <a:pt x="0" y="5838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8" name="Google Shape;458;p14"/>
              <p:cNvSpPr/>
              <p:nvPr/>
            </p:nvSpPr>
            <p:spPr>
              <a:xfrm>
                <a:off x="1247631" y="6364078"/>
                <a:ext cx="142945" cy="123618"/>
              </a:xfrm>
              <a:custGeom>
                <a:avLst/>
                <a:gdLst/>
                <a:ahLst/>
                <a:cxnLst/>
                <a:rect l="l" t="t" r="r" b="b"/>
                <a:pathLst>
                  <a:path w="142945" h="123618" extrusionOk="0">
                    <a:moveTo>
                      <a:pt x="3742" y="58938"/>
                    </a:moveTo>
                    <a:lnTo>
                      <a:pt x="124782" y="619"/>
                    </a:lnTo>
                    <a:cubicBezTo>
                      <a:pt x="127897" y="-871"/>
                      <a:pt x="131690" y="416"/>
                      <a:pt x="133248" y="3532"/>
                    </a:cubicBezTo>
                    <a:cubicBezTo>
                      <a:pt x="133519" y="4074"/>
                      <a:pt x="133722" y="4684"/>
                      <a:pt x="133790" y="5225"/>
                    </a:cubicBezTo>
                    <a:lnTo>
                      <a:pt x="142866" y="59480"/>
                    </a:lnTo>
                    <a:cubicBezTo>
                      <a:pt x="143341" y="62460"/>
                      <a:pt x="141647" y="65372"/>
                      <a:pt x="138938" y="66388"/>
                    </a:cubicBezTo>
                    <a:lnTo>
                      <a:pt x="17763" y="123013"/>
                    </a:lnTo>
                    <a:cubicBezTo>
                      <a:pt x="14579" y="124504"/>
                      <a:pt x="10854" y="123149"/>
                      <a:pt x="9364" y="119965"/>
                    </a:cubicBezTo>
                    <a:cubicBezTo>
                      <a:pt x="9093" y="119424"/>
                      <a:pt x="8958" y="118882"/>
                      <a:pt x="8890" y="118340"/>
                    </a:cubicBezTo>
                    <a:lnTo>
                      <a:pt x="85" y="65644"/>
                    </a:lnTo>
                    <a:cubicBezTo>
                      <a:pt x="-390" y="62731"/>
                      <a:pt x="1168" y="59954"/>
                      <a:pt x="3810" y="58802"/>
                    </a:cubicBezTo>
                    <a:lnTo>
                      <a:pt x="3810" y="58802"/>
                    </a:lnTo>
                    <a:close/>
                    <a:moveTo>
                      <a:pt x="122682" y="15656"/>
                    </a:moveTo>
                    <a:lnTo>
                      <a:pt x="13293" y="68353"/>
                    </a:lnTo>
                    <a:lnTo>
                      <a:pt x="19930" y="108112"/>
                    </a:lnTo>
                    <a:lnTo>
                      <a:pt x="129591" y="56838"/>
                    </a:lnTo>
                    <a:lnTo>
                      <a:pt x="122682" y="1558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9" name="Google Shape;459;p14"/>
              <p:cNvSpPr/>
              <p:nvPr/>
            </p:nvSpPr>
            <p:spPr>
              <a:xfrm>
                <a:off x="1338232" y="6536037"/>
                <a:ext cx="49941" cy="18226"/>
              </a:xfrm>
              <a:custGeom>
                <a:avLst/>
                <a:gdLst/>
                <a:ahLst/>
                <a:cxnLst/>
                <a:rect l="l" t="t" r="r" b="b"/>
                <a:pathLst>
                  <a:path w="49941" h="18226" extrusionOk="0">
                    <a:moveTo>
                      <a:pt x="49284" y="18111"/>
                    </a:moveTo>
                    <a:cubicBezTo>
                      <a:pt x="35602" y="6393"/>
                      <a:pt x="18533" y="4158"/>
                      <a:pt x="2684" y="10119"/>
                    </a:cubicBezTo>
                    <a:cubicBezTo>
                      <a:pt x="720" y="10864"/>
                      <a:pt x="-974" y="7748"/>
                      <a:pt x="652" y="6258"/>
                    </a:cubicBezTo>
                    <a:cubicBezTo>
                      <a:pt x="15350" y="-7966"/>
                      <a:pt x="38447" y="4768"/>
                      <a:pt x="49826" y="17569"/>
                    </a:cubicBezTo>
                    <a:cubicBezTo>
                      <a:pt x="50165" y="17976"/>
                      <a:pt x="49691" y="18450"/>
                      <a:pt x="49284" y="181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0" name="Google Shape;460;p14"/>
              <p:cNvSpPr/>
              <p:nvPr/>
            </p:nvSpPr>
            <p:spPr>
              <a:xfrm>
                <a:off x="1223048" y="6576862"/>
                <a:ext cx="42664" cy="20715"/>
              </a:xfrm>
              <a:custGeom>
                <a:avLst/>
                <a:gdLst/>
                <a:ahLst/>
                <a:cxnLst/>
                <a:rect l="l" t="t" r="r" b="b"/>
                <a:pathLst>
                  <a:path w="42664" h="20715" extrusionOk="0">
                    <a:moveTo>
                      <a:pt x="42007" y="20635"/>
                    </a:moveTo>
                    <a:cubicBezTo>
                      <a:pt x="36995" y="16571"/>
                      <a:pt x="31305" y="13523"/>
                      <a:pt x="25819" y="10407"/>
                    </a:cubicBezTo>
                    <a:cubicBezTo>
                      <a:pt x="17623" y="5801"/>
                      <a:pt x="10240" y="6547"/>
                      <a:pt x="1638" y="6547"/>
                    </a:cubicBezTo>
                    <a:cubicBezTo>
                      <a:pt x="80" y="6547"/>
                      <a:pt x="-665" y="3973"/>
                      <a:pt x="757" y="3024"/>
                    </a:cubicBezTo>
                    <a:cubicBezTo>
                      <a:pt x="15185" y="-6459"/>
                      <a:pt x="32524" y="8375"/>
                      <a:pt x="42549" y="19754"/>
                    </a:cubicBezTo>
                    <a:cubicBezTo>
                      <a:pt x="42887" y="20161"/>
                      <a:pt x="42413" y="20974"/>
                      <a:pt x="42007" y="206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1" name="Google Shape;461;p14"/>
            <p:cNvGrpSpPr/>
            <p:nvPr/>
          </p:nvGrpSpPr>
          <p:grpSpPr>
            <a:xfrm rot="-3395378">
              <a:off x="254875" y="4078385"/>
              <a:ext cx="308073" cy="202463"/>
              <a:chOff x="3376242" y="4050765"/>
              <a:chExt cx="308091" cy="202475"/>
            </a:xfrm>
          </p:grpSpPr>
          <p:sp>
            <p:nvSpPr>
              <p:cNvPr id="462" name="Google Shape;462;p14"/>
              <p:cNvSpPr/>
              <p:nvPr/>
            </p:nvSpPr>
            <p:spPr>
              <a:xfrm>
                <a:off x="3376242" y="4050765"/>
                <a:ext cx="308091" cy="202475"/>
              </a:xfrm>
              <a:custGeom>
                <a:avLst/>
                <a:gdLst/>
                <a:ahLst/>
                <a:cxnLst/>
                <a:rect l="l" t="t" r="r" b="b"/>
                <a:pathLst>
                  <a:path w="308091" h="202475" extrusionOk="0">
                    <a:moveTo>
                      <a:pt x="308092" y="57800"/>
                    </a:moveTo>
                    <a:lnTo>
                      <a:pt x="196649" y="0"/>
                    </a:lnTo>
                    <a:cubicBezTo>
                      <a:pt x="168399" y="42927"/>
                      <a:pt x="117094" y="113131"/>
                      <a:pt x="88778" y="156059"/>
                    </a:cubicBezTo>
                    <a:cubicBezTo>
                      <a:pt x="74881" y="143330"/>
                      <a:pt x="58060" y="111572"/>
                      <a:pt x="39227" y="103130"/>
                    </a:cubicBezTo>
                    <a:cubicBezTo>
                      <a:pt x="22861" y="95791"/>
                      <a:pt x="-194" y="113911"/>
                      <a:pt x="1" y="130536"/>
                    </a:cubicBezTo>
                    <a:cubicBezTo>
                      <a:pt x="391" y="165800"/>
                      <a:pt x="67802" y="221911"/>
                      <a:pt x="85986" y="195739"/>
                    </a:cubicBezTo>
                    <a:cubicBezTo>
                      <a:pt x="134953" y="130016"/>
                      <a:pt x="192103" y="45525"/>
                      <a:pt x="192103" y="45525"/>
                    </a:cubicBezTo>
                    <a:lnTo>
                      <a:pt x="284517" y="94492"/>
                    </a:lnTo>
                    <a:lnTo>
                      <a:pt x="308092" y="57735"/>
                    </a:ln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" name="Google Shape;463;p14"/>
              <p:cNvSpPr/>
              <p:nvPr/>
            </p:nvSpPr>
            <p:spPr>
              <a:xfrm>
                <a:off x="3392403" y="4163620"/>
                <a:ext cx="36317" cy="13788"/>
              </a:xfrm>
              <a:custGeom>
                <a:avLst/>
                <a:gdLst/>
                <a:ahLst/>
                <a:cxnLst/>
                <a:rect l="l" t="t" r="r" b="b"/>
                <a:pathLst>
                  <a:path w="36317" h="13788" extrusionOk="0">
                    <a:moveTo>
                      <a:pt x="36314" y="13785"/>
                    </a:moveTo>
                    <a:cubicBezTo>
                      <a:pt x="20988" y="-5698"/>
                      <a:pt x="2414" y="-2581"/>
                      <a:pt x="11" y="11057"/>
                    </a:cubicBezTo>
                    <a:cubicBezTo>
                      <a:pt x="-119" y="11706"/>
                      <a:pt x="920" y="12811"/>
                      <a:pt x="1440" y="12356"/>
                    </a:cubicBezTo>
                    <a:cubicBezTo>
                      <a:pt x="13844" y="1251"/>
                      <a:pt x="36639" y="14045"/>
                      <a:pt x="36314" y="13785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464;p14"/>
              <p:cNvSpPr/>
              <p:nvPr/>
            </p:nvSpPr>
            <p:spPr>
              <a:xfrm>
                <a:off x="3393158" y="4183881"/>
                <a:ext cx="3642" cy="4839"/>
              </a:xfrm>
              <a:custGeom>
                <a:avLst/>
                <a:gdLst/>
                <a:ahLst/>
                <a:cxnLst/>
                <a:rect l="l" t="t" r="r" b="b"/>
                <a:pathLst>
                  <a:path w="3642" h="4839" extrusionOk="0">
                    <a:moveTo>
                      <a:pt x="2569" y="83"/>
                    </a:moveTo>
                    <a:cubicBezTo>
                      <a:pt x="945" y="603"/>
                      <a:pt x="-223" y="1966"/>
                      <a:pt x="36" y="4045"/>
                    </a:cubicBezTo>
                    <a:cubicBezTo>
                      <a:pt x="101" y="4629"/>
                      <a:pt x="815" y="5084"/>
                      <a:pt x="1140" y="4694"/>
                    </a:cubicBezTo>
                    <a:cubicBezTo>
                      <a:pt x="2049" y="3655"/>
                      <a:pt x="1919" y="2096"/>
                      <a:pt x="3348" y="1512"/>
                    </a:cubicBezTo>
                    <a:cubicBezTo>
                      <a:pt x="4063" y="1252"/>
                      <a:pt x="3348" y="-176"/>
                      <a:pt x="2569" y="18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" name="Google Shape;465;p14"/>
              <p:cNvSpPr/>
              <p:nvPr/>
            </p:nvSpPr>
            <p:spPr>
              <a:xfrm>
                <a:off x="3580742" y="4072118"/>
                <a:ext cx="77969" cy="44197"/>
              </a:xfrm>
              <a:custGeom>
                <a:avLst/>
                <a:gdLst/>
                <a:ahLst/>
                <a:cxnLst/>
                <a:rect l="l" t="t" r="r" b="b"/>
                <a:pathLst>
                  <a:path w="77969" h="44197" extrusionOk="0">
                    <a:moveTo>
                      <a:pt x="77550" y="42421"/>
                    </a:moveTo>
                    <a:cubicBezTo>
                      <a:pt x="64821" y="31316"/>
                      <a:pt x="17088" y="2091"/>
                      <a:pt x="1436" y="14"/>
                    </a:cubicBezTo>
                    <a:cubicBezTo>
                      <a:pt x="8" y="-181"/>
                      <a:pt x="-577" y="1767"/>
                      <a:pt x="722" y="2417"/>
                    </a:cubicBezTo>
                    <a:cubicBezTo>
                      <a:pt x="27738" y="16314"/>
                      <a:pt x="54949" y="28199"/>
                      <a:pt x="76316" y="43980"/>
                    </a:cubicBezTo>
                    <a:cubicBezTo>
                      <a:pt x="77355" y="44759"/>
                      <a:pt x="78589" y="43266"/>
                      <a:pt x="77615" y="42356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6" name="Google Shape;466;p14"/>
            <p:cNvGrpSpPr/>
            <p:nvPr/>
          </p:nvGrpSpPr>
          <p:grpSpPr>
            <a:xfrm rot="-1433944">
              <a:off x="742897" y="4747758"/>
              <a:ext cx="308071" cy="202462"/>
              <a:chOff x="3376242" y="4050765"/>
              <a:chExt cx="308091" cy="202475"/>
            </a:xfrm>
          </p:grpSpPr>
          <p:sp>
            <p:nvSpPr>
              <p:cNvPr id="467" name="Google Shape;467;p14"/>
              <p:cNvSpPr/>
              <p:nvPr/>
            </p:nvSpPr>
            <p:spPr>
              <a:xfrm>
                <a:off x="3376242" y="4050765"/>
                <a:ext cx="308091" cy="202475"/>
              </a:xfrm>
              <a:custGeom>
                <a:avLst/>
                <a:gdLst/>
                <a:ahLst/>
                <a:cxnLst/>
                <a:rect l="l" t="t" r="r" b="b"/>
                <a:pathLst>
                  <a:path w="308091" h="202475" extrusionOk="0">
                    <a:moveTo>
                      <a:pt x="308092" y="57800"/>
                    </a:moveTo>
                    <a:lnTo>
                      <a:pt x="196649" y="0"/>
                    </a:lnTo>
                    <a:cubicBezTo>
                      <a:pt x="168399" y="42927"/>
                      <a:pt x="117094" y="113131"/>
                      <a:pt x="88778" y="156059"/>
                    </a:cubicBezTo>
                    <a:cubicBezTo>
                      <a:pt x="74881" y="143330"/>
                      <a:pt x="58060" y="111572"/>
                      <a:pt x="39227" y="103130"/>
                    </a:cubicBezTo>
                    <a:cubicBezTo>
                      <a:pt x="22861" y="95791"/>
                      <a:pt x="-194" y="113911"/>
                      <a:pt x="1" y="130536"/>
                    </a:cubicBezTo>
                    <a:cubicBezTo>
                      <a:pt x="391" y="165800"/>
                      <a:pt x="67802" y="221911"/>
                      <a:pt x="85986" y="195739"/>
                    </a:cubicBezTo>
                    <a:cubicBezTo>
                      <a:pt x="134953" y="130016"/>
                      <a:pt x="192103" y="45525"/>
                      <a:pt x="192103" y="45525"/>
                    </a:cubicBezTo>
                    <a:lnTo>
                      <a:pt x="284517" y="94492"/>
                    </a:lnTo>
                    <a:lnTo>
                      <a:pt x="308092" y="57735"/>
                    </a:ln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" name="Google Shape;468;p14"/>
              <p:cNvSpPr/>
              <p:nvPr/>
            </p:nvSpPr>
            <p:spPr>
              <a:xfrm>
                <a:off x="3392403" y="4163620"/>
                <a:ext cx="36317" cy="13788"/>
              </a:xfrm>
              <a:custGeom>
                <a:avLst/>
                <a:gdLst/>
                <a:ahLst/>
                <a:cxnLst/>
                <a:rect l="l" t="t" r="r" b="b"/>
                <a:pathLst>
                  <a:path w="36317" h="13788" extrusionOk="0">
                    <a:moveTo>
                      <a:pt x="36314" y="13785"/>
                    </a:moveTo>
                    <a:cubicBezTo>
                      <a:pt x="20988" y="-5698"/>
                      <a:pt x="2414" y="-2581"/>
                      <a:pt x="11" y="11057"/>
                    </a:cubicBezTo>
                    <a:cubicBezTo>
                      <a:pt x="-119" y="11706"/>
                      <a:pt x="920" y="12811"/>
                      <a:pt x="1440" y="12356"/>
                    </a:cubicBezTo>
                    <a:cubicBezTo>
                      <a:pt x="13844" y="1251"/>
                      <a:pt x="36639" y="14045"/>
                      <a:pt x="36314" y="13785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469;p14"/>
              <p:cNvSpPr/>
              <p:nvPr/>
            </p:nvSpPr>
            <p:spPr>
              <a:xfrm>
                <a:off x="3393158" y="4183881"/>
                <a:ext cx="3642" cy="4839"/>
              </a:xfrm>
              <a:custGeom>
                <a:avLst/>
                <a:gdLst/>
                <a:ahLst/>
                <a:cxnLst/>
                <a:rect l="l" t="t" r="r" b="b"/>
                <a:pathLst>
                  <a:path w="3642" h="4839" extrusionOk="0">
                    <a:moveTo>
                      <a:pt x="2569" y="83"/>
                    </a:moveTo>
                    <a:cubicBezTo>
                      <a:pt x="945" y="603"/>
                      <a:pt x="-223" y="1966"/>
                      <a:pt x="36" y="4045"/>
                    </a:cubicBezTo>
                    <a:cubicBezTo>
                      <a:pt x="101" y="4629"/>
                      <a:pt x="815" y="5084"/>
                      <a:pt x="1140" y="4694"/>
                    </a:cubicBezTo>
                    <a:cubicBezTo>
                      <a:pt x="2049" y="3655"/>
                      <a:pt x="1919" y="2096"/>
                      <a:pt x="3348" y="1512"/>
                    </a:cubicBezTo>
                    <a:cubicBezTo>
                      <a:pt x="4063" y="1252"/>
                      <a:pt x="3348" y="-176"/>
                      <a:pt x="2569" y="18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470;p14"/>
              <p:cNvSpPr/>
              <p:nvPr/>
            </p:nvSpPr>
            <p:spPr>
              <a:xfrm>
                <a:off x="3580742" y="4072118"/>
                <a:ext cx="77969" cy="44197"/>
              </a:xfrm>
              <a:custGeom>
                <a:avLst/>
                <a:gdLst/>
                <a:ahLst/>
                <a:cxnLst/>
                <a:rect l="l" t="t" r="r" b="b"/>
                <a:pathLst>
                  <a:path w="77969" h="44197" extrusionOk="0">
                    <a:moveTo>
                      <a:pt x="77550" y="42421"/>
                    </a:moveTo>
                    <a:cubicBezTo>
                      <a:pt x="64821" y="31316"/>
                      <a:pt x="17088" y="2091"/>
                      <a:pt x="1436" y="14"/>
                    </a:cubicBezTo>
                    <a:cubicBezTo>
                      <a:pt x="8" y="-181"/>
                      <a:pt x="-577" y="1767"/>
                      <a:pt x="722" y="2417"/>
                    </a:cubicBezTo>
                    <a:cubicBezTo>
                      <a:pt x="27738" y="16314"/>
                      <a:pt x="54949" y="28199"/>
                      <a:pt x="76316" y="43980"/>
                    </a:cubicBezTo>
                    <a:cubicBezTo>
                      <a:pt x="77355" y="44759"/>
                      <a:pt x="78589" y="43266"/>
                      <a:pt x="77615" y="42356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_1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5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73" name="Google Shape;473;p15"/>
          <p:cNvGrpSpPr/>
          <p:nvPr/>
        </p:nvGrpSpPr>
        <p:grpSpPr>
          <a:xfrm>
            <a:off x="-1215680" y="-1744227"/>
            <a:ext cx="11435739" cy="7533385"/>
            <a:chOff x="-1215680" y="-1744227"/>
            <a:chExt cx="11435739" cy="7533385"/>
          </a:xfrm>
        </p:grpSpPr>
        <p:grpSp>
          <p:nvGrpSpPr>
            <p:cNvPr id="474" name="Google Shape;474;p15"/>
            <p:cNvGrpSpPr/>
            <p:nvPr/>
          </p:nvGrpSpPr>
          <p:grpSpPr>
            <a:xfrm>
              <a:off x="-1215680" y="-1744227"/>
              <a:ext cx="11435739" cy="7533385"/>
              <a:chOff x="-1215680" y="-1744227"/>
              <a:chExt cx="11435739" cy="7533385"/>
            </a:xfrm>
          </p:grpSpPr>
          <p:grpSp>
            <p:nvGrpSpPr>
              <p:cNvPr id="475" name="Google Shape;475;p15"/>
              <p:cNvGrpSpPr/>
              <p:nvPr/>
            </p:nvGrpSpPr>
            <p:grpSpPr>
              <a:xfrm rot="5725530" flipH="1">
                <a:off x="1159110" y="1538129"/>
                <a:ext cx="1647362" cy="6269271"/>
                <a:chOff x="2618341" y="3493402"/>
                <a:chExt cx="1183590" cy="3013753"/>
              </a:xfrm>
            </p:grpSpPr>
            <p:grpSp>
              <p:nvGrpSpPr>
                <p:cNvPr id="476" name="Google Shape;476;p15"/>
                <p:cNvGrpSpPr/>
                <p:nvPr/>
              </p:nvGrpSpPr>
              <p:grpSpPr>
                <a:xfrm>
                  <a:off x="2618341" y="3493402"/>
                  <a:ext cx="1183590" cy="3013753"/>
                  <a:chOff x="2618341" y="3493402"/>
                  <a:chExt cx="1183590" cy="3013753"/>
                </a:xfrm>
              </p:grpSpPr>
              <p:sp>
                <p:nvSpPr>
                  <p:cNvPr id="477" name="Google Shape;477;p15"/>
                  <p:cNvSpPr/>
                  <p:nvPr/>
                </p:nvSpPr>
                <p:spPr>
                  <a:xfrm>
                    <a:off x="2618406" y="3493402"/>
                    <a:ext cx="1134557" cy="30137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4557" h="3013753" extrusionOk="0">
                        <a:moveTo>
                          <a:pt x="1134557" y="3013753"/>
                        </a:moveTo>
                        <a:lnTo>
                          <a:pt x="0" y="3013753"/>
                        </a:lnTo>
                        <a:lnTo>
                          <a:pt x="0" y="0"/>
                        </a:lnTo>
                        <a:cubicBezTo>
                          <a:pt x="384399" y="117027"/>
                          <a:pt x="649886" y="543704"/>
                          <a:pt x="543445" y="1021621"/>
                        </a:cubicBezTo>
                        <a:cubicBezTo>
                          <a:pt x="461681" y="1388810"/>
                          <a:pt x="267371" y="1930112"/>
                          <a:pt x="412779" y="2258594"/>
                        </a:cubicBezTo>
                        <a:cubicBezTo>
                          <a:pt x="581371" y="2639421"/>
                          <a:pt x="988500" y="2414588"/>
                          <a:pt x="1134557" y="3013753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8" name="Google Shape;478;p15"/>
                  <p:cNvSpPr/>
                  <p:nvPr/>
                </p:nvSpPr>
                <p:spPr>
                  <a:xfrm>
                    <a:off x="2618341" y="4736609"/>
                    <a:ext cx="908685" cy="17705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8685" h="1770545" extrusionOk="0">
                        <a:moveTo>
                          <a:pt x="649952" y="1548246"/>
                        </a:moveTo>
                        <a:cubicBezTo>
                          <a:pt x="331470" y="1445895"/>
                          <a:pt x="69814" y="1292304"/>
                          <a:pt x="149434" y="786137"/>
                        </a:cubicBezTo>
                        <a:cubicBezTo>
                          <a:pt x="210156" y="400180"/>
                          <a:pt x="145213" y="143200"/>
                          <a:pt x="0" y="0"/>
                        </a:cubicBezTo>
                        <a:lnTo>
                          <a:pt x="0" y="1770546"/>
                        </a:lnTo>
                        <a:lnTo>
                          <a:pt x="908685" y="1770546"/>
                        </a:lnTo>
                        <a:cubicBezTo>
                          <a:pt x="858549" y="1678716"/>
                          <a:pt x="778214" y="1589484"/>
                          <a:pt x="649952" y="1548246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9" name="Google Shape;479;p15"/>
                  <p:cNvSpPr/>
                  <p:nvPr/>
                </p:nvSpPr>
                <p:spPr>
                  <a:xfrm>
                    <a:off x="2618406" y="3752590"/>
                    <a:ext cx="1062080" cy="27545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2080" h="2754565" extrusionOk="0">
                        <a:moveTo>
                          <a:pt x="0" y="0"/>
                        </a:moveTo>
                        <a:cubicBezTo>
                          <a:pt x="89232" y="58059"/>
                          <a:pt x="199375" y="141706"/>
                          <a:pt x="208403" y="150149"/>
                        </a:cubicBezTo>
                        <a:cubicBezTo>
                          <a:pt x="738924" y="688787"/>
                          <a:pt x="100792" y="1372185"/>
                          <a:pt x="270878" y="1965246"/>
                        </a:cubicBezTo>
                        <a:cubicBezTo>
                          <a:pt x="345433" y="2225148"/>
                          <a:pt x="606569" y="2281389"/>
                          <a:pt x="808802" y="2437448"/>
                        </a:cubicBezTo>
                        <a:cubicBezTo>
                          <a:pt x="928233" y="2529602"/>
                          <a:pt x="1016491" y="2631173"/>
                          <a:pt x="1062081" y="2754565"/>
                        </a:cubicBezTo>
                        <a:lnTo>
                          <a:pt x="1043118" y="2754565"/>
                        </a:lnTo>
                        <a:cubicBezTo>
                          <a:pt x="955249" y="2520770"/>
                          <a:pt x="720999" y="2392507"/>
                          <a:pt x="493763" y="2260608"/>
                        </a:cubicBezTo>
                        <a:cubicBezTo>
                          <a:pt x="71957" y="2015772"/>
                          <a:pt x="253343" y="1474405"/>
                          <a:pt x="342056" y="1090007"/>
                        </a:cubicBezTo>
                        <a:cubicBezTo>
                          <a:pt x="458629" y="584943"/>
                          <a:pt x="458239" y="298804"/>
                          <a:pt x="0" y="2389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0" name="Google Shape;480;p15"/>
                  <p:cNvSpPr/>
                  <p:nvPr/>
                </p:nvSpPr>
                <p:spPr>
                  <a:xfrm>
                    <a:off x="3019249" y="4771227"/>
                    <a:ext cx="782682" cy="17359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2682" h="1735928" extrusionOk="0">
                        <a:moveTo>
                          <a:pt x="281836" y="100205"/>
                        </a:moveTo>
                        <a:cubicBezTo>
                          <a:pt x="60380" y="556366"/>
                          <a:pt x="40637" y="911215"/>
                          <a:pt x="463092" y="1176638"/>
                        </a:cubicBezTo>
                        <a:cubicBezTo>
                          <a:pt x="616358" y="1272948"/>
                          <a:pt x="715591" y="1352829"/>
                          <a:pt x="763974" y="1540839"/>
                        </a:cubicBezTo>
                        <a:cubicBezTo>
                          <a:pt x="776703" y="1590196"/>
                          <a:pt x="784886" y="1663257"/>
                          <a:pt x="782158" y="1735929"/>
                        </a:cubicBezTo>
                        <a:lnTo>
                          <a:pt x="737997" y="1735929"/>
                        </a:lnTo>
                        <a:cubicBezTo>
                          <a:pt x="734295" y="1676895"/>
                          <a:pt x="724099" y="1619291"/>
                          <a:pt x="704551" y="1563764"/>
                        </a:cubicBezTo>
                        <a:cubicBezTo>
                          <a:pt x="645907" y="1397120"/>
                          <a:pt x="555247" y="1337632"/>
                          <a:pt x="409969" y="1257752"/>
                        </a:cubicBezTo>
                        <a:cubicBezTo>
                          <a:pt x="-81132" y="987978"/>
                          <a:pt x="-81067" y="562405"/>
                          <a:pt x="149027" y="47665"/>
                        </a:cubicBezTo>
                        <a:cubicBezTo>
                          <a:pt x="167406" y="9479"/>
                          <a:pt x="212022" y="-9679"/>
                          <a:pt x="248715" y="4868"/>
                        </a:cubicBezTo>
                        <a:cubicBezTo>
                          <a:pt x="285408" y="19350"/>
                          <a:pt x="300215" y="62018"/>
                          <a:pt x="281836" y="100205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81" name="Google Shape;481;p15"/>
                <p:cNvSpPr/>
                <p:nvPr/>
              </p:nvSpPr>
              <p:spPr>
                <a:xfrm rot="346944">
                  <a:off x="2992592" y="3637542"/>
                  <a:ext cx="325846" cy="497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292" h="491474" extrusionOk="0">
                      <a:moveTo>
                        <a:pt x="327974" y="491475"/>
                      </a:moveTo>
                      <a:cubicBezTo>
                        <a:pt x="278162" y="320999"/>
                        <a:pt x="120740" y="188710"/>
                        <a:pt x="39366" y="116363"/>
                      </a:cubicBezTo>
                      <a:cubicBezTo>
                        <a:pt x="-42917" y="43237"/>
                        <a:pt x="21182" y="-5536"/>
                        <a:pt x="74046" y="504"/>
                      </a:cubicBezTo>
                      <a:cubicBezTo>
                        <a:pt x="266472" y="22585"/>
                        <a:pt x="333559" y="375811"/>
                        <a:pt x="327974" y="49147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82" name="Google Shape;482;p15"/>
              <p:cNvSpPr/>
              <p:nvPr/>
            </p:nvSpPr>
            <p:spPr>
              <a:xfrm rot="3533021">
                <a:off x="6511264" y="-2489535"/>
                <a:ext cx="1771914" cy="4763977"/>
              </a:xfrm>
              <a:custGeom>
                <a:avLst/>
                <a:gdLst/>
                <a:ahLst/>
                <a:cxnLst/>
                <a:rect l="l" t="t" r="r" b="b"/>
                <a:pathLst>
                  <a:path w="1571991" h="2184753" extrusionOk="0">
                    <a:moveTo>
                      <a:pt x="796374" y="65"/>
                    </a:moveTo>
                    <a:lnTo>
                      <a:pt x="1571991" y="65"/>
                    </a:lnTo>
                    <a:lnTo>
                      <a:pt x="1571991" y="421027"/>
                    </a:lnTo>
                    <a:cubicBezTo>
                      <a:pt x="1433662" y="567474"/>
                      <a:pt x="1318972" y="734832"/>
                      <a:pt x="1305269" y="896086"/>
                    </a:cubicBezTo>
                    <a:cubicBezTo>
                      <a:pt x="1268641" y="1328088"/>
                      <a:pt x="1100244" y="1518437"/>
                      <a:pt x="843977" y="1584354"/>
                    </a:cubicBezTo>
                    <a:cubicBezTo>
                      <a:pt x="587712" y="1650271"/>
                      <a:pt x="82454" y="1664883"/>
                      <a:pt x="38552" y="2184754"/>
                    </a:cubicBezTo>
                    <a:cubicBezTo>
                      <a:pt x="-63928" y="2001679"/>
                      <a:pt x="31214" y="1620982"/>
                      <a:pt x="404637" y="1511098"/>
                    </a:cubicBezTo>
                    <a:cubicBezTo>
                      <a:pt x="778061" y="1401279"/>
                      <a:pt x="895218" y="1071757"/>
                      <a:pt x="785399" y="771590"/>
                    </a:cubicBezTo>
                    <a:cubicBezTo>
                      <a:pt x="705843" y="554095"/>
                      <a:pt x="726235" y="206000"/>
                      <a:pt x="7963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3" name="Google Shape;483;p15"/>
              <p:cNvSpPr/>
              <p:nvPr/>
            </p:nvSpPr>
            <p:spPr>
              <a:xfrm rot="4500473">
                <a:off x="7160098" y="-2496243"/>
                <a:ext cx="1652034" cy="4183218"/>
              </a:xfrm>
              <a:custGeom>
                <a:avLst/>
                <a:gdLst/>
                <a:ahLst/>
                <a:cxnLst/>
                <a:rect l="l" t="t" r="r" b="b"/>
                <a:pathLst>
                  <a:path w="988112" h="1776041" extrusionOk="0">
                    <a:moveTo>
                      <a:pt x="944731" y="65"/>
                    </a:moveTo>
                    <a:lnTo>
                      <a:pt x="988113" y="65"/>
                    </a:lnTo>
                    <a:cubicBezTo>
                      <a:pt x="950966" y="44291"/>
                      <a:pt x="914597" y="86050"/>
                      <a:pt x="907193" y="96571"/>
                    </a:cubicBezTo>
                    <a:cubicBezTo>
                      <a:pt x="622483" y="500127"/>
                      <a:pt x="820884" y="675019"/>
                      <a:pt x="792374" y="1082278"/>
                    </a:cubicBezTo>
                    <a:cubicBezTo>
                      <a:pt x="758668" y="1563507"/>
                      <a:pt x="320692" y="1433361"/>
                      <a:pt x="50268" y="1736841"/>
                    </a:cubicBezTo>
                    <a:cubicBezTo>
                      <a:pt x="-40068" y="1838217"/>
                      <a:pt x="-7141" y="1722423"/>
                      <a:pt x="136902" y="1621956"/>
                    </a:cubicBezTo>
                    <a:cubicBezTo>
                      <a:pt x="305300" y="1504474"/>
                      <a:pt x="456553" y="1484536"/>
                      <a:pt x="611052" y="1397772"/>
                    </a:cubicBezTo>
                    <a:cubicBezTo>
                      <a:pt x="862123" y="1256781"/>
                      <a:pt x="767241" y="903879"/>
                      <a:pt x="740485" y="673656"/>
                    </a:cubicBezTo>
                    <a:cubicBezTo>
                      <a:pt x="708922" y="402128"/>
                      <a:pt x="744251" y="266981"/>
                      <a:pt x="908428" y="43902"/>
                    </a:cubicBezTo>
                    <a:cubicBezTo>
                      <a:pt x="910051" y="41758"/>
                      <a:pt x="924728" y="23639"/>
                      <a:pt x="9447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4" name="Google Shape;484;p15"/>
            <p:cNvGrpSpPr/>
            <p:nvPr/>
          </p:nvGrpSpPr>
          <p:grpSpPr>
            <a:xfrm rot="-665601">
              <a:off x="4643482" y="4569928"/>
              <a:ext cx="658891" cy="806919"/>
              <a:chOff x="4572813" y="5319201"/>
              <a:chExt cx="372432" cy="456104"/>
            </a:xfrm>
          </p:grpSpPr>
          <p:sp>
            <p:nvSpPr>
              <p:cNvPr id="485" name="Google Shape;485;p15"/>
              <p:cNvSpPr/>
              <p:nvPr/>
            </p:nvSpPr>
            <p:spPr>
              <a:xfrm>
                <a:off x="4894124" y="5593942"/>
                <a:ext cx="37081" cy="67400"/>
              </a:xfrm>
              <a:custGeom>
                <a:avLst/>
                <a:gdLst/>
                <a:ahLst/>
                <a:cxnLst/>
                <a:rect l="l" t="t" r="r" b="b"/>
                <a:pathLst>
                  <a:path w="37081" h="67400" extrusionOk="0">
                    <a:moveTo>
                      <a:pt x="36665" y="35462"/>
                    </a:moveTo>
                    <a:cubicBezTo>
                      <a:pt x="42510" y="-11037"/>
                      <a:pt x="-15420" y="-19805"/>
                      <a:pt x="3998" y="58257"/>
                    </a:cubicBezTo>
                    <a:cubicBezTo>
                      <a:pt x="11142" y="87027"/>
                      <a:pt x="34781" y="39034"/>
                      <a:pt x="36665" y="3546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4639074" y="5387337"/>
                <a:ext cx="71923" cy="58124"/>
              </a:xfrm>
              <a:custGeom>
                <a:avLst/>
                <a:gdLst/>
                <a:ahLst/>
                <a:cxnLst/>
                <a:rect l="l" t="t" r="r" b="b"/>
                <a:pathLst>
                  <a:path w="71923" h="58124" extrusionOk="0">
                    <a:moveTo>
                      <a:pt x="1223" y="14052"/>
                    </a:moveTo>
                    <a:cubicBezTo>
                      <a:pt x="-14233" y="78735"/>
                      <a:pt x="123252" y="68734"/>
                      <a:pt x="50580" y="6779"/>
                    </a:cubicBezTo>
                    <a:cubicBezTo>
                      <a:pt x="34604" y="-6860"/>
                      <a:pt x="13758" y="2427"/>
                      <a:pt x="1223" y="1405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4721737" y="5363962"/>
                <a:ext cx="52176" cy="45690"/>
              </a:xfrm>
              <a:custGeom>
                <a:avLst/>
                <a:gdLst/>
                <a:ahLst/>
                <a:cxnLst/>
                <a:rect l="l" t="t" r="r" b="b"/>
                <a:pathLst>
                  <a:path w="52176" h="45690" extrusionOk="0">
                    <a:moveTo>
                      <a:pt x="51434" y="29504"/>
                    </a:moveTo>
                    <a:cubicBezTo>
                      <a:pt x="32016" y="-31283"/>
                      <a:pt x="-42993" y="16385"/>
                      <a:pt x="34094" y="43532"/>
                    </a:cubicBezTo>
                    <a:cubicBezTo>
                      <a:pt x="46628" y="47948"/>
                      <a:pt x="54746" y="46649"/>
                      <a:pt x="51434" y="2950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4797763" y="5435288"/>
                <a:ext cx="57123" cy="55561"/>
              </a:xfrm>
              <a:custGeom>
                <a:avLst/>
                <a:gdLst/>
                <a:ahLst/>
                <a:cxnLst/>
                <a:rect l="l" t="t" r="r" b="b"/>
                <a:pathLst>
                  <a:path w="57123" h="55561" extrusionOk="0">
                    <a:moveTo>
                      <a:pt x="49834" y="15003"/>
                    </a:moveTo>
                    <a:cubicBezTo>
                      <a:pt x="-44334" y="-45004"/>
                      <a:pt x="17297" y="98130"/>
                      <a:pt x="53535" y="42409"/>
                    </a:cubicBezTo>
                    <a:cubicBezTo>
                      <a:pt x="59705" y="32927"/>
                      <a:pt x="57562" y="23251"/>
                      <a:pt x="49834" y="150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4730870" y="5472888"/>
                <a:ext cx="72390" cy="69693"/>
              </a:xfrm>
              <a:custGeom>
                <a:avLst/>
                <a:gdLst/>
                <a:ahLst/>
                <a:cxnLst/>
                <a:rect l="l" t="t" r="r" b="b"/>
                <a:pathLst>
                  <a:path w="72390" h="69693" extrusionOk="0">
                    <a:moveTo>
                      <a:pt x="12753" y="45463"/>
                    </a:moveTo>
                    <a:cubicBezTo>
                      <a:pt x="137184" y="131578"/>
                      <a:pt x="33209" y="-43769"/>
                      <a:pt x="1972" y="10719"/>
                    </a:cubicBezTo>
                    <a:cubicBezTo>
                      <a:pt x="-2379" y="18252"/>
                      <a:pt x="154" y="31695"/>
                      <a:pt x="12753" y="454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4832129" y="5531504"/>
                <a:ext cx="48574" cy="78264"/>
              </a:xfrm>
              <a:custGeom>
                <a:avLst/>
                <a:gdLst/>
                <a:ahLst/>
                <a:cxnLst/>
                <a:rect l="l" t="t" r="r" b="b"/>
                <a:pathLst>
                  <a:path w="48574" h="78264" extrusionOk="0">
                    <a:moveTo>
                      <a:pt x="13519" y="355"/>
                    </a:moveTo>
                    <a:cubicBezTo>
                      <a:pt x="-24473" y="-7827"/>
                      <a:pt x="27677" y="128683"/>
                      <a:pt x="46965" y="57765"/>
                    </a:cubicBezTo>
                    <a:cubicBezTo>
                      <a:pt x="55472" y="26463"/>
                      <a:pt x="28196" y="6590"/>
                      <a:pt x="13519" y="35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1" name="Google Shape;491;p15"/>
              <p:cNvSpPr/>
              <p:nvPr/>
            </p:nvSpPr>
            <p:spPr>
              <a:xfrm>
                <a:off x="4572813" y="5319201"/>
                <a:ext cx="55729" cy="46375"/>
              </a:xfrm>
              <a:custGeom>
                <a:avLst/>
                <a:gdLst/>
                <a:ahLst/>
                <a:cxnLst/>
                <a:rect l="l" t="t" r="r" b="b"/>
                <a:pathLst>
                  <a:path w="55729" h="46375" extrusionOk="0">
                    <a:moveTo>
                      <a:pt x="55730" y="27895"/>
                    </a:moveTo>
                    <a:cubicBezTo>
                      <a:pt x="50794" y="-30164"/>
                      <a:pt x="-43309" y="15946"/>
                      <a:pt x="24427" y="44586"/>
                    </a:cubicBezTo>
                    <a:cubicBezTo>
                      <a:pt x="38455" y="50496"/>
                      <a:pt x="50015" y="40949"/>
                      <a:pt x="55730" y="278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2" name="Google Shape;492;p15"/>
              <p:cNvSpPr/>
              <p:nvPr/>
            </p:nvSpPr>
            <p:spPr>
              <a:xfrm>
                <a:off x="4899915" y="5694625"/>
                <a:ext cx="45330" cy="80680"/>
              </a:xfrm>
              <a:custGeom>
                <a:avLst/>
                <a:gdLst/>
                <a:ahLst/>
                <a:cxnLst/>
                <a:rect l="l" t="t" r="r" b="b"/>
                <a:pathLst>
                  <a:path w="45330" h="80680" extrusionOk="0">
                    <a:moveTo>
                      <a:pt x="16066" y="1022"/>
                    </a:moveTo>
                    <a:cubicBezTo>
                      <a:pt x="-20756" y="-13331"/>
                      <a:pt x="13404" y="129350"/>
                      <a:pt x="41849" y="62978"/>
                    </a:cubicBezTo>
                    <a:cubicBezTo>
                      <a:pt x="54448" y="33688"/>
                      <a:pt x="29834" y="9594"/>
                      <a:pt x="16066" y="102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3" name="Google Shape;493;p15"/>
            <p:cNvGrpSpPr/>
            <p:nvPr/>
          </p:nvGrpSpPr>
          <p:grpSpPr>
            <a:xfrm>
              <a:off x="782016" y="69056"/>
              <a:ext cx="211165" cy="328042"/>
              <a:chOff x="1723033" y="6295193"/>
              <a:chExt cx="169176" cy="262812"/>
            </a:xfrm>
          </p:grpSpPr>
          <p:sp>
            <p:nvSpPr>
              <p:cNvPr id="494" name="Google Shape;494;p15"/>
              <p:cNvSpPr/>
              <p:nvPr/>
            </p:nvSpPr>
            <p:spPr>
              <a:xfrm>
                <a:off x="1780494" y="6338338"/>
                <a:ext cx="40543" cy="179515"/>
              </a:xfrm>
              <a:custGeom>
                <a:avLst/>
                <a:gdLst/>
                <a:ahLst/>
                <a:cxnLst/>
                <a:rect l="l" t="t" r="r" b="b"/>
                <a:pathLst>
                  <a:path w="40543" h="179515" extrusionOk="0">
                    <a:moveTo>
                      <a:pt x="79" y="7326"/>
                    </a:moveTo>
                    <a:cubicBezTo>
                      <a:pt x="-463" y="3872"/>
                      <a:pt x="1840" y="621"/>
                      <a:pt x="5294" y="79"/>
                    </a:cubicBezTo>
                    <a:cubicBezTo>
                      <a:pt x="8749" y="-463"/>
                      <a:pt x="12000" y="1840"/>
                      <a:pt x="12542" y="5294"/>
                    </a:cubicBezTo>
                    <a:lnTo>
                      <a:pt x="40448" y="172190"/>
                    </a:lnTo>
                    <a:cubicBezTo>
                      <a:pt x="41058" y="175644"/>
                      <a:pt x="38687" y="178895"/>
                      <a:pt x="35233" y="179437"/>
                    </a:cubicBezTo>
                    <a:cubicBezTo>
                      <a:pt x="31778" y="179979"/>
                      <a:pt x="28527" y="177676"/>
                      <a:pt x="27917" y="174221"/>
                    </a:cubicBezTo>
                    <a:lnTo>
                      <a:pt x="11" y="732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5" name="Google Shape;495;p15"/>
              <p:cNvSpPr/>
              <p:nvPr/>
            </p:nvSpPr>
            <p:spPr>
              <a:xfrm>
                <a:off x="1728316" y="6477833"/>
                <a:ext cx="90742" cy="73871"/>
              </a:xfrm>
              <a:custGeom>
                <a:avLst/>
                <a:gdLst/>
                <a:ahLst/>
                <a:cxnLst/>
                <a:rect l="l" t="t" r="r" b="b"/>
                <a:pathLst>
                  <a:path w="90742" h="73871" extrusionOk="0">
                    <a:moveTo>
                      <a:pt x="82331" y="26124"/>
                    </a:moveTo>
                    <a:cubicBezTo>
                      <a:pt x="122091" y="76247"/>
                      <a:pt x="8434" y="96296"/>
                      <a:pt x="306" y="39535"/>
                    </a:cubicBezTo>
                    <a:cubicBezTo>
                      <a:pt x="-4232" y="7904"/>
                      <a:pt x="42572" y="-23999"/>
                      <a:pt x="82331" y="2612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6" name="Google Shape;496;p15"/>
              <p:cNvSpPr/>
              <p:nvPr/>
            </p:nvSpPr>
            <p:spPr>
              <a:xfrm>
                <a:off x="1723033" y="6471432"/>
                <a:ext cx="101373" cy="86573"/>
              </a:xfrm>
              <a:custGeom>
                <a:avLst/>
                <a:gdLst/>
                <a:ahLst/>
                <a:cxnLst/>
                <a:rect l="l" t="t" r="r" b="b"/>
                <a:pathLst>
                  <a:path w="101373" h="86573" extrusionOk="0">
                    <a:moveTo>
                      <a:pt x="83821" y="36861"/>
                    </a:moveTo>
                    <a:cubicBezTo>
                      <a:pt x="90255" y="44921"/>
                      <a:pt x="91813" y="51559"/>
                      <a:pt x="90120" y="56571"/>
                    </a:cubicBezTo>
                    <a:cubicBezTo>
                      <a:pt x="88223" y="62328"/>
                      <a:pt x="82331" y="67002"/>
                      <a:pt x="74541" y="70118"/>
                    </a:cubicBezTo>
                    <a:cubicBezTo>
                      <a:pt x="66007" y="73505"/>
                      <a:pt x="55508" y="74724"/>
                      <a:pt x="45416" y="73505"/>
                    </a:cubicBezTo>
                    <a:cubicBezTo>
                      <a:pt x="28753" y="71404"/>
                      <a:pt x="13378" y="62531"/>
                      <a:pt x="10804" y="44853"/>
                    </a:cubicBezTo>
                    <a:cubicBezTo>
                      <a:pt x="10059" y="39570"/>
                      <a:pt x="11211" y="34151"/>
                      <a:pt x="13852" y="29410"/>
                    </a:cubicBezTo>
                    <a:cubicBezTo>
                      <a:pt x="16765" y="24059"/>
                      <a:pt x="21438" y="19453"/>
                      <a:pt x="27263" y="16473"/>
                    </a:cubicBezTo>
                    <a:cubicBezTo>
                      <a:pt x="33224" y="13357"/>
                      <a:pt x="40404" y="12003"/>
                      <a:pt x="48125" y="13086"/>
                    </a:cubicBezTo>
                    <a:cubicBezTo>
                      <a:pt x="59369" y="14779"/>
                      <a:pt x="71900" y="21824"/>
                      <a:pt x="83753" y="36861"/>
                    </a:cubicBezTo>
                    <a:lnTo>
                      <a:pt x="83753" y="36861"/>
                    </a:lnTo>
                    <a:close/>
                    <a:moveTo>
                      <a:pt x="100009" y="61109"/>
                    </a:moveTo>
                    <a:cubicBezTo>
                      <a:pt x="103125" y="51559"/>
                      <a:pt x="101160" y="40315"/>
                      <a:pt x="91475" y="28123"/>
                    </a:cubicBezTo>
                    <a:cubicBezTo>
                      <a:pt x="77657" y="10716"/>
                      <a:pt x="62959" y="2520"/>
                      <a:pt x="49480" y="488"/>
                    </a:cubicBezTo>
                    <a:cubicBezTo>
                      <a:pt x="39794" y="-935"/>
                      <a:pt x="30718" y="826"/>
                      <a:pt x="23064" y="4823"/>
                    </a:cubicBezTo>
                    <a:cubicBezTo>
                      <a:pt x="15342" y="8819"/>
                      <a:pt x="9043" y="15118"/>
                      <a:pt x="4979" y="22501"/>
                    </a:cubicBezTo>
                    <a:cubicBezTo>
                      <a:pt x="983" y="29884"/>
                      <a:pt x="-846" y="38418"/>
                      <a:pt x="373" y="46953"/>
                    </a:cubicBezTo>
                    <a:cubicBezTo>
                      <a:pt x="3828" y="71337"/>
                      <a:pt x="23335" y="83461"/>
                      <a:pt x="44264" y="86035"/>
                    </a:cubicBezTo>
                    <a:cubicBezTo>
                      <a:pt x="55847" y="87458"/>
                      <a:pt x="67903" y="86035"/>
                      <a:pt x="77792" y="82106"/>
                    </a:cubicBezTo>
                    <a:cubicBezTo>
                      <a:pt x="88426" y="77907"/>
                      <a:pt x="96758" y="70795"/>
                      <a:pt x="99873" y="6110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1786805" y="6302993"/>
                <a:ext cx="96790" cy="94284"/>
              </a:xfrm>
              <a:custGeom>
                <a:avLst/>
                <a:gdLst/>
                <a:ahLst/>
                <a:cxnLst/>
                <a:rect l="l" t="t" r="r" b="b"/>
                <a:pathLst>
                  <a:path w="96790" h="94284" extrusionOk="0">
                    <a:moveTo>
                      <a:pt x="0" y="41656"/>
                    </a:moveTo>
                    <a:lnTo>
                      <a:pt x="87647" y="0"/>
                    </a:lnTo>
                    <a:lnTo>
                      <a:pt x="96791" y="54322"/>
                    </a:lnTo>
                    <a:lnTo>
                      <a:pt x="8805" y="94285"/>
                    </a:lnTo>
                    <a:lnTo>
                      <a:pt x="0" y="4165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8" name="Google Shape;498;p15"/>
              <p:cNvSpPr/>
              <p:nvPr/>
            </p:nvSpPr>
            <p:spPr>
              <a:xfrm>
                <a:off x="1780489" y="6295193"/>
                <a:ext cx="111720" cy="108378"/>
              </a:xfrm>
              <a:custGeom>
                <a:avLst/>
                <a:gdLst/>
                <a:ahLst/>
                <a:cxnLst/>
                <a:rect l="l" t="t" r="r" b="b"/>
                <a:pathLst>
                  <a:path w="111720" h="108378" extrusionOk="0">
                    <a:moveTo>
                      <a:pt x="3810" y="43630"/>
                    </a:moveTo>
                    <a:lnTo>
                      <a:pt x="93556" y="619"/>
                    </a:lnTo>
                    <a:cubicBezTo>
                      <a:pt x="96672" y="-871"/>
                      <a:pt x="100465" y="416"/>
                      <a:pt x="102023" y="3532"/>
                    </a:cubicBezTo>
                    <a:cubicBezTo>
                      <a:pt x="102294" y="4074"/>
                      <a:pt x="102497" y="4683"/>
                      <a:pt x="102565" y="5225"/>
                    </a:cubicBezTo>
                    <a:lnTo>
                      <a:pt x="111641" y="59480"/>
                    </a:lnTo>
                    <a:cubicBezTo>
                      <a:pt x="112116" y="62460"/>
                      <a:pt x="110422" y="65305"/>
                      <a:pt x="107713" y="66389"/>
                    </a:cubicBezTo>
                    <a:lnTo>
                      <a:pt x="17831" y="107774"/>
                    </a:lnTo>
                    <a:cubicBezTo>
                      <a:pt x="14647" y="109263"/>
                      <a:pt x="10922" y="107909"/>
                      <a:pt x="9432" y="104725"/>
                    </a:cubicBezTo>
                    <a:cubicBezTo>
                      <a:pt x="9161" y="104183"/>
                      <a:pt x="9025" y="103642"/>
                      <a:pt x="8890" y="103100"/>
                    </a:cubicBezTo>
                    <a:lnTo>
                      <a:pt x="85" y="50403"/>
                    </a:lnTo>
                    <a:cubicBezTo>
                      <a:pt x="-390" y="47491"/>
                      <a:pt x="1168" y="44714"/>
                      <a:pt x="3810" y="43562"/>
                    </a:cubicBezTo>
                    <a:lnTo>
                      <a:pt x="3810" y="43562"/>
                    </a:lnTo>
                    <a:close/>
                    <a:moveTo>
                      <a:pt x="91457" y="15656"/>
                    </a:moveTo>
                    <a:lnTo>
                      <a:pt x="13360" y="53045"/>
                    </a:lnTo>
                    <a:lnTo>
                      <a:pt x="19998" y="92804"/>
                    </a:lnTo>
                    <a:lnTo>
                      <a:pt x="98366" y="56838"/>
                    </a:lnTo>
                    <a:lnTo>
                      <a:pt x="91457" y="1558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9" name="Google Shape;499;p15"/>
              <p:cNvSpPr/>
              <p:nvPr/>
            </p:nvSpPr>
            <p:spPr>
              <a:xfrm>
                <a:off x="1755906" y="6492737"/>
                <a:ext cx="42664" cy="20715"/>
              </a:xfrm>
              <a:custGeom>
                <a:avLst/>
                <a:gdLst/>
                <a:ahLst/>
                <a:cxnLst/>
                <a:rect l="l" t="t" r="r" b="b"/>
                <a:pathLst>
                  <a:path w="42664" h="20715" extrusionOk="0">
                    <a:moveTo>
                      <a:pt x="42007" y="20635"/>
                    </a:moveTo>
                    <a:cubicBezTo>
                      <a:pt x="36995" y="16571"/>
                      <a:pt x="31305" y="13523"/>
                      <a:pt x="25819" y="10407"/>
                    </a:cubicBezTo>
                    <a:cubicBezTo>
                      <a:pt x="17691" y="5801"/>
                      <a:pt x="10240" y="6546"/>
                      <a:pt x="1638" y="6546"/>
                    </a:cubicBezTo>
                    <a:cubicBezTo>
                      <a:pt x="80" y="6546"/>
                      <a:pt x="-665" y="3972"/>
                      <a:pt x="757" y="3024"/>
                    </a:cubicBezTo>
                    <a:cubicBezTo>
                      <a:pt x="15185" y="-6459"/>
                      <a:pt x="32524" y="8375"/>
                      <a:pt x="42549" y="19754"/>
                    </a:cubicBezTo>
                    <a:cubicBezTo>
                      <a:pt x="42887" y="20161"/>
                      <a:pt x="42413" y="20973"/>
                      <a:pt x="42007" y="206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0" name="Google Shape;500;p15"/>
            <p:cNvGrpSpPr/>
            <p:nvPr/>
          </p:nvGrpSpPr>
          <p:grpSpPr>
            <a:xfrm rot="-435006">
              <a:off x="159609" y="283726"/>
              <a:ext cx="351822" cy="276607"/>
              <a:chOff x="3631638" y="4290211"/>
              <a:chExt cx="351824" cy="276608"/>
            </a:xfrm>
          </p:grpSpPr>
          <p:sp>
            <p:nvSpPr>
              <p:cNvPr id="501" name="Google Shape;501;p15"/>
              <p:cNvSpPr/>
              <p:nvPr/>
            </p:nvSpPr>
            <p:spPr>
              <a:xfrm>
                <a:off x="3631638" y="4290211"/>
                <a:ext cx="351824" cy="276608"/>
              </a:xfrm>
              <a:custGeom>
                <a:avLst/>
                <a:gdLst/>
                <a:ahLst/>
                <a:cxnLst/>
                <a:rect l="l" t="t" r="r" b="b"/>
                <a:pathLst>
                  <a:path w="351824" h="276608" extrusionOk="0">
                    <a:moveTo>
                      <a:pt x="216547" y="259643"/>
                    </a:moveTo>
                    <a:cubicBezTo>
                      <a:pt x="269151" y="201909"/>
                      <a:pt x="299155" y="153006"/>
                      <a:pt x="351824" y="95207"/>
                    </a:cubicBezTo>
                    <a:cubicBezTo>
                      <a:pt x="304610" y="63450"/>
                      <a:pt x="257397" y="31757"/>
                      <a:pt x="210248" y="0"/>
                    </a:cubicBezTo>
                    <a:cubicBezTo>
                      <a:pt x="177322" y="39486"/>
                      <a:pt x="118353" y="103390"/>
                      <a:pt x="85427" y="142810"/>
                    </a:cubicBezTo>
                    <a:cubicBezTo>
                      <a:pt x="73023" y="128523"/>
                      <a:pt x="59970" y="95142"/>
                      <a:pt x="42240" y="84556"/>
                    </a:cubicBezTo>
                    <a:cubicBezTo>
                      <a:pt x="26783" y="75399"/>
                      <a:pt x="1845" y="90791"/>
                      <a:pt x="157" y="107351"/>
                    </a:cubicBezTo>
                    <a:cubicBezTo>
                      <a:pt x="-3480" y="142420"/>
                      <a:pt x="57177" y="205805"/>
                      <a:pt x="78154" y="181906"/>
                    </a:cubicBezTo>
                    <a:cubicBezTo>
                      <a:pt x="134265" y="122158"/>
                      <a:pt x="200636" y="44746"/>
                      <a:pt x="200636" y="44746"/>
                    </a:cubicBezTo>
                    <a:cubicBezTo>
                      <a:pt x="234991" y="68255"/>
                      <a:pt x="269281" y="91830"/>
                      <a:pt x="303636" y="115404"/>
                    </a:cubicBezTo>
                    <a:cubicBezTo>
                      <a:pt x="275776" y="148720"/>
                      <a:pt x="232524" y="204311"/>
                      <a:pt x="204663" y="237627"/>
                    </a:cubicBezTo>
                    <a:cubicBezTo>
                      <a:pt x="184725" y="228860"/>
                      <a:pt x="168554" y="178918"/>
                      <a:pt x="138681" y="178854"/>
                    </a:cubicBezTo>
                    <a:cubicBezTo>
                      <a:pt x="60943" y="178659"/>
                      <a:pt x="153293" y="325430"/>
                      <a:pt x="216677" y="259643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3648458" y="4383321"/>
                <a:ext cx="35810" cy="16387"/>
              </a:xfrm>
              <a:custGeom>
                <a:avLst/>
                <a:gdLst/>
                <a:ahLst/>
                <a:cxnLst/>
                <a:rect l="l" t="t" r="r" b="b"/>
                <a:pathLst>
                  <a:path w="35810" h="16387" extrusionOk="0">
                    <a:moveTo>
                      <a:pt x="35811" y="16384"/>
                    </a:moveTo>
                    <a:cubicBezTo>
                      <a:pt x="22822" y="-4722"/>
                      <a:pt x="3988" y="-3683"/>
                      <a:pt x="27" y="9565"/>
                    </a:cubicBezTo>
                    <a:cubicBezTo>
                      <a:pt x="-168" y="10215"/>
                      <a:pt x="741" y="11384"/>
                      <a:pt x="1261" y="10994"/>
                    </a:cubicBezTo>
                    <a:cubicBezTo>
                      <a:pt x="14834" y="1383"/>
                      <a:pt x="36070" y="16644"/>
                      <a:pt x="35746" y="16384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3" name="Google Shape;503;p15"/>
              <p:cNvSpPr/>
              <p:nvPr/>
            </p:nvSpPr>
            <p:spPr>
              <a:xfrm>
                <a:off x="3647771" y="4402490"/>
                <a:ext cx="3975" cy="4589"/>
              </a:xfrm>
              <a:custGeom>
                <a:avLst/>
                <a:gdLst/>
                <a:ahLst/>
                <a:cxnLst/>
                <a:rect l="l" t="t" r="r" b="b"/>
                <a:pathLst>
                  <a:path w="3975" h="4589" extrusionOk="0">
                    <a:moveTo>
                      <a:pt x="2987" y="73"/>
                    </a:moveTo>
                    <a:cubicBezTo>
                      <a:pt x="1299" y="398"/>
                      <a:pt x="0" y="1632"/>
                      <a:pt x="0" y="3709"/>
                    </a:cubicBezTo>
                    <a:cubicBezTo>
                      <a:pt x="0" y="4294"/>
                      <a:pt x="649" y="4814"/>
                      <a:pt x="1039" y="4489"/>
                    </a:cubicBezTo>
                    <a:cubicBezTo>
                      <a:pt x="2078" y="3580"/>
                      <a:pt x="2143" y="2021"/>
                      <a:pt x="3637" y="1567"/>
                    </a:cubicBezTo>
                    <a:cubicBezTo>
                      <a:pt x="4351" y="1372"/>
                      <a:pt x="3831" y="-122"/>
                      <a:pt x="3052" y="8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4" name="Google Shape;504;p15"/>
              <p:cNvSpPr/>
              <p:nvPr/>
            </p:nvSpPr>
            <p:spPr>
              <a:xfrm>
                <a:off x="3752768" y="4484531"/>
                <a:ext cx="42106" cy="15839"/>
              </a:xfrm>
              <a:custGeom>
                <a:avLst/>
                <a:gdLst/>
                <a:ahLst/>
                <a:cxnLst/>
                <a:rect l="l" t="t" r="r" b="b"/>
                <a:pathLst>
                  <a:path w="42106" h="15839" extrusionOk="0">
                    <a:moveTo>
                      <a:pt x="41645" y="14602"/>
                    </a:moveTo>
                    <a:cubicBezTo>
                      <a:pt x="21382" y="-8193"/>
                      <a:pt x="2939" y="-400"/>
                      <a:pt x="16" y="11679"/>
                    </a:cubicBezTo>
                    <a:cubicBezTo>
                      <a:pt x="-179" y="12524"/>
                      <a:pt x="1445" y="13952"/>
                      <a:pt x="2029" y="13563"/>
                    </a:cubicBezTo>
                    <a:cubicBezTo>
                      <a:pt x="10277" y="8108"/>
                      <a:pt x="19174" y="-6635"/>
                      <a:pt x="40865" y="15316"/>
                    </a:cubicBezTo>
                    <a:cubicBezTo>
                      <a:pt x="41905" y="16355"/>
                      <a:pt x="42619" y="15706"/>
                      <a:pt x="41645" y="14602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5" name="Google Shape;505;p15"/>
              <p:cNvSpPr/>
              <p:nvPr/>
            </p:nvSpPr>
            <p:spPr>
              <a:xfrm>
                <a:off x="3847117" y="4312513"/>
                <a:ext cx="114304" cy="78788"/>
              </a:xfrm>
              <a:custGeom>
                <a:avLst/>
                <a:gdLst/>
                <a:ahLst/>
                <a:cxnLst/>
                <a:rect l="l" t="t" r="r" b="b"/>
                <a:pathLst>
                  <a:path w="114304" h="78788" extrusionOk="0">
                    <a:moveTo>
                      <a:pt x="114005" y="76996"/>
                    </a:moveTo>
                    <a:cubicBezTo>
                      <a:pt x="102640" y="64527"/>
                      <a:pt x="16915" y="3870"/>
                      <a:pt x="1589" y="38"/>
                    </a:cubicBezTo>
                    <a:cubicBezTo>
                      <a:pt x="160" y="-286"/>
                      <a:pt x="-620" y="1532"/>
                      <a:pt x="614" y="2376"/>
                    </a:cubicBezTo>
                    <a:cubicBezTo>
                      <a:pt x="25877" y="19262"/>
                      <a:pt x="93158" y="60306"/>
                      <a:pt x="112576" y="78490"/>
                    </a:cubicBezTo>
                    <a:cubicBezTo>
                      <a:pt x="113551" y="79399"/>
                      <a:pt x="114914" y="78035"/>
                      <a:pt x="114005" y="77061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6" name="Google Shape;506;p15"/>
            <p:cNvGrpSpPr/>
            <p:nvPr/>
          </p:nvGrpSpPr>
          <p:grpSpPr>
            <a:xfrm rot="-535365">
              <a:off x="195580" y="846453"/>
              <a:ext cx="279934" cy="347148"/>
              <a:chOff x="2072402" y="6388802"/>
              <a:chExt cx="224269" cy="278118"/>
            </a:xfrm>
          </p:grpSpPr>
          <p:sp>
            <p:nvSpPr>
              <p:cNvPr id="507" name="Google Shape;507;p15"/>
              <p:cNvSpPr/>
              <p:nvPr/>
            </p:nvSpPr>
            <p:spPr>
              <a:xfrm>
                <a:off x="2129931" y="6447169"/>
                <a:ext cx="40526" cy="179532"/>
              </a:xfrm>
              <a:custGeom>
                <a:avLst/>
                <a:gdLst/>
                <a:ahLst/>
                <a:cxnLst/>
                <a:rect l="l" t="t" r="r" b="b"/>
                <a:pathLst>
                  <a:path w="40526" h="179532" extrusionOk="0">
                    <a:moveTo>
                      <a:pt x="79" y="7411"/>
                    </a:moveTo>
                    <a:cubicBezTo>
                      <a:pt x="-463" y="3956"/>
                      <a:pt x="1840" y="705"/>
                      <a:pt x="5294" y="96"/>
                    </a:cubicBezTo>
                    <a:cubicBezTo>
                      <a:pt x="8749" y="-514"/>
                      <a:pt x="12000" y="1857"/>
                      <a:pt x="12542" y="5311"/>
                    </a:cubicBezTo>
                    <a:lnTo>
                      <a:pt x="40448" y="172206"/>
                    </a:lnTo>
                    <a:cubicBezTo>
                      <a:pt x="40990" y="175661"/>
                      <a:pt x="38687" y="178912"/>
                      <a:pt x="35233" y="179454"/>
                    </a:cubicBezTo>
                    <a:cubicBezTo>
                      <a:pt x="31778" y="179995"/>
                      <a:pt x="28527" y="177693"/>
                      <a:pt x="27917" y="174238"/>
                    </a:cubicBezTo>
                    <a:lnTo>
                      <a:pt x="11" y="734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>
                <a:off x="2077760" y="6586749"/>
                <a:ext cx="90734" cy="73871"/>
              </a:xfrm>
              <a:custGeom>
                <a:avLst/>
                <a:gdLst/>
                <a:ahLst/>
                <a:cxnLst/>
                <a:rect l="l" t="t" r="r" b="b"/>
                <a:pathLst>
                  <a:path w="90734" h="73871" extrusionOk="0">
                    <a:moveTo>
                      <a:pt x="82323" y="26124"/>
                    </a:moveTo>
                    <a:cubicBezTo>
                      <a:pt x="122082" y="76247"/>
                      <a:pt x="8426" y="96296"/>
                      <a:pt x="298" y="39535"/>
                    </a:cubicBezTo>
                    <a:cubicBezTo>
                      <a:pt x="-4173" y="7904"/>
                      <a:pt x="42563" y="-23999"/>
                      <a:pt x="82323" y="2612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>
                <a:off x="2072402" y="6580347"/>
                <a:ext cx="101373" cy="86573"/>
              </a:xfrm>
              <a:custGeom>
                <a:avLst/>
                <a:gdLst/>
                <a:ahLst/>
                <a:cxnLst/>
                <a:rect l="l" t="t" r="r" b="b"/>
                <a:pathLst>
                  <a:path w="101373" h="86573" extrusionOk="0">
                    <a:moveTo>
                      <a:pt x="83821" y="36861"/>
                    </a:moveTo>
                    <a:cubicBezTo>
                      <a:pt x="90255" y="44921"/>
                      <a:pt x="91813" y="51559"/>
                      <a:pt x="90120" y="56571"/>
                    </a:cubicBezTo>
                    <a:cubicBezTo>
                      <a:pt x="88223" y="62396"/>
                      <a:pt x="82330" y="67002"/>
                      <a:pt x="74541" y="70118"/>
                    </a:cubicBezTo>
                    <a:cubicBezTo>
                      <a:pt x="66007" y="73504"/>
                      <a:pt x="55508" y="74723"/>
                      <a:pt x="45416" y="73504"/>
                    </a:cubicBezTo>
                    <a:cubicBezTo>
                      <a:pt x="28753" y="71404"/>
                      <a:pt x="13310" y="62531"/>
                      <a:pt x="10804" y="44921"/>
                    </a:cubicBezTo>
                    <a:cubicBezTo>
                      <a:pt x="10059" y="39638"/>
                      <a:pt x="11210" y="34219"/>
                      <a:pt x="13852" y="29478"/>
                    </a:cubicBezTo>
                    <a:cubicBezTo>
                      <a:pt x="16765" y="24127"/>
                      <a:pt x="21438" y="19521"/>
                      <a:pt x="27263" y="16541"/>
                    </a:cubicBezTo>
                    <a:cubicBezTo>
                      <a:pt x="33224" y="13425"/>
                      <a:pt x="40404" y="12070"/>
                      <a:pt x="48125" y="13222"/>
                    </a:cubicBezTo>
                    <a:cubicBezTo>
                      <a:pt x="59369" y="14915"/>
                      <a:pt x="71832" y="21959"/>
                      <a:pt x="83753" y="36996"/>
                    </a:cubicBezTo>
                    <a:lnTo>
                      <a:pt x="83753" y="36996"/>
                    </a:lnTo>
                    <a:close/>
                    <a:moveTo>
                      <a:pt x="100009" y="61109"/>
                    </a:moveTo>
                    <a:cubicBezTo>
                      <a:pt x="103125" y="51559"/>
                      <a:pt x="101160" y="40315"/>
                      <a:pt x="91475" y="28123"/>
                    </a:cubicBezTo>
                    <a:cubicBezTo>
                      <a:pt x="77657" y="10716"/>
                      <a:pt x="62959" y="2452"/>
                      <a:pt x="49480" y="488"/>
                    </a:cubicBezTo>
                    <a:cubicBezTo>
                      <a:pt x="39794" y="-935"/>
                      <a:pt x="30718" y="826"/>
                      <a:pt x="23064" y="4822"/>
                    </a:cubicBezTo>
                    <a:cubicBezTo>
                      <a:pt x="15342" y="8819"/>
                      <a:pt x="9043" y="15118"/>
                      <a:pt x="4979" y="22501"/>
                    </a:cubicBezTo>
                    <a:cubicBezTo>
                      <a:pt x="983" y="29884"/>
                      <a:pt x="-846" y="38418"/>
                      <a:pt x="373" y="46953"/>
                    </a:cubicBezTo>
                    <a:cubicBezTo>
                      <a:pt x="3828" y="71337"/>
                      <a:pt x="23335" y="83461"/>
                      <a:pt x="44264" y="86035"/>
                    </a:cubicBezTo>
                    <a:cubicBezTo>
                      <a:pt x="55847" y="87457"/>
                      <a:pt x="67903" y="86035"/>
                      <a:pt x="77860" y="82106"/>
                    </a:cubicBezTo>
                    <a:cubicBezTo>
                      <a:pt x="88494" y="77907"/>
                      <a:pt x="96826" y="70795"/>
                      <a:pt x="99941" y="6110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>
                <a:off x="2251173" y="6388867"/>
                <a:ext cx="40526" cy="179515"/>
              </a:xfrm>
              <a:custGeom>
                <a:avLst/>
                <a:gdLst/>
                <a:ahLst/>
                <a:cxnLst/>
                <a:rect l="l" t="t" r="r" b="b"/>
                <a:pathLst>
                  <a:path w="40526" h="179515" extrusionOk="0">
                    <a:moveTo>
                      <a:pt x="79" y="7326"/>
                    </a:moveTo>
                    <a:cubicBezTo>
                      <a:pt x="-463" y="3872"/>
                      <a:pt x="1840" y="621"/>
                      <a:pt x="5295" y="79"/>
                    </a:cubicBezTo>
                    <a:cubicBezTo>
                      <a:pt x="8749" y="-463"/>
                      <a:pt x="12000" y="1840"/>
                      <a:pt x="12542" y="5295"/>
                    </a:cubicBezTo>
                    <a:lnTo>
                      <a:pt x="40448" y="172189"/>
                    </a:lnTo>
                    <a:cubicBezTo>
                      <a:pt x="40990" y="175644"/>
                      <a:pt x="38687" y="178895"/>
                      <a:pt x="35233" y="179437"/>
                    </a:cubicBezTo>
                    <a:cubicBezTo>
                      <a:pt x="31778" y="179979"/>
                      <a:pt x="28527" y="177676"/>
                      <a:pt x="27985" y="174222"/>
                    </a:cubicBezTo>
                    <a:lnTo>
                      <a:pt x="79" y="732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2191735" y="6545364"/>
                <a:ext cx="99257" cy="73244"/>
              </a:xfrm>
              <a:custGeom>
                <a:avLst/>
                <a:gdLst/>
                <a:ahLst/>
                <a:cxnLst/>
                <a:rect l="l" t="t" r="r" b="b"/>
                <a:pathLst>
                  <a:path w="99257" h="73244" extrusionOk="0">
                    <a:moveTo>
                      <a:pt x="85527" y="14202"/>
                    </a:moveTo>
                    <a:cubicBezTo>
                      <a:pt x="138427" y="51456"/>
                      <a:pt x="22874" y="103610"/>
                      <a:pt x="1944" y="50846"/>
                    </a:cubicBezTo>
                    <a:cubicBezTo>
                      <a:pt x="-9706" y="21450"/>
                      <a:pt x="32627" y="-23051"/>
                      <a:pt x="85527" y="1420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2" name="Google Shape;512;p15"/>
              <p:cNvSpPr/>
              <p:nvPr/>
            </p:nvSpPr>
            <p:spPr>
              <a:xfrm>
                <a:off x="2186003" y="6539025"/>
                <a:ext cx="110668" cy="85951"/>
              </a:xfrm>
              <a:custGeom>
                <a:avLst/>
                <a:gdLst/>
                <a:ahLst/>
                <a:cxnLst/>
                <a:rect l="l" t="t" r="r" b="b"/>
                <a:pathLst>
                  <a:path w="110668" h="85951" extrusionOk="0">
                    <a:moveTo>
                      <a:pt x="88143" y="25824"/>
                    </a:moveTo>
                    <a:cubicBezTo>
                      <a:pt x="96677" y="31852"/>
                      <a:pt x="99793" y="37813"/>
                      <a:pt x="99115" y="43164"/>
                    </a:cubicBezTo>
                    <a:cubicBezTo>
                      <a:pt x="98371" y="49328"/>
                      <a:pt x="93155" y="55559"/>
                      <a:pt x="85637" y="60775"/>
                    </a:cubicBezTo>
                    <a:cubicBezTo>
                      <a:pt x="77373" y="66464"/>
                      <a:pt x="66604" y="70731"/>
                      <a:pt x="55631" y="72425"/>
                    </a:cubicBezTo>
                    <a:cubicBezTo>
                      <a:pt x="37614" y="75202"/>
                      <a:pt x="19393" y="71002"/>
                      <a:pt x="12891" y="54611"/>
                    </a:cubicBezTo>
                    <a:cubicBezTo>
                      <a:pt x="10927" y="49666"/>
                      <a:pt x="10994" y="44112"/>
                      <a:pt x="12688" y="38693"/>
                    </a:cubicBezTo>
                    <a:cubicBezTo>
                      <a:pt x="14584" y="32665"/>
                      <a:pt x="18513" y="26840"/>
                      <a:pt x="23999" y="22234"/>
                    </a:cubicBezTo>
                    <a:cubicBezTo>
                      <a:pt x="29621" y="17493"/>
                      <a:pt x="36869" y="14106"/>
                      <a:pt x="45268" y="12955"/>
                    </a:cubicBezTo>
                    <a:cubicBezTo>
                      <a:pt x="57527" y="11329"/>
                      <a:pt x="72225" y="14580"/>
                      <a:pt x="88075" y="25757"/>
                    </a:cubicBezTo>
                    <a:lnTo>
                      <a:pt x="88075" y="25757"/>
                    </a:lnTo>
                    <a:close/>
                    <a:moveTo>
                      <a:pt x="110495" y="44722"/>
                    </a:moveTo>
                    <a:cubicBezTo>
                      <a:pt x="111646" y="34562"/>
                      <a:pt x="107176" y="24198"/>
                      <a:pt x="94306" y="15190"/>
                    </a:cubicBezTo>
                    <a:cubicBezTo>
                      <a:pt x="75951" y="2253"/>
                      <a:pt x="58611" y="-1472"/>
                      <a:pt x="43981" y="492"/>
                    </a:cubicBezTo>
                    <a:cubicBezTo>
                      <a:pt x="33414" y="1914"/>
                      <a:pt x="24270" y="6249"/>
                      <a:pt x="17091" y="12277"/>
                    </a:cubicBezTo>
                    <a:cubicBezTo>
                      <a:pt x="9775" y="18373"/>
                      <a:pt x="4560" y="26298"/>
                      <a:pt x="1918" y="34630"/>
                    </a:cubicBezTo>
                    <a:cubicBezTo>
                      <a:pt x="-723" y="42961"/>
                      <a:pt x="-723" y="51766"/>
                      <a:pt x="2460" y="59758"/>
                    </a:cubicBezTo>
                    <a:cubicBezTo>
                      <a:pt x="11469" y="82449"/>
                      <a:pt x="34633" y="88545"/>
                      <a:pt x="57256" y="85023"/>
                    </a:cubicBezTo>
                    <a:cubicBezTo>
                      <a:pt x="69787" y="83059"/>
                      <a:pt x="82250" y="78182"/>
                      <a:pt x="91800" y="71544"/>
                    </a:cubicBezTo>
                    <a:cubicBezTo>
                      <a:pt x="102096" y="64432"/>
                      <a:pt x="109343" y="55085"/>
                      <a:pt x="110562" y="448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3" name="Google Shape;513;p15"/>
              <p:cNvSpPr/>
              <p:nvPr/>
            </p:nvSpPr>
            <p:spPr>
              <a:xfrm>
                <a:off x="2136241" y="6395110"/>
                <a:ext cx="130318" cy="111082"/>
              </a:xfrm>
              <a:custGeom>
                <a:avLst/>
                <a:gdLst/>
                <a:ahLst/>
                <a:cxnLst/>
                <a:rect l="l" t="t" r="r" b="b"/>
                <a:pathLst>
                  <a:path w="130318" h="111082" extrusionOk="0">
                    <a:moveTo>
                      <a:pt x="0" y="58454"/>
                    </a:moveTo>
                    <a:lnTo>
                      <a:pt x="121243" y="0"/>
                    </a:lnTo>
                    <a:lnTo>
                      <a:pt x="130319" y="54322"/>
                    </a:lnTo>
                    <a:lnTo>
                      <a:pt x="8805" y="111083"/>
                    </a:lnTo>
                    <a:lnTo>
                      <a:pt x="0" y="58454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4" name="Google Shape;514;p15"/>
              <p:cNvSpPr/>
              <p:nvPr/>
            </p:nvSpPr>
            <p:spPr>
              <a:xfrm>
                <a:off x="2129857" y="6388802"/>
                <a:ext cx="143013" cy="123684"/>
              </a:xfrm>
              <a:custGeom>
                <a:avLst/>
                <a:gdLst/>
                <a:ahLst/>
                <a:cxnLst/>
                <a:rect l="l" t="t" r="r" b="b"/>
                <a:pathLst>
                  <a:path w="143013" h="123684" extrusionOk="0">
                    <a:moveTo>
                      <a:pt x="3810" y="58936"/>
                    </a:moveTo>
                    <a:lnTo>
                      <a:pt x="124849" y="618"/>
                    </a:lnTo>
                    <a:cubicBezTo>
                      <a:pt x="127965" y="-872"/>
                      <a:pt x="131758" y="415"/>
                      <a:pt x="133316" y="3598"/>
                    </a:cubicBezTo>
                    <a:cubicBezTo>
                      <a:pt x="133587" y="4140"/>
                      <a:pt x="133790" y="4750"/>
                      <a:pt x="133858" y="5292"/>
                    </a:cubicBezTo>
                    <a:lnTo>
                      <a:pt x="142934" y="59546"/>
                    </a:lnTo>
                    <a:cubicBezTo>
                      <a:pt x="143408" y="62526"/>
                      <a:pt x="141715" y="65371"/>
                      <a:pt x="139006" y="66455"/>
                    </a:cubicBezTo>
                    <a:lnTo>
                      <a:pt x="17831" y="123080"/>
                    </a:lnTo>
                    <a:cubicBezTo>
                      <a:pt x="14647" y="124570"/>
                      <a:pt x="10922" y="123215"/>
                      <a:pt x="9432" y="120032"/>
                    </a:cubicBezTo>
                    <a:cubicBezTo>
                      <a:pt x="9161" y="119490"/>
                      <a:pt x="9025" y="118948"/>
                      <a:pt x="8890" y="118406"/>
                    </a:cubicBezTo>
                    <a:lnTo>
                      <a:pt x="84" y="65777"/>
                    </a:lnTo>
                    <a:cubicBezTo>
                      <a:pt x="-389" y="62865"/>
                      <a:pt x="1168" y="60088"/>
                      <a:pt x="3810" y="58936"/>
                    </a:cubicBezTo>
                    <a:lnTo>
                      <a:pt x="3810" y="58936"/>
                    </a:lnTo>
                    <a:close/>
                    <a:moveTo>
                      <a:pt x="122750" y="15655"/>
                    </a:moveTo>
                    <a:lnTo>
                      <a:pt x="13360" y="68351"/>
                    </a:lnTo>
                    <a:lnTo>
                      <a:pt x="19998" y="108111"/>
                    </a:lnTo>
                    <a:lnTo>
                      <a:pt x="129658" y="56904"/>
                    </a:lnTo>
                    <a:lnTo>
                      <a:pt x="122750" y="1565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5" name="Google Shape;515;p15"/>
              <p:cNvSpPr/>
              <p:nvPr/>
            </p:nvSpPr>
            <p:spPr>
              <a:xfrm>
                <a:off x="2220527" y="6560825"/>
                <a:ext cx="49941" cy="18192"/>
              </a:xfrm>
              <a:custGeom>
                <a:avLst/>
                <a:gdLst/>
                <a:ahLst/>
                <a:cxnLst/>
                <a:rect l="l" t="t" r="r" b="b"/>
                <a:pathLst>
                  <a:path w="49941" h="18192" extrusionOk="0">
                    <a:moveTo>
                      <a:pt x="49284" y="18113"/>
                    </a:moveTo>
                    <a:cubicBezTo>
                      <a:pt x="35602" y="6395"/>
                      <a:pt x="18533" y="4160"/>
                      <a:pt x="2684" y="10121"/>
                    </a:cubicBezTo>
                    <a:cubicBezTo>
                      <a:pt x="720" y="10866"/>
                      <a:pt x="-974" y="7750"/>
                      <a:pt x="652" y="6260"/>
                    </a:cubicBezTo>
                    <a:cubicBezTo>
                      <a:pt x="15350" y="-7964"/>
                      <a:pt x="38447" y="4770"/>
                      <a:pt x="49826" y="17504"/>
                    </a:cubicBezTo>
                    <a:cubicBezTo>
                      <a:pt x="50165" y="17910"/>
                      <a:pt x="49691" y="18384"/>
                      <a:pt x="49284" y="181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6" name="Google Shape;516;p15"/>
              <p:cNvSpPr/>
              <p:nvPr/>
            </p:nvSpPr>
            <p:spPr>
              <a:xfrm>
                <a:off x="2105342" y="6601720"/>
                <a:ext cx="42664" cy="20715"/>
              </a:xfrm>
              <a:custGeom>
                <a:avLst/>
                <a:gdLst/>
                <a:ahLst/>
                <a:cxnLst/>
                <a:rect l="l" t="t" r="r" b="b"/>
                <a:pathLst>
                  <a:path w="42664" h="20715" extrusionOk="0">
                    <a:moveTo>
                      <a:pt x="42007" y="20567"/>
                    </a:moveTo>
                    <a:cubicBezTo>
                      <a:pt x="36927" y="16503"/>
                      <a:pt x="31305" y="13455"/>
                      <a:pt x="25819" y="10339"/>
                    </a:cubicBezTo>
                    <a:cubicBezTo>
                      <a:pt x="17691" y="5734"/>
                      <a:pt x="10240" y="6479"/>
                      <a:pt x="1638" y="6546"/>
                    </a:cubicBezTo>
                    <a:cubicBezTo>
                      <a:pt x="80" y="6546"/>
                      <a:pt x="-665" y="3972"/>
                      <a:pt x="757" y="3024"/>
                    </a:cubicBezTo>
                    <a:cubicBezTo>
                      <a:pt x="15185" y="-6458"/>
                      <a:pt x="32524" y="8375"/>
                      <a:pt x="42549" y="19754"/>
                    </a:cubicBezTo>
                    <a:cubicBezTo>
                      <a:pt x="42887" y="20161"/>
                      <a:pt x="42413" y="20974"/>
                      <a:pt x="42007" y="206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2_1_1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6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19" name="Google Shape;519;p16"/>
          <p:cNvGrpSpPr/>
          <p:nvPr/>
        </p:nvGrpSpPr>
        <p:grpSpPr>
          <a:xfrm>
            <a:off x="8592013" y="4041324"/>
            <a:ext cx="351824" cy="276608"/>
            <a:chOff x="3631638" y="4290211"/>
            <a:chExt cx="351824" cy="276608"/>
          </a:xfrm>
        </p:grpSpPr>
        <p:sp>
          <p:nvSpPr>
            <p:cNvPr id="520" name="Google Shape;520;p16"/>
            <p:cNvSpPr/>
            <p:nvPr/>
          </p:nvSpPr>
          <p:spPr>
            <a:xfrm>
              <a:off x="3631638" y="4290211"/>
              <a:ext cx="351824" cy="276608"/>
            </a:xfrm>
            <a:custGeom>
              <a:avLst/>
              <a:gdLst/>
              <a:ahLst/>
              <a:cxnLst/>
              <a:rect l="l" t="t" r="r" b="b"/>
              <a:pathLst>
                <a:path w="351824" h="276608" extrusionOk="0">
                  <a:moveTo>
                    <a:pt x="216547" y="259643"/>
                  </a:moveTo>
                  <a:cubicBezTo>
                    <a:pt x="269151" y="201909"/>
                    <a:pt x="299155" y="153006"/>
                    <a:pt x="351824" y="95207"/>
                  </a:cubicBezTo>
                  <a:cubicBezTo>
                    <a:pt x="304610" y="63450"/>
                    <a:pt x="257397" y="31757"/>
                    <a:pt x="210248" y="0"/>
                  </a:cubicBezTo>
                  <a:cubicBezTo>
                    <a:pt x="177322" y="39486"/>
                    <a:pt x="118353" y="103390"/>
                    <a:pt x="85427" y="142810"/>
                  </a:cubicBezTo>
                  <a:cubicBezTo>
                    <a:pt x="73023" y="128523"/>
                    <a:pt x="59970" y="95142"/>
                    <a:pt x="42240" y="84556"/>
                  </a:cubicBezTo>
                  <a:cubicBezTo>
                    <a:pt x="26783" y="75399"/>
                    <a:pt x="1845" y="90791"/>
                    <a:pt x="157" y="107351"/>
                  </a:cubicBezTo>
                  <a:cubicBezTo>
                    <a:pt x="-3480" y="142420"/>
                    <a:pt x="57177" y="205805"/>
                    <a:pt x="78154" y="181906"/>
                  </a:cubicBezTo>
                  <a:cubicBezTo>
                    <a:pt x="134265" y="122158"/>
                    <a:pt x="200636" y="44746"/>
                    <a:pt x="200636" y="44746"/>
                  </a:cubicBezTo>
                  <a:cubicBezTo>
                    <a:pt x="234991" y="68255"/>
                    <a:pt x="269281" y="91830"/>
                    <a:pt x="303636" y="115404"/>
                  </a:cubicBezTo>
                  <a:cubicBezTo>
                    <a:pt x="275776" y="148720"/>
                    <a:pt x="232524" y="204311"/>
                    <a:pt x="204663" y="237627"/>
                  </a:cubicBezTo>
                  <a:cubicBezTo>
                    <a:pt x="184725" y="228860"/>
                    <a:pt x="168554" y="178918"/>
                    <a:pt x="138681" y="178854"/>
                  </a:cubicBezTo>
                  <a:cubicBezTo>
                    <a:pt x="60943" y="178659"/>
                    <a:pt x="153293" y="325430"/>
                    <a:pt x="216677" y="259643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521;p16"/>
            <p:cNvSpPr/>
            <p:nvPr/>
          </p:nvSpPr>
          <p:spPr>
            <a:xfrm>
              <a:off x="3648458" y="4383321"/>
              <a:ext cx="35810" cy="16387"/>
            </a:xfrm>
            <a:custGeom>
              <a:avLst/>
              <a:gdLst/>
              <a:ahLst/>
              <a:cxnLst/>
              <a:rect l="l" t="t" r="r" b="b"/>
              <a:pathLst>
                <a:path w="35810" h="16387" extrusionOk="0">
                  <a:moveTo>
                    <a:pt x="35811" y="16384"/>
                  </a:moveTo>
                  <a:cubicBezTo>
                    <a:pt x="22822" y="-4722"/>
                    <a:pt x="3988" y="-3683"/>
                    <a:pt x="27" y="9565"/>
                  </a:cubicBezTo>
                  <a:cubicBezTo>
                    <a:pt x="-168" y="10215"/>
                    <a:pt x="741" y="11384"/>
                    <a:pt x="1261" y="10994"/>
                  </a:cubicBezTo>
                  <a:cubicBezTo>
                    <a:pt x="14834" y="1383"/>
                    <a:pt x="36070" y="16644"/>
                    <a:pt x="35746" y="16384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522;p16"/>
            <p:cNvSpPr/>
            <p:nvPr/>
          </p:nvSpPr>
          <p:spPr>
            <a:xfrm>
              <a:off x="3647771" y="4402490"/>
              <a:ext cx="3975" cy="4589"/>
            </a:xfrm>
            <a:custGeom>
              <a:avLst/>
              <a:gdLst/>
              <a:ahLst/>
              <a:cxnLst/>
              <a:rect l="l" t="t" r="r" b="b"/>
              <a:pathLst>
                <a:path w="3975" h="4589" extrusionOk="0">
                  <a:moveTo>
                    <a:pt x="2987" y="73"/>
                  </a:moveTo>
                  <a:cubicBezTo>
                    <a:pt x="1299" y="398"/>
                    <a:pt x="0" y="1632"/>
                    <a:pt x="0" y="3709"/>
                  </a:cubicBezTo>
                  <a:cubicBezTo>
                    <a:pt x="0" y="4294"/>
                    <a:pt x="649" y="4814"/>
                    <a:pt x="1039" y="4489"/>
                  </a:cubicBezTo>
                  <a:cubicBezTo>
                    <a:pt x="2078" y="3580"/>
                    <a:pt x="2143" y="2021"/>
                    <a:pt x="3637" y="1567"/>
                  </a:cubicBezTo>
                  <a:cubicBezTo>
                    <a:pt x="4351" y="1372"/>
                    <a:pt x="3831" y="-122"/>
                    <a:pt x="3052" y="8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523;p16"/>
            <p:cNvSpPr/>
            <p:nvPr/>
          </p:nvSpPr>
          <p:spPr>
            <a:xfrm>
              <a:off x="3752768" y="4484531"/>
              <a:ext cx="42106" cy="15839"/>
            </a:xfrm>
            <a:custGeom>
              <a:avLst/>
              <a:gdLst/>
              <a:ahLst/>
              <a:cxnLst/>
              <a:rect l="l" t="t" r="r" b="b"/>
              <a:pathLst>
                <a:path w="42106" h="15839" extrusionOk="0">
                  <a:moveTo>
                    <a:pt x="41645" y="14602"/>
                  </a:moveTo>
                  <a:cubicBezTo>
                    <a:pt x="21382" y="-8193"/>
                    <a:pt x="2939" y="-400"/>
                    <a:pt x="16" y="11679"/>
                  </a:cubicBezTo>
                  <a:cubicBezTo>
                    <a:pt x="-179" y="12524"/>
                    <a:pt x="1445" y="13952"/>
                    <a:pt x="2029" y="13563"/>
                  </a:cubicBezTo>
                  <a:cubicBezTo>
                    <a:pt x="10277" y="8108"/>
                    <a:pt x="19174" y="-6635"/>
                    <a:pt x="40865" y="15316"/>
                  </a:cubicBezTo>
                  <a:cubicBezTo>
                    <a:pt x="41905" y="16355"/>
                    <a:pt x="42619" y="15706"/>
                    <a:pt x="41645" y="14602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3847117" y="4312513"/>
              <a:ext cx="114304" cy="78788"/>
            </a:xfrm>
            <a:custGeom>
              <a:avLst/>
              <a:gdLst/>
              <a:ahLst/>
              <a:cxnLst/>
              <a:rect l="l" t="t" r="r" b="b"/>
              <a:pathLst>
                <a:path w="114304" h="78788" extrusionOk="0">
                  <a:moveTo>
                    <a:pt x="114005" y="76996"/>
                  </a:moveTo>
                  <a:cubicBezTo>
                    <a:pt x="102640" y="64527"/>
                    <a:pt x="16915" y="3870"/>
                    <a:pt x="1589" y="38"/>
                  </a:cubicBezTo>
                  <a:cubicBezTo>
                    <a:pt x="160" y="-286"/>
                    <a:pt x="-620" y="1532"/>
                    <a:pt x="614" y="2376"/>
                  </a:cubicBezTo>
                  <a:cubicBezTo>
                    <a:pt x="25877" y="19262"/>
                    <a:pt x="93158" y="60306"/>
                    <a:pt x="112576" y="78490"/>
                  </a:cubicBezTo>
                  <a:cubicBezTo>
                    <a:pt x="113551" y="79399"/>
                    <a:pt x="114914" y="78035"/>
                    <a:pt x="114005" y="77061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5" name="Google Shape;525;p16"/>
          <p:cNvGrpSpPr/>
          <p:nvPr/>
        </p:nvGrpSpPr>
        <p:grpSpPr>
          <a:xfrm rot="1538103">
            <a:off x="8662347" y="4684967"/>
            <a:ext cx="211158" cy="328031"/>
            <a:chOff x="1723033" y="6295193"/>
            <a:chExt cx="169176" cy="262812"/>
          </a:xfrm>
        </p:grpSpPr>
        <p:sp>
          <p:nvSpPr>
            <p:cNvPr id="526" name="Google Shape;526;p16"/>
            <p:cNvSpPr/>
            <p:nvPr/>
          </p:nvSpPr>
          <p:spPr>
            <a:xfrm>
              <a:off x="1780494" y="6338338"/>
              <a:ext cx="40543" cy="179515"/>
            </a:xfrm>
            <a:custGeom>
              <a:avLst/>
              <a:gdLst/>
              <a:ahLst/>
              <a:cxnLst/>
              <a:rect l="l" t="t" r="r" b="b"/>
              <a:pathLst>
                <a:path w="40543" h="179515" extrusionOk="0">
                  <a:moveTo>
                    <a:pt x="79" y="7326"/>
                  </a:moveTo>
                  <a:cubicBezTo>
                    <a:pt x="-463" y="3872"/>
                    <a:pt x="1840" y="621"/>
                    <a:pt x="5294" y="79"/>
                  </a:cubicBezTo>
                  <a:cubicBezTo>
                    <a:pt x="8749" y="-463"/>
                    <a:pt x="12000" y="1840"/>
                    <a:pt x="12542" y="5294"/>
                  </a:cubicBezTo>
                  <a:lnTo>
                    <a:pt x="40448" y="172190"/>
                  </a:lnTo>
                  <a:cubicBezTo>
                    <a:pt x="41058" y="175644"/>
                    <a:pt x="38687" y="178895"/>
                    <a:pt x="35233" y="179437"/>
                  </a:cubicBezTo>
                  <a:cubicBezTo>
                    <a:pt x="31778" y="179979"/>
                    <a:pt x="28527" y="177676"/>
                    <a:pt x="27917" y="174221"/>
                  </a:cubicBezTo>
                  <a:lnTo>
                    <a:pt x="11" y="73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527;p16"/>
            <p:cNvSpPr/>
            <p:nvPr/>
          </p:nvSpPr>
          <p:spPr>
            <a:xfrm>
              <a:off x="1728316" y="6477833"/>
              <a:ext cx="90742" cy="73871"/>
            </a:xfrm>
            <a:custGeom>
              <a:avLst/>
              <a:gdLst/>
              <a:ahLst/>
              <a:cxnLst/>
              <a:rect l="l" t="t" r="r" b="b"/>
              <a:pathLst>
                <a:path w="90742" h="73871" extrusionOk="0">
                  <a:moveTo>
                    <a:pt x="82331" y="26124"/>
                  </a:moveTo>
                  <a:cubicBezTo>
                    <a:pt x="122091" y="76247"/>
                    <a:pt x="8434" y="96296"/>
                    <a:pt x="306" y="39535"/>
                  </a:cubicBezTo>
                  <a:cubicBezTo>
                    <a:pt x="-4232" y="7904"/>
                    <a:pt x="42572" y="-23999"/>
                    <a:pt x="82331" y="261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528;p16"/>
            <p:cNvSpPr/>
            <p:nvPr/>
          </p:nvSpPr>
          <p:spPr>
            <a:xfrm>
              <a:off x="1723033" y="6471432"/>
              <a:ext cx="101373" cy="86573"/>
            </a:xfrm>
            <a:custGeom>
              <a:avLst/>
              <a:gdLst/>
              <a:ahLst/>
              <a:cxnLst/>
              <a:rect l="l" t="t" r="r" b="b"/>
              <a:pathLst>
                <a:path w="101373" h="86573" extrusionOk="0">
                  <a:moveTo>
                    <a:pt x="83821" y="36861"/>
                  </a:moveTo>
                  <a:cubicBezTo>
                    <a:pt x="90255" y="44921"/>
                    <a:pt x="91813" y="51559"/>
                    <a:pt x="90120" y="56571"/>
                  </a:cubicBezTo>
                  <a:cubicBezTo>
                    <a:pt x="88223" y="62328"/>
                    <a:pt x="82331" y="67002"/>
                    <a:pt x="74541" y="70118"/>
                  </a:cubicBezTo>
                  <a:cubicBezTo>
                    <a:pt x="66007" y="73505"/>
                    <a:pt x="55508" y="74724"/>
                    <a:pt x="45416" y="73505"/>
                  </a:cubicBezTo>
                  <a:cubicBezTo>
                    <a:pt x="28753" y="71404"/>
                    <a:pt x="13378" y="62531"/>
                    <a:pt x="10804" y="44853"/>
                  </a:cubicBezTo>
                  <a:cubicBezTo>
                    <a:pt x="10059" y="39570"/>
                    <a:pt x="11211" y="34151"/>
                    <a:pt x="13852" y="29410"/>
                  </a:cubicBezTo>
                  <a:cubicBezTo>
                    <a:pt x="16765" y="24059"/>
                    <a:pt x="21438" y="19453"/>
                    <a:pt x="27263" y="16473"/>
                  </a:cubicBezTo>
                  <a:cubicBezTo>
                    <a:pt x="33224" y="13357"/>
                    <a:pt x="40404" y="12003"/>
                    <a:pt x="48125" y="13086"/>
                  </a:cubicBezTo>
                  <a:cubicBezTo>
                    <a:pt x="59369" y="14779"/>
                    <a:pt x="71900" y="21824"/>
                    <a:pt x="83753" y="36861"/>
                  </a:cubicBezTo>
                  <a:lnTo>
                    <a:pt x="83753" y="36861"/>
                  </a:lnTo>
                  <a:close/>
                  <a:moveTo>
                    <a:pt x="100009" y="61109"/>
                  </a:moveTo>
                  <a:cubicBezTo>
                    <a:pt x="103125" y="51559"/>
                    <a:pt x="101160" y="40315"/>
                    <a:pt x="91475" y="28123"/>
                  </a:cubicBezTo>
                  <a:cubicBezTo>
                    <a:pt x="77657" y="10716"/>
                    <a:pt x="62959" y="2520"/>
                    <a:pt x="49480" y="488"/>
                  </a:cubicBezTo>
                  <a:cubicBezTo>
                    <a:pt x="39794" y="-935"/>
                    <a:pt x="30718" y="826"/>
                    <a:pt x="23064" y="4823"/>
                  </a:cubicBezTo>
                  <a:cubicBezTo>
                    <a:pt x="15342" y="8819"/>
                    <a:pt x="9043" y="15118"/>
                    <a:pt x="4979" y="22501"/>
                  </a:cubicBezTo>
                  <a:cubicBezTo>
                    <a:pt x="983" y="29884"/>
                    <a:pt x="-846" y="38418"/>
                    <a:pt x="373" y="46953"/>
                  </a:cubicBezTo>
                  <a:cubicBezTo>
                    <a:pt x="3828" y="71337"/>
                    <a:pt x="23335" y="83461"/>
                    <a:pt x="44264" y="86035"/>
                  </a:cubicBezTo>
                  <a:cubicBezTo>
                    <a:pt x="55847" y="87458"/>
                    <a:pt x="67903" y="86035"/>
                    <a:pt x="77792" y="82106"/>
                  </a:cubicBezTo>
                  <a:cubicBezTo>
                    <a:pt x="88426" y="77907"/>
                    <a:pt x="96758" y="70795"/>
                    <a:pt x="99873" y="611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529;p16"/>
            <p:cNvSpPr/>
            <p:nvPr/>
          </p:nvSpPr>
          <p:spPr>
            <a:xfrm>
              <a:off x="1786805" y="6302993"/>
              <a:ext cx="96790" cy="94284"/>
            </a:xfrm>
            <a:custGeom>
              <a:avLst/>
              <a:gdLst/>
              <a:ahLst/>
              <a:cxnLst/>
              <a:rect l="l" t="t" r="r" b="b"/>
              <a:pathLst>
                <a:path w="96790" h="94284" extrusionOk="0">
                  <a:moveTo>
                    <a:pt x="0" y="41656"/>
                  </a:moveTo>
                  <a:lnTo>
                    <a:pt x="87647" y="0"/>
                  </a:lnTo>
                  <a:lnTo>
                    <a:pt x="96791" y="54322"/>
                  </a:lnTo>
                  <a:lnTo>
                    <a:pt x="8805" y="94285"/>
                  </a:lnTo>
                  <a:lnTo>
                    <a:pt x="0" y="4165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1780489" y="6295193"/>
              <a:ext cx="111720" cy="108378"/>
            </a:xfrm>
            <a:custGeom>
              <a:avLst/>
              <a:gdLst/>
              <a:ahLst/>
              <a:cxnLst/>
              <a:rect l="l" t="t" r="r" b="b"/>
              <a:pathLst>
                <a:path w="111720" h="108378" extrusionOk="0">
                  <a:moveTo>
                    <a:pt x="3810" y="43630"/>
                  </a:moveTo>
                  <a:lnTo>
                    <a:pt x="93556" y="619"/>
                  </a:lnTo>
                  <a:cubicBezTo>
                    <a:pt x="96672" y="-871"/>
                    <a:pt x="100465" y="416"/>
                    <a:pt x="102023" y="3532"/>
                  </a:cubicBezTo>
                  <a:cubicBezTo>
                    <a:pt x="102294" y="4074"/>
                    <a:pt x="102497" y="4683"/>
                    <a:pt x="102565" y="5225"/>
                  </a:cubicBezTo>
                  <a:lnTo>
                    <a:pt x="111641" y="59480"/>
                  </a:lnTo>
                  <a:cubicBezTo>
                    <a:pt x="112116" y="62460"/>
                    <a:pt x="110422" y="65305"/>
                    <a:pt x="107713" y="66389"/>
                  </a:cubicBezTo>
                  <a:lnTo>
                    <a:pt x="17831" y="107774"/>
                  </a:lnTo>
                  <a:cubicBezTo>
                    <a:pt x="14647" y="109263"/>
                    <a:pt x="10922" y="107909"/>
                    <a:pt x="9432" y="104725"/>
                  </a:cubicBezTo>
                  <a:cubicBezTo>
                    <a:pt x="9161" y="104183"/>
                    <a:pt x="9025" y="103642"/>
                    <a:pt x="8890" y="103100"/>
                  </a:cubicBezTo>
                  <a:lnTo>
                    <a:pt x="85" y="50403"/>
                  </a:lnTo>
                  <a:cubicBezTo>
                    <a:pt x="-390" y="47491"/>
                    <a:pt x="1168" y="44714"/>
                    <a:pt x="3810" y="43562"/>
                  </a:cubicBezTo>
                  <a:lnTo>
                    <a:pt x="3810" y="43562"/>
                  </a:lnTo>
                  <a:close/>
                  <a:moveTo>
                    <a:pt x="91457" y="15656"/>
                  </a:moveTo>
                  <a:lnTo>
                    <a:pt x="13360" y="53045"/>
                  </a:lnTo>
                  <a:lnTo>
                    <a:pt x="19998" y="92804"/>
                  </a:lnTo>
                  <a:lnTo>
                    <a:pt x="98366" y="56838"/>
                  </a:lnTo>
                  <a:lnTo>
                    <a:pt x="91457" y="1558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1755906" y="6492737"/>
              <a:ext cx="42664" cy="20715"/>
            </a:xfrm>
            <a:custGeom>
              <a:avLst/>
              <a:gdLst/>
              <a:ahLst/>
              <a:cxnLst/>
              <a:rect l="l" t="t" r="r" b="b"/>
              <a:pathLst>
                <a:path w="42664" h="20715" extrusionOk="0">
                  <a:moveTo>
                    <a:pt x="42007" y="20635"/>
                  </a:moveTo>
                  <a:cubicBezTo>
                    <a:pt x="36995" y="16571"/>
                    <a:pt x="31305" y="13523"/>
                    <a:pt x="25819" y="10407"/>
                  </a:cubicBezTo>
                  <a:cubicBezTo>
                    <a:pt x="17691" y="5801"/>
                    <a:pt x="10240" y="6546"/>
                    <a:pt x="1638" y="6546"/>
                  </a:cubicBezTo>
                  <a:cubicBezTo>
                    <a:pt x="80" y="6546"/>
                    <a:pt x="-665" y="3972"/>
                    <a:pt x="757" y="3024"/>
                  </a:cubicBezTo>
                  <a:cubicBezTo>
                    <a:pt x="15185" y="-6459"/>
                    <a:pt x="32524" y="8375"/>
                    <a:pt x="42549" y="19754"/>
                  </a:cubicBezTo>
                  <a:cubicBezTo>
                    <a:pt x="42887" y="20161"/>
                    <a:pt x="42413" y="20973"/>
                    <a:pt x="42007" y="206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2" name="Google Shape;532;p16"/>
          <p:cNvSpPr/>
          <p:nvPr/>
        </p:nvSpPr>
        <p:spPr>
          <a:xfrm rot="-1205620" flipH="1">
            <a:off x="-137462" y="1528165"/>
            <a:ext cx="1608406" cy="5045548"/>
          </a:xfrm>
          <a:custGeom>
            <a:avLst/>
            <a:gdLst/>
            <a:ahLst/>
            <a:cxnLst/>
            <a:rect l="l" t="t" r="r" b="b"/>
            <a:pathLst>
              <a:path w="764813" h="2082208" extrusionOk="0">
                <a:moveTo>
                  <a:pt x="400506" y="0"/>
                </a:moveTo>
                <a:lnTo>
                  <a:pt x="609558" y="0"/>
                </a:lnTo>
                <a:cubicBezTo>
                  <a:pt x="535068" y="346537"/>
                  <a:pt x="655667" y="640405"/>
                  <a:pt x="730677" y="888683"/>
                </a:cubicBezTo>
                <a:cubicBezTo>
                  <a:pt x="825884" y="1203527"/>
                  <a:pt x="716065" y="1291395"/>
                  <a:pt x="474411" y="1415891"/>
                </a:cubicBezTo>
                <a:cubicBezTo>
                  <a:pt x="232757" y="1540387"/>
                  <a:pt x="79037" y="1642868"/>
                  <a:pt x="57087" y="1862570"/>
                </a:cubicBezTo>
                <a:lnTo>
                  <a:pt x="35136" y="2082208"/>
                </a:lnTo>
                <a:cubicBezTo>
                  <a:pt x="35136" y="2082208"/>
                  <a:pt x="-89361" y="1686834"/>
                  <a:pt x="130342" y="1489147"/>
                </a:cubicBezTo>
                <a:cubicBezTo>
                  <a:pt x="349980" y="1291460"/>
                  <a:pt x="708791" y="1328088"/>
                  <a:pt x="613584" y="925375"/>
                </a:cubicBezTo>
                <a:cubicBezTo>
                  <a:pt x="534873" y="592477"/>
                  <a:pt x="381152" y="249577"/>
                  <a:pt x="400570" y="6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33" name="Google Shape;533;p16"/>
          <p:cNvGrpSpPr/>
          <p:nvPr/>
        </p:nvGrpSpPr>
        <p:grpSpPr>
          <a:xfrm>
            <a:off x="6823694" y="-762725"/>
            <a:ext cx="3082781" cy="5144214"/>
            <a:chOff x="6595094" y="-610325"/>
            <a:chExt cx="3082781" cy="5144214"/>
          </a:xfrm>
        </p:grpSpPr>
        <p:sp>
          <p:nvSpPr>
            <p:cNvPr id="534" name="Google Shape;534;p16"/>
            <p:cNvSpPr/>
            <p:nvPr/>
          </p:nvSpPr>
          <p:spPr>
            <a:xfrm rot="10800000" flipH="1">
              <a:off x="6595094" y="-610301"/>
              <a:ext cx="3082781" cy="5144189"/>
            </a:xfrm>
            <a:custGeom>
              <a:avLst/>
              <a:gdLst/>
              <a:ahLst/>
              <a:cxnLst/>
              <a:rect l="l" t="t" r="r" b="b"/>
              <a:pathLst>
                <a:path w="1244311" h="2076363" extrusionOk="0">
                  <a:moveTo>
                    <a:pt x="1244311" y="0"/>
                  </a:moveTo>
                  <a:lnTo>
                    <a:pt x="1244311" y="2076363"/>
                  </a:lnTo>
                  <a:lnTo>
                    <a:pt x="0" y="2076363"/>
                  </a:lnTo>
                  <a:cubicBezTo>
                    <a:pt x="188205" y="1335297"/>
                    <a:pt x="785943" y="1817305"/>
                    <a:pt x="696840" y="1183784"/>
                  </a:cubicBezTo>
                  <a:cubicBezTo>
                    <a:pt x="648458" y="839780"/>
                    <a:pt x="791463" y="759121"/>
                    <a:pt x="946677" y="682943"/>
                  </a:cubicBezTo>
                  <a:cubicBezTo>
                    <a:pt x="1101891" y="606764"/>
                    <a:pt x="1081369" y="489607"/>
                    <a:pt x="1060912" y="293413"/>
                  </a:cubicBezTo>
                  <a:cubicBezTo>
                    <a:pt x="1046170" y="152552"/>
                    <a:pt x="1123582" y="64489"/>
                    <a:pt x="12443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16"/>
            <p:cNvSpPr/>
            <p:nvPr/>
          </p:nvSpPr>
          <p:spPr>
            <a:xfrm rot="10800000" flipH="1">
              <a:off x="6966064" y="-381278"/>
              <a:ext cx="2483116" cy="2584805"/>
            </a:xfrm>
            <a:custGeom>
              <a:avLst/>
              <a:gdLst/>
              <a:ahLst/>
              <a:cxnLst/>
              <a:rect l="l" t="t" r="r" b="b"/>
              <a:pathLst>
                <a:path w="1002267" h="1043312" extrusionOk="0">
                  <a:moveTo>
                    <a:pt x="1002268" y="0"/>
                  </a:moveTo>
                  <a:lnTo>
                    <a:pt x="1002268" y="1043312"/>
                  </a:lnTo>
                  <a:lnTo>
                    <a:pt x="0" y="1043312"/>
                  </a:lnTo>
                  <a:cubicBezTo>
                    <a:pt x="151447" y="784059"/>
                    <a:pt x="335496" y="848353"/>
                    <a:pt x="549549" y="784254"/>
                  </a:cubicBezTo>
                  <a:cubicBezTo>
                    <a:pt x="763602" y="720155"/>
                    <a:pt x="716778" y="686904"/>
                    <a:pt x="691580" y="499153"/>
                  </a:cubicBezTo>
                  <a:cubicBezTo>
                    <a:pt x="649237" y="183659"/>
                    <a:pt x="798151" y="75594"/>
                    <a:pt x="10022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p16"/>
            <p:cNvSpPr/>
            <p:nvPr/>
          </p:nvSpPr>
          <p:spPr>
            <a:xfrm rot="10800000" flipH="1">
              <a:off x="7660335" y="-228803"/>
              <a:ext cx="1636319" cy="1155077"/>
            </a:xfrm>
            <a:custGeom>
              <a:avLst/>
              <a:gdLst/>
              <a:ahLst/>
              <a:cxnLst/>
              <a:rect l="l" t="t" r="r" b="b"/>
              <a:pathLst>
                <a:path w="660472" h="466227" extrusionOk="0">
                  <a:moveTo>
                    <a:pt x="660473" y="0"/>
                  </a:moveTo>
                  <a:cubicBezTo>
                    <a:pt x="595464" y="58839"/>
                    <a:pt x="598062" y="121249"/>
                    <a:pt x="557668" y="204246"/>
                  </a:cubicBezTo>
                  <a:cubicBezTo>
                    <a:pt x="504933" y="312637"/>
                    <a:pt x="405376" y="277437"/>
                    <a:pt x="191582" y="341926"/>
                  </a:cubicBezTo>
                  <a:cubicBezTo>
                    <a:pt x="99688" y="369592"/>
                    <a:pt x="39161" y="418949"/>
                    <a:pt x="0" y="466227"/>
                  </a:cubicBezTo>
                  <a:lnTo>
                    <a:pt x="660473" y="466227"/>
                  </a:lnTo>
                  <a:lnTo>
                    <a:pt x="6604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16"/>
            <p:cNvSpPr/>
            <p:nvPr/>
          </p:nvSpPr>
          <p:spPr>
            <a:xfrm rot="10800000" flipH="1">
              <a:off x="6606462" y="-610325"/>
              <a:ext cx="2918988" cy="4316697"/>
            </a:xfrm>
            <a:custGeom>
              <a:avLst/>
              <a:gdLst/>
              <a:ahLst/>
              <a:cxnLst/>
              <a:rect l="l" t="t" r="r" b="b"/>
              <a:pathLst>
                <a:path w="1178199" h="1742360" extrusionOk="0">
                  <a:moveTo>
                    <a:pt x="1178200" y="66956"/>
                  </a:moveTo>
                  <a:cubicBezTo>
                    <a:pt x="1150014" y="150993"/>
                    <a:pt x="1145338" y="241264"/>
                    <a:pt x="1130856" y="355369"/>
                  </a:cubicBezTo>
                  <a:cubicBezTo>
                    <a:pt x="1094488" y="642483"/>
                    <a:pt x="771200" y="451420"/>
                    <a:pt x="778799" y="835494"/>
                  </a:cubicBezTo>
                  <a:cubicBezTo>
                    <a:pt x="787696" y="1287629"/>
                    <a:pt x="744769" y="1263405"/>
                    <a:pt x="342056" y="1415437"/>
                  </a:cubicBezTo>
                  <a:cubicBezTo>
                    <a:pt x="103195" y="1505578"/>
                    <a:pt x="59098" y="1648583"/>
                    <a:pt x="32927" y="1742361"/>
                  </a:cubicBezTo>
                  <a:lnTo>
                    <a:pt x="0" y="1742361"/>
                  </a:lnTo>
                  <a:cubicBezTo>
                    <a:pt x="26042" y="1669884"/>
                    <a:pt x="78581" y="1576236"/>
                    <a:pt x="91570" y="1558247"/>
                  </a:cubicBezTo>
                  <a:cubicBezTo>
                    <a:pt x="315494" y="1248143"/>
                    <a:pt x="788085" y="1455052"/>
                    <a:pt x="756004" y="939468"/>
                  </a:cubicBezTo>
                  <a:cubicBezTo>
                    <a:pt x="740612" y="691775"/>
                    <a:pt x="732039" y="628650"/>
                    <a:pt x="970966" y="514220"/>
                  </a:cubicBezTo>
                  <a:cubicBezTo>
                    <a:pt x="1119231" y="443237"/>
                    <a:pt x="1095721" y="386672"/>
                    <a:pt x="1115334" y="233860"/>
                  </a:cubicBezTo>
                  <a:cubicBezTo>
                    <a:pt x="1126894" y="143654"/>
                    <a:pt x="1145598" y="68190"/>
                    <a:pt x="1178200" y="0"/>
                  </a:cubicBezTo>
                  <a:lnTo>
                    <a:pt x="1178200" y="6702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8" name="Google Shape;538;p16"/>
          <p:cNvSpPr/>
          <p:nvPr/>
        </p:nvSpPr>
        <p:spPr>
          <a:xfrm rot="-1202062" flipH="1">
            <a:off x="-1200749" y="1706224"/>
            <a:ext cx="2626992" cy="5145644"/>
          </a:xfrm>
          <a:custGeom>
            <a:avLst/>
            <a:gdLst/>
            <a:ahLst/>
            <a:cxnLst/>
            <a:rect l="l" t="t" r="r" b="b"/>
            <a:pathLst>
              <a:path w="1571991" h="2184753" extrusionOk="0">
                <a:moveTo>
                  <a:pt x="796374" y="65"/>
                </a:moveTo>
                <a:lnTo>
                  <a:pt x="1571991" y="65"/>
                </a:lnTo>
                <a:lnTo>
                  <a:pt x="1571991" y="421027"/>
                </a:lnTo>
                <a:cubicBezTo>
                  <a:pt x="1433662" y="567474"/>
                  <a:pt x="1318972" y="734832"/>
                  <a:pt x="1305269" y="896086"/>
                </a:cubicBezTo>
                <a:cubicBezTo>
                  <a:pt x="1268641" y="1328088"/>
                  <a:pt x="1100244" y="1518437"/>
                  <a:pt x="843977" y="1584354"/>
                </a:cubicBezTo>
                <a:cubicBezTo>
                  <a:pt x="587712" y="1650271"/>
                  <a:pt x="82454" y="1664883"/>
                  <a:pt x="38552" y="2184754"/>
                </a:cubicBezTo>
                <a:cubicBezTo>
                  <a:pt x="-63928" y="2001679"/>
                  <a:pt x="31214" y="1620982"/>
                  <a:pt x="404637" y="1511098"/>
                </a:cubicBezTo>
                <a:cubicBezTo>
                  <a:pt x="778061" y="1401279"/>
                  <a:pt x="895218" y="1071757"/>
                  <a:pt x="785399" y="771590"/>
                </a:cubicBezTo>
                <a:cubicBezTo>
                  <a:pt x="705843" y="554095"/>
                  <a:pt x="726235" y="206000"/>
                  <a:pt x="7963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p16"/>
          <p:cNvSpPr/>
          <p:nvPr/>
        </p:nvSpPr>
        <p:spPr>
          <a:xfrm rot="-1202062" flipH="1">
            <a:off x="-655990" y="1693750"/>
            <a:ext cx="1651258" cy="4183024"/>
          </a:xfrm>
          <a:custGeom>
            <a:avLst/>
            <a:gdLst/>
            <a:ahLst/>
            <a:cxnLst/>
            <a:rect l="l" t="t" r="r" b="b"/>
            <a:pathLst>
              <a:path w="988112" h="1776041" extrusionOk="0">
                <a:moveTo>
                  <a:pt x="944731" y="65"/>
                </a:moveTo>
                <a:lnTo>
                  <a:pt x="988113" y="65"/>
                </a:lnTo>
                <a:cubicBezTo>
                  <a:pt x="950966" y="44291"/>
                  <a:pt x="914597" y="86050"/>
                  <a:pt x="907193" y="96571"/>
                </a:cubicBezTo>
                <a:cubicBezTo>
                  <a:pt x="622483" y="500127"/>
                  <a:pt x="820884" y="675019"/>
                  <a:pt x="792374" y="1082278"/>
                </a:cubicBezTo>
                <a:cubicBezTo>
                  <a:pt x="758668" y="1563507"/>
                  <a:pt x="320692" y="1433361"/>
                  <a:pt x="50268" y="1736841"/>
                </a:cubicBezTo>
                <a:cubicBezTo>
                  <a:pt x="-40068" y="1838217"/>
                  <a:pt x="-7141" y="1722423"/>
                  <a:pt x="136902" y="1621956"/>
                </a:cubicBezTo>
                <a:cubicBezTo>
                  <a:pt x="305300" y="1504474"/>
                  <a:pt x="456553" y="1484536"/>
                  <a:pt x="611052" y="1397772"/>
                </a:cubicBezTo>
                <a:cubicBezTo>
                  <a:pt x="862123" y="1256781"/>
                  <a:pt x="767241" y="903879"/>
                  <a:pt x="740485" y="673656"/>
                </a:cubicBezTo>
                <a:cubicBezTo>
                  <a:pt x="708922" y="402128"/>
                  <a:pt x="744251" y="266981"/>
                  <a:pt x="908428" y="43902"/>
                </a:cubicBezTo>
                <a:cubicBezTo>
                  <a:pt x="910051" y="41758"/>
                  <a:pt x="924728" y="23639"/>
                  <a:pt x="94479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p16"/>
          <p:cNvSpPr/>
          <p:nvPr/>
        </p:nvSpPr>
        <p:spPr>
          <a:xfrm rot="-10154761">
            <a:off x="287905" y="3857730"/>
            <a:ext cx="65580" cy="119201"/>
          </a:xfrm>
          <a:custGeom>
            <a:avLst/>
            <a:gdLst/>
            <a:ahLst/>
            <a:cxnLst/>
            <a:rect l="l" t="t" r="r" b="b"/>
            <a:pathLst>
              <a:path w="37081" h="67400" extrusionOk="0">
                <a:moveTo>
                  <a:pt x="36665" y="35462"/>
                </a:moveTo>
                <a:cubicBezTo>
                  <a:pt x="42510" y="-11037"/>
                  <a:pt x="-15420" y="-19805"/>
                  <a:pt x="3998" y="58257"/>
                </a:cubicBezTo>
                <a:cubicBezTo>
                  <a:pt x="11142" y="87027"/>
                  <a:pt x="34781" y="39034"/>
                  <a:pt x="36665" y="3546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Google Shape;541;p16"/>
          <p:cNvSpPr/>
          <p:nvPr/>
        </p:nvSpPr>
        <p:spPr>
          <a:xfrm rot="-10154761">
            <a:off x="599870" y="4311994"/>
            <a:ext cx="127200" cy="102796"/>
          </a:xfrm>
          <a:custGeom>
            <a:avLst/>
            <a:gdLst/>
            <a:ahLst/>
            <a:cxnLst/>
            <a:rect l="l" t="t" r="r" b="b"/>
            <a:pathLst>
              <a:path w="71923" h="58124" extrusionOk="0">
                <a:moveTo>
                  <a:pt x="1223" y="14052"/>
                </a:moveTo>
                <a:cubicBezTo>
                  <a:pt x="-14233" y="78735"/>
                  <a:pt x="123252" y="68734"/>
                  <a:pt x="50580" y="6779"/>
                </a:cubicBezTo>
                <a:cubicBezTo>
                  <a:pt x="34604" y="-6860"/>
                  <a:pt x="13758" y="2427"/>
                  <a:pt x="1223" y="1405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p16"/>
          <p:cNvSpPr/>
          <p:nvPr/>
        </p:nvSpPr>
        <p:spPr>
          <a:xfrm rot="-10154761">
            <a:off x="481024" y="4350208"/>
            <a:ext cx="92276" cy="80806"/>
          </a:xfrm>
          <a:custGeom>
            <a:avLst/>
            <a:gdLst/>
            <a:ahLst/>
            <a:cxnLst/>
            <a:rect l="l" t="t" r="r" b="b"/>
            <a:pathLst>
              <a:path w="52176" h="45690" extrusionOk="0">
                <a:moveTo>
                  <a:pt x="51434" y="29504"/>
                </a:moveTo>
                <a:cubicBezTo>
                  <a:pt x="32016" y="-31283"/>
                  <a:pt x="-42993" y="16385"/>
                  <a:pt x="34094" y="43532"/>
                </a:cubicBezTo>
                <a:cubicBezTo>
                  <a:pt x="46628" y="47948"/>
                  <a:pt x="54746" y="46649"/>
                  <a:pt x="51434" y="295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Google Shape;543;p16"/>
          <p:cNvSpPr/>
          <p:nvPr/>
        </p:nvSpPr>
        <p:spPr>
          <a:xfrm rot="-10154761">
            <a:off x="365562" y="4182887"/>
            <a:ext cx="101025" cy="98263"/>
          </a:xfrm>
          <a:custGeom>
            <a:avLst/>
            <a:gdLst/>
            <a:ahLst/>
            <a:cxnLst/>
            <a:rect l="l" t="t" r="r" b="b"/>
            <a:pathLst>
              <a:path w="57123" h="55561" extrusionOk="0">
                <a:moveTo>
                  <a:pt x="49834" y="15003"/>
                </a:moveTo>
                <a:cubicBezTo>
                  <a:pt x="-44334" y="-45004"/>
                  <a:pt x="17297" y="98130"/>
                  <a:pt x="53535" y="42409"/>
                </a:cubicBezTo>
                <a:cubicBezTo>
                  <a:pt x="59705" y="32927"/>
                  <a:pt x="57562" y="23251"/>
                  <a:pt x="49834" y="1500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p16"/>
          <p:cNvSpPr/>
          <p:nvPr/>
        </p:nvSpPr>
        <p:spPr>
          <a:xfrm rot="-10154761">
            <a:off x="469863" y="4112477"/>
            <a:ext cx="128026" cy="123256"/>
          </a:xfrm>
          <a:custGeom>
            <a:avLst/>
            <a:gdLst/>
            <a:ahLst/>
            <a:cxnLst/>
            <a:rect l="l" t="t" r="r" b="b"/>
            <a:pathLst>
              <a:path w="72390" h="69693" extrusionOk="0">
                <a:moveTo>
                  <a:pt x="12753" y="45463"/>
                </a:moveTo>
                <a:cubicBezTo>
                  <a:pt x="137184" y="131578"/>
                  <a:pt x="33209" y="-43769"/>
                  <a:pt x="1972" y="10719"/>
                </a:cubicBezTo>
                <a:cubicBezTo>
                  <a:pt x="-2379" y="18252"/>
                  <a:pt x="154" y="31695"/>
                  <a:pt x="12753" y="4546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5" name="Google Shape;545;p16"/>
          <p:cNvSpPr/>
          <p:nvPr/>
        </p:nvSpPr>
        <p:spPr>
          <a:xfrm rot="-10154761">
            <a:off x="356539" y="3965884"/>
            <a:ext cx="85906" cy="138415"/>
          </a:xfrm>
          <a:custGeom>
            <a:avLst/>
            <a:gdLst/>
            <a:ahLst/>
            <a:cxnLst/>
            <a:rect l="l" t="t" r="r" b="b"/>
            <a:pathLst>
              <a:path w="48574" h="78264" extrusionOk="0">
                <a:moveTo>
                  <a:pt x="13519" y="355"/>
                </a:moveTo>
                <a:cubicBezTo>
                  <a:pt x="-24473" y="-7827"/>
                  <a:pt x="27677" y="128683"/>
                  <a:pt x="46965" y="57765"/>
                </a:cubicBezTo>
                <a:cubicBezTo>
                  <a:pt x="55472" y="26463"/>
                  <a:pt x="28196" y="6590"/>
                  <a:pt x="13519" y="35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p16"/>
          <p:cNvSpPr/>
          <p:nvPr/>
        </p:nvSpPr>
        <p:spPr>
          <a:xfrm rot="-10154761">
            <a:off x="718829" y="4475677"/>
            <a:ext cx="98560" cy="82017"/>
          </a:xfrm>
          <a:custGeom>
            <a:avLst/>
            <a:gdLst/>
            <a:ahLst/>
            <a:cxnLst/>
            <a:rect l="l" t="t" r="r" b="b"/>
            <a:pathLst>
              <a:path w="55729" h="46375" extrusionOk="0">
                <a:moveTo>
                  <a:pt x="55730" y="27895"/>
                </a:moveTo>
                <a:cubicBezTo>
                  <a:pt x="50794" y="-30164"/>
                  <a:pt x="-43309" y="15946"/>
                  <a:pt x="24427" y="44586"/>
                </a:cubicBezTo>
                <a:cubicBezTo>
                  <a:pt x="38455" y="50496"/>
                  <a:pt x="50015" y="40949"/>
                  <a:pt x="55730" y="2789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p16"/>
          <p:cNvSpPr/>
          <p:nvPr/>
        </p:nvSpPr>
        <p:spPr>
          <a:xfrm rot="-10154761">
            <a:off x="299020" y="3656205"/>
            <a:ext cx="80169" cy="142687"/>
          </a:xfrm>
          <a:custGeom>
            <a:avLst/>
            <a:gdLst/>
            <a:ahLst/>
            <a:cxnLst/>
            <a:rect l="l" t="t" r="r" b="b"/>
            <a:pathLst>
              <a:path w="45330" h="80680" extrusionOk="0">
                <a:moveTo>
                  <a:pt x="16066" y="1022"/>
                </a:moveTo>
                <a:cubicBezTo>
                  <a:pt x="-20756" y="-13331"/>
                  <a:pt x="13404" y="129350"/>
                  <a:pt x="41849" y="62978"/>
                </a:cubicBezTo>
                <a:cubicBezTo>
                  <a:pt x="54448" y="33688"/>
                  <a:pt x="29834" y="9594"/>
                  <a:pt x="16066" y="102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48" name="Google Shape;548;p16"/>
          <p:cNvGrpSpPr/>
          <p:nvPr/>
        </p:nvGrpSpPr>
        <p:grpSpPr>
          <a:xfrm rot="-1433944">
            <a:off x="7990010" y="4747758"/>
            <a:ext cx="308071" cy="202462"/>
            <a:chOff x="3376242" y="4050765"/>
            <a:chExt cx="308091" cy="202475"/>
          </a:xfrm>
        </p:grpSpPr>
        <p:sp>
          <p:nvSpPr>
            <p:cNvPr id="549" name="Google Shape;549;p16"/>
            <p:cNvSpPr/>
            <p:nvPr/>
          </p:nvSpPr>
          <p:spPr>
            <a:xfrm>
              <a:off x="3376242" y="4050765"/>
              <a:ext cx="308091" cy="202475"/>
            </a:xfrm>
            <a:custGeom>
              <a:avLst/>
              <a:gdLst/>
              <a:ahLst/>
              <a:cxnLst/>
              <a:rect l="l" t="t" r="r" b="b"/>
              <a:pathLst>
                <a:path w="308091" h="202475" extrusionOk="0">
                  <a:moveTo>
                    <a:pt x="308092" y="57800"/>
                  </a:moveTo>
                  <a:lnTo>
                    <a:pt x="196649" y="0"/>
                  </a:lnTo>
                  <a:cubicBezTo>
                    <a:pt x="168399" y="42927"/>
                    <a:pt x="117094" y="113131"/>
                    <a:pt x="88778" y="156059"/>
                  </a:cubicBezTo>
                  <a:cubicBezTo>
                    <a:pt x="74881" y="143330"/>
                    <a:pt x="58060" y="111572"/>
                    <a:pt x="39227" y="103130"/>
                  </a:cubicBezTo>
                  <a:cubicBezTo>
                    <a:pt x="22861" y="95791"/>
                    <a:pt x="-194" y="113911"/>
                    <a:pt x="1" y="130536"/>
                  </a:cubicBezTo>
                  <a:cubicBezTo>
                    <a:pt x="391" y="165800"/>
                    <a:pt x="67802" y="221911"/>
                    <a:pt x="85986" y="195739"/>
                  </a:cubicBezTo>
                  <a:cubicBezTo>
                    <a:pt x="134953" y="130016"/>
                    <a:pt x="192103" y="45525"/>
                    <a:pt x="192103" y="45525"/>
                  </a:cubicBezTo>
                  <a:lnTo>
                    <a:pt x="284517" y="94492"/>
                  </a:lnTo>
                  <a:lnTo>
                    <a:pt x="308092" y="57735"/>
                  </a:ln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16"/>
            <p:cNvSpPr/>
            <p:nvPr/>
          </p:nvSpPr>
          <p:spPr>
            <a:xfrm>
              <a:off x="3392403" y="4163620"/>
              <a:ext cx="36317" cy="13788"/>
            </a:xfrm>
            <a:custGeom>
              <a:avLst/>
              <a:gdLst/>
              <a:ahLst/>
              <a:cxnLst/>
              <a:rect l="l" t="t" r="r" b="b"/>
              <a:pathLst>
                <a:path w="36317" h="13788" extrusionOk="0">
                  <a:moveTo>
                    <a:pt x="36314" y="13785"/>
                  </a:moveTo>
                  <a:cubicBezTo>
                    <a:pt x="20988" y="-5698"/>
                    <a:pt x="2414" y="-2581"/>
                    <a:pt x="11" y="11057"/>
                  </a:cubicBezTo>
                  <a:cubicBezTo>
                    <a:pt x="-119" y="11706"/>
                    <a:pt x="920" y="12811"/>
                    <a:pt x="1440" y="12356"/>
                  </a:cubicBezTo>
                  <a:cubicBezTo>
                    <a:pt x="13844" y="1251"/>
                    <a:pt x="36639" y="14045"/>
                    <a:pt x="36314" y="13785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16"/>
            <p:cNvSpPr/>
            <p:nvPr/>
          </p:nvSpPr>
          <p:spPr>
            <a:xfrm>
              <a:off x="3393158" y="4183881"/>
              <a:ext cx="3642" cy="4839"/>
            </a:xfrm>
            <a:custGeom>
              <a:avLst/>
              <a:gdLst/>
              <a:ahLst/>
              <a:cxnLst/>
              <a:rect l="l" t="t" r="r" b="b"/>
              <a:pathLst>
                <a:path w="3642" h="4839" extrusionOk="0">
                  <a:moveTo>
                    <a:pt x="2569" y="83"/>
                  </a:moveTo>
                  <a:cubicBezTo>
                    <a:pt x="945" y="603"/>
                    <a:pt x="-223" y="1966"/>
                    <a:pt x="36" y="4045"/>
                  </a:cubicBezTo>
                  <a:cubicBezTo>
                    <a:pt x="101" y="4629"/>
                    <a:pt x="815" y="5084"/>
                    <a:pt x="1140" y="4694"/>
                  </a:cubicBezTo>
                  <a:cubicBezTo>
                    <a:pt x="2049" y="3655"/>
                    <a:pt x="1919" y="2096"/>
                    <a:pt x="3348" y="1512"/>
                  </a:cubicBezTo>
                  <a:cubicBezTo>
                    <a:pt x="4063" y="1252"/>
                    <a:pt x="3348" y="-176"/>
                    <a:pt x="2569" y="18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16"/>
            <p:cNvSpPr/>
            <p:nvPr/>
          </p:nvSpPr>
          <p:spPr>
            <a:xfrm>
              <a:off x="3580742" y="4072118"/>
              <a:ext cx="77969" cy="44197"/>
            </a:xfrm>
            <a:custGeom>
              <a:avLst/>
              <a:gdLst/>
              <a:ahLst/>
              <a:cxnLst/>
              <a:rect l="l" t="t" r="r" b="b"/>
              <a:pathLst>
                <a:path w="77969" h="44197" extrusionOk="0">
                  <a:moveTo>
                    <a:pt x="77550" y="42421"/>
                  </a:moveTo>
                  <a:cubicBezTo>
                    <a:pt x="64821" y="31316"/>
                    <a:pt x="17088" y="2091"/>
                    <a:pt x="1436" y="14"/>
                  </a:cubicBezTo>
                  <a:cubicBezTo>
                    <a:pt x="8" y="-181"/>
                    <a:pt x="-577" y="1767"/>
                    <a:pt x="722" y="2417"/>
                  </a:cubicBezTo>
                  <a:cubicBezTo>
                    <a:pt x="27738" y="16314"/>
                    <a:pt x="54949" y="28199"/>
                    <a:pt x="76316" y="43980"/>
                  </a:cubicBezTo>
                  <a:cubicBezTo>
                    <a:pt x="77355" y="44759"/>
                    <a:pt x="78589" y="43266"/>
                    <a:pt x="77615" y="42356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8"/>
          <p:cNvSpPr txBox="1">
            <a:spLocks noGrp="1"/>
          </p:cNvSpPr>
          <p:nvPr>
            <p:ph type="subTitle" idx="1"/>
          </p:nvPr>
        </p:nvSpPr>
        <p:spPr>
          <a:xfrm>
            <a:off x="715100" y="3854599"/>
            <a:ext cx="4368600" cy="7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75" name="Google Shape;575;p18"/>
          <p:cNvSpPr txBox="1">
            <a:spLocks noGrp="1"/>
          </p:cNvSpPr>
          <p:nvPr>
            <p:ph type="title"/>
          </p:nvPr>
        </p:nvSpPr>
        <p:spPr>
          <a:xfrm>
            <a:off x="715100" y="3258525"/>
            <a:ext cx="4368600" cy="62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18"/>
          <p:cNvSpPr>
            <a:spLocks noGrp="1"/>
          </p:cNvSpPr>
          <p:nvPr>
            <p:ph type="pic" idx="2"/>
          </p:nvPr>
        </p:nvSpPr>
        <p:spPr>
          <a:xfrm>
            <a:off x="715100" y="535000"/>
            <a:ext cx="2523000" cy="25230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7" name="Google Shape;577;p18"/>
          <p:cNvSpPr>
            <a:spLocks noGrp="1"/>
          </p:cNvSpPr>
          <p:nvPr>
            <p:ph type="pic" idx="3"/>
          </p:nvPr>
        </p:nvSpPr>
        <p:spPr>
          <a:xfrm>
            <a:off x="3310544" y="535000"/>
            <a:ext cx="2523000" cy="25230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8" name="Google Shape;578;p18"/>
          <p:cNvSpPr>
            <a:spLocks noGrp="1"/>
          </p:cNvSpPr>
          <p:nvPr>
            <p:ph type="pic" idx="4"/>
          </p:nvPr>
        </p:nvSpPr>
        <p:spPr>
          <a:xfrm>
            <a:off x="5905988" y="535000"/>
            <a:ext cx="2523000" cy="25230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579" name="Google Shape;579;p18"/>
          <p:cNvGrpSpPr/>
          <p:nvPr/>
        </p:nvGrpSpPr>
        <p:grpSpPr>
          <a:xfrm rot="10800000">
            <a:off x="7141555" y="-5"/>
            <a:ext cx="2279948" cy="5682711"/>
            <a:chOff x="2672844" y="3375502"/>
            <a:chExt cx="1183590" cy="3135116"/>
          </a:xfrm>
        </p:grpSpPr>
        <p:grpSp>
          <p:nvGrpSpPr>
            <p:cNvPr id="580" name="Google Shape;580;p18"/>
            <p:cNvGrpSpPr/>
            <p:nvPr/>
          </p:nvGrpSpPr>
          <p:grpSpPr>
            <a:xfrm>
              <a:off x="2672844" y="3496865"/>
              <a:ext cx="1183590" cy="3013753"/>
              <a:chOff x="2672844" y="3496865"/>
              <a:chExt cx="1183590" cy="3013753"/>
            </a:xfrm>
          </p:grpSpPr>
          <p:sp>
            <p:nvSpPr>
              <p:cNvPr id="581" name="Google Shape;581;p18"/>
              <p:cNvSpPr/>
              <p:nvPr/>
            </p:nvSpPr>
            <p:spPr>
              <a:xfrm>
                <a:off x="2672909" y="3496865"/>
                <a:ext cx="1134557" cy="3013753"/>
              </a:xfrm>
              <a:custGeom>
                <a:avLst/>
                <a:gdLst/>
                <a:ahLst/>
                <a:cxnLst/>
                <a:rect l="l" t="t" r="r" b="b"/>
                <a:pathLst>
                  <a:path w="1134557" h="3013753" extrusionOk="0">
                    <a:moveTo>
                      <a:pt x="1134557" y="3013753"/>
                    </a:moveTo>
                    <a:lnTo>
                      <a:pt x="0" y="3013753"/>
                    </a:lnTo>
                    <a:lnTo>
                      <a:pt x="0" y="0"/>
                    </a:lnTo>
                    <a:cubicBezTo>
                      <a:pt x="384399" y="117027"/>
                      <a:pt x="649886" y="543704"/>
                      <a:pt x="543445" y="1021621"/>
                    </a:cubicBezTo>
                    <a:cubicBezTo>
                      <a:pt x="461681" y="1388810"/>
                      <a:pt x="267371" y="1930112"/>
                      <a:pt x="412779" y="2258594"/>
                    </a:cubicBezTo>
                    <a:cubicBezTo>
                      <a:pt x="581371" y="2639421"/>
                      <a:pt x="988500" y="2414588"/>
                      <a:pt x="1134557" y="301375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2" name="Google Shape;582;p18"/>
              <p:cNvSpPr/>
              <p:nvPr/>
            </p:nvSpPr>
            <p:spPr>
              <a:xfrm>
                <a:off x="2672844" y="4740072"/>
                <a:ext cx="908685" cy="1770545"/>
              </a:xfrm>
              <a:custGeom>
                <a:avLst/>
                <a:gdLst/>
                <a:ahLst/>
                <a:cxnLst/>
                <a:rect l="l" t="t" r="r" b="b"/>
                <a:pathLst>
                  <a:path w="908685" h="1770545" extrusionOk="0">
                    <a:moveTo>
                      <a:pt x="649952" y="1548246"/>
                    </a:moveTo>
                    <a:cubicBezTo>
                      <a:pt x="331470" y="1445895"/>
                      <a:pt x="69814" y="1292304"/>
                      <a:pt x="149434" y="786137"/>
                    </a:cubicBezTo>
                    <a:cubicBezTo>
                      <a:pt x="210156" y="400180"/>
                      <a:pt x="145213" y="143200"/>
                      <a:pt x="0" y="0"/>
                    </a:cubicBezTo>
                    <a:lnTo>
                      <a:pt x="0" y="1770546"/>
                    </a:lnTo>
                    <a:lnTo>
                      <a:pt x="908685" y="1770546"/>
                    </a:lnTo>
                    <a:cubicBezTo>
                      <a:pt x="858549" y="1678716"/>
                      <a:pt x="778214" y="1589484"/>
                      <a:pt x="649952" y="154824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3" name="Google Shape;583;p18"/>
              <p:cNvSpPr/>
              <p:nvPr/>
            </p:nvSpPr>
            <p:spPr>
              <a:xfrm>
                <a:off x="3073752" y="4774690"/>
                <a:ext cx="782682" cy="1735928"/>
              </a:xfrm>
              <a:custGeom>
                <a:avLst/>
                <a:gdLst/>
                <a:ahLst/>
                <a:cxnLst/>
                <a:rect l="l" t="t" r="r" b="b"/>
                <a:pathLst>
                  <a:path w="782682" h="1735928" extrusionOk="0">
                    <a:moveTo>
                      <a:pt x="281836" y="100205"/>
                    </a:moveTo>
                    <a:cubicBezTo>
                      <a:pt x="60380" y="556366"/>
                      <a:pt x="40637" y="911215"/>
                      <a:pt x="463092" y="1176638"/>
                    </a:cubicBezTo>
                    <a:cubicBezTo>
                      <a:pt x="616358" y="1272948"/>
                      <a:pt x="715591" y="1352829"/>
                      <a:pt x="763974" y="1540839"/>
                    </a:cubicBezTo>
                    <a:cubicBezTo>
                      <a:pt x="776703" y="1590196"/>
                      <a:pt x="784886" y="1663257"/>
                      <a:pt x="782158" y="1735929"/>
                    </a:cubicBezTo>
                    <a:lnTo>
                      <a:pt x="737997" y="1735929"/>
                    </a:lnTo>
                    <a:cubicBezTo>
                      <a:pt x="734295" y="1676895"/>
                      <a:pt x="724099" y="1619291"/>
                      <a:pt x="704551" y="1563764"/>
                    </a:cubicBezTo>
                    <a:cubicBezTo>
                      <a:pt x="645907" y="1397120"/>
                      <a:pt x="555247" y="1337632"/>
                      <a:pt x="409969" y="1257752"/>
                    </a:cubicBezTo>
                    <a:cubicBezTo>
                      <a:pt x="-81132" y="987978"/>
                      <a:pt x="-81067" y="562405"/>
                      <a:pt x="149027" y="47665"/>
                    </a:cubicBezTo>
                    <a:cubicBezTo>
                      <a:pt x="167406" y="9479"/>
                      <a:pt x="212022" y="-9679"/>
                      <a:pt x="248715" y="4868"/>
                    </a:cubicBezTo>
                    <a:cubicBezTo>
                      <a:pt x="285408" y="19350"/>
                      <a:pt x="300215" y="62018"/>
                      <a:pt x="281836" y="1002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84" name="Google Shape;584;p18"/>
            <p:cNvSpPr/>
            <p:nvPr/>
          </p:nvSpPr>
          <p:spPr>
            <a:xfrm>
              <a:off x="2830840" y="3375502"/>
              <a:ext cx="328292" cy="491474"/>
            </a:xfrm>
            <a:custGeom>
              <a:avLst/>
              <a:gdLst/>
              <a:ahLst/>
              <a:cxnLst/>
              <a:rect l="l" t="t" r="r" b="b"/>
              <a:pathLst>
                <a:path w="328292" h="491474" extrusionOk="0">
                  <a:moveTo>
                    <a:pt x="327974" y="491475"/>
                  </a:moveTo>
                  <a:cubicBezTo>
                    <a:pt x="278162" y="320999"/>
                    <a:pt x="120740" y="188710"/>
                    <a:pt x="39366" y="116363"/>
                  </a:cubicBezTo>
                  <a:cubicBezTo>
                    <a:pt x="-42917" y="43237"/>
                    <a:pt x="21182" y="-5536"/>
                    <a:pt x="74046" y="504"/>
                  </a:cubicBezTo>
                  <a:cubicBezTo>
                    <a:pt x="266472" y="22585"/>
                    <a:pt x="333559" y="375811"/>
                    <a:pt x="327974" y="491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5" name="Google Shape;585;p18"/>
          <p:cNvSpPr/>
          <p:nvPr/>
        </p:nvSpPr>
        <p:spPr>
          <a:xfrm rot="-3533021" flipH="1">
            <a:off x="-215510" y="-2489535"/>
            <a:ext cx="1771914" cy="4763977"/>
          </a:xfrm>
          <a:custGeom>
            <a:avLst/>
            <a:gdLst/>
            <a:ahLst/>
            <a:cxnLst/>
            <a:rect l="l" t="t" r="r" b="b"/>
            <a:pathLst>
              <a:path w="1571991" h="2184753" extrusionOk="0">
                <a:moveTo>
                  <a:pt x="796374" y="65"/>
                </a:moveTo>
                <a:lnTo>
                  <a:pt x="1571991" y="65"/>
                </a:lnTo>
                <a:lnTo>
                  <a:pt x="1571991" y="421027"/>
                </a:lnTo>
                <a:cubicBezTo>
                  <a:pt x="1433662" y="567474"/>
                  <a:pt x="1318972" y="734832"/>
                  <a:pt x="1305269" y="896086"/>
                </a:cubicBezTo>
                <a:cubicBezTo>
                  <a:pt x="1268641" y="1328088"/>
                  <a:pt x="1100244" y="1518437"/>
                  <a:pt x="843977" y="1584354"/>
                </a:cubicBezTo>
                <a:cubicBezTo>
                  <a:pt x="587712" y="1650271"/>
                  <a:pt x="82454" y="1664883"/>
                  <a:pt x="38552" y="2184754"/>
                </a:cubicBezTo>
                <a:cubicBezTo>
                  <a:pt x="-63928" y="2001679"/>
                  <a:pt x="31214" y="1620982"/>
                  <a:pt x="404637" y="1511098"/>
                </a:cubicBezTo>
                <a:cubicBezTo>
                  <a:pt x="778061" y="1401279"/>
                  <a:pt x="895218" y="1071757"/>
                  <a:pt x="785399" y="771590"/>
                </a:cubicBezTo>
                <a:cubicBezTo>
                  <a:pt x="705843" y="554095"/>
                  <a:pt x="726235" y="206000"/>
                  <a:pt x="79637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86" name="Google Shape;586;p18"/>
          <p:cNvGrpSpPr/>
          <p:nvPr/>
        </p:nvGrpSpPr>
        <p:grpSpPr>
          <a:xfrm>
            <a:off x="6293326" y="90299"/>
            <a:ext cx="351824" cy="276608"/>
            <a:chOff x="3631638" y="4290211"/>
            <a:chExt cx="351824" cy="276608"/>
          </a:xfrm>
        </p:grpSpPr>
        <p:sp>
          <p:nvSpPr>
            <p:cNvPr id="587" name="Google Shape;587;p18"/>
            <p:cNvSpPr/>
            <p:nvPr/>
          </p:nvSpPr>
          <p:spPr>
            <a:xfrm>
              <a:off x="3631638" y="4290211"/>
              <a:ext cx="351824" cy="276608"/>
            </a:xfrm>
            <a:custGeom>
              <a:avLst/>
              <a:gdLst/>
              <a:ahLst/>
              <a:cxnLst/>
              <a:rect l="l" t="t" r="r" b="b"/>
              <a:pathLst>
                <a:path w="351824" h="276608" extrusionOk="0">
                  <a:moveTo>
                    <a:pt x="216547" y="259643"/>
                  </a:moveTo>
                  <a:cubicBezTo>
                    <a:pt x="269151" y="201909"/>
                    <a:pt x="299155" y="153006"/>
                    <a:pt x="351824" y="95207"/>
                  </a:cubicBezTo>
                  <a:cubicBezTo>
                    <a:pt x="304610" y="63450"/>
                    <a:pt x="257397" y="31757"/>
                    <a:pt x="210248" y="0"/>
                  </a:cubicBezTo>
                  <a:cubicBezTo>
                    <a:pt x="177322" y="39486"/>
                    <a:pt x="118353" y="103390"/>
                    <a:pt x="85427" y="142810"/>
                  </a:cubicBezTo>
                  <a:cubicBezTo>
                    <a:pt x="73023" y="128523"/>
                    <a:pt x="59970" y="95142"/>
                    <a:pt x="42240" y="84556"/>
                  </a:cubicBezTo>
                  <a:cubicBezTo>
                    <a:pt x="26783" y="75399"/>
                    <a:pt x="1845" y="90791"/>
                    <a:pt x="157" y="107351"/>
                  </a:cubicBezTo>
                  <a:cubicBezTo>
                    <a:pt x="-3480" y="142420"/>
                    <a:pt x="57177" y="205805"/>
                    <a:pt x="78154" y="181906"/>
                  </a:cubicBezTo>
                  <a:cubicBezTo>
                    <a:pt x="134265" y="122158"/>
                    <a:pt x="200636" y="44746"/>
                    <a:pt x="200636" y="44746"/>
                  </a:cubicBezTo>
                  <a:cubicBezTo>
                    <a:pt x="234991" y="68255"/>
                    <a:pt x="269281" y="91830"/>
                    <a:pt x="303636" y="115404"/>
                  </a:cubicBezTo>
                  <a:cubicBezTo>
                    <a:pt x="275776" y="148720"/>
                    <a:pt x="232524" y="204311"/>
                    <a:pt x="204663" y="237627"/>
                  </a:cubicBezTo>
                  <a:cubicBezTo>
                    <a:pt x="184725" y="228860"/>
                    <a:pt x="168554" y="178918"/>
                    <a:pt x="138681" y="178854"/>
                  </a:cubicBezTo>
                  <a:cubicBezTo>
                    <a:pt x="60943" y="178659"/>
                    <a:pt x="153293" y="325430"/>
                    <a:pt x="216677" y="259643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588;p18"/>
            <p:cNvSpPr/>
            <p:nvPr/>
          </p:nvSpPr>
          <p:spPr>
            <a:xfrm>
              <a:off x="3648458" y="4383321"/>
              <a:ext cx="35810" cy="16387"/>
            </a:xfrm>
            <a:custGeom>
              <a:avLst/>
              <a:gdLst/>
              <a:ahLst/>
              <a:cxnLst/>
              <a:rect l="l" t="t" r="r" b="b"/>
              <a:pathLst>
                <a:path w="35810" h="16387" extrusionOk="0">
                  <a:moveTo>
                    <a:pt x="35811" y="16384"/>
                  </a:moveTo>
                  <a:cubicBezTo>
                    <a:pt x="22822" y="-4722"/>
                    <a:pt x="3988" y="-3683"/>
                    <a:pt x="27" y="9565"/>
                  </a:cubicBezTo>
                  <a:cubicBezTo>
                    <a:pt x="-168" y="10215"/>
                    <a:pt x="741" y="11384"/>
                    <a:pt x="1261" y="10994"/>
                  </a:cubicBezTo>
                  <a:cubicBezTo>
                    <a:pt x="14834" y="1383"/>
                    <a:pt x="36070" y="16644"/>
                    <a:pt x="35746" y="16384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589;p18"/>
            <p:cNvSpPr/>
            <p:nvPr/>
          </p:nvSpPr>
          <p:spPr>
            <a:xfrm>
              <a:off x="3647771" y="4402490"/>
              <a:ext cx="3975" cy="4589"/>
            </a:xfrm>
            <a:custGeom>
              <a:avLst/>
              <a:gdLst/>
              <a:ahLst/>
              <a:cxnLst/>
              <a:rect l="l" t="t" r="r" b="b"/>
              <a:pathLst>
                <a:path w="3975" h="4589" extrusionOk="0">
                  <a:moveTo>
                    <a:pt x="2987" y="73"/>
                  </a:moveTo>
                  <a:cubicBezTo>
                    <a:pt x="1299" y="398"/>
                    <a:pt x="0" y="1632"/>
                    <a:pt x="0" y="3709"/>
                  </a:cubicBezTo>
                  <a:cubicBezTo>
                    <a:pt x="0" y="4294"/>
                    <a:pt x="649" y="4814"/>
                    <a:pt x="1039" y="4489"/>
                  </a:cubicBezTo>
                  <a:cubicBezTo>
                    <a:pt x="2078" y="3580"/>
                    <a:pt x="2143" y="2021"/>
                    <a:pt x="3637" y="1567"/>
                  </a:cubicBezTo>
                  <a:cubicBezTo>
                    <a:pt x="4351" y="1372"/>
                    <a:pt x="3831" y="-122"/>
                    <a:pt x="3052" y="8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590;p18"/>
            <p:cNvSpPr/>
            <p:nvPr/>
          </p:nvSpPr>
          <p:spPr>
            <a:xfrm>
              <a:off x="3752768" y="4484531"/>
              <a:ext cx="42106" cy="15839"/>
            </a:xfrm>
            <a:custGeom>
              <a:avLst/>
              <a:gdLst/>
              <a:ahLst/>
              <a:cxnLst/>
              <a:rect l="l" t="t" r="r" b="b"/>
              <a:pathLst>
                <a:path w="42106" h="15839" extrusionOk="0">
                  <a:moveTo>
                    <a:pt x="41645" y="14602"/>
                  </a:moveTo>
                  <a:cubicBezTo>
                    <a:pt x="21382" y="-8193"/>
                    <a:pt x="2939" y="-400"/>
                    <a:pt x="16" y="11679"/>
                  </a:cubicBezTo>
                  <a:cubicBezTo>
                    <a:pt x="-179" y="12524"/>
                    <a:pt x="1445" y="13952"/>
                    <a:pt x="2029" y="13563"/>
                  </a:cubicBezTo>
                  <a:cubicBezTo>
                    <a:pt x="10277" y="8108"/>
                    <a:pt x="19174" y="-6635"/>
                    <a:pt x="40865" y="15316"/>
                  </a:cubicBezTo>
                  <a:cubicBezTo>
                    <a:pt x="41905" y="16355"/>
                    <a:pt x="42619" y="15706"/>
                    <a:pt x="41645" y="14602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591;p18"/>
            <p:cNvSpPr/>
            <p:nvPr/>
          </p:nvSpPr>
          <p:spPr>
            <a:xfrm>
              <a:off x="3847117" y="4312513"/>
              <a:ext cx="114304" cy="78788"/>
            </a:xfrm>
            <a:custGeom>
              <a:avLst/>
              <a:gdLst/>
              <a:ahLst/>
              <a:cxnLst/>
              <a:rect l="l" t="t" r="r" b="b"/>
              <a:pathLst>
                <a:path w="114304" h="78788" extrusionOk="0">
                  <a:moveTo>
                    <a:pt x="114005" y="76996"/>
                  </a:moveTo>
                  <a:cubicBezTo>
                    <a:pt x="102640" y="64527"/>
                    <a:pt x="16915" y="3870"/>
                    <a:pt x="1589" y="38"/>
                  </a:cubicBezTo>
                  <a:cubicBezTo>
                    <a:pt x="160" y="-286"/>
                    <a:pt x="-620" y="1532"/>
                    <a:pt x="614" y="2376"/>
                  </a:cubicBezTo>
                  <a:cubicBezTo>
                    <a:pt x="25877" y="19262"/>
                    <a:pt x="93158" y="60306"/>
                    <a:pt x="112576" y="78490"/>
                  </a:cubicBezTo>
                  <a:cubicBezTo>
                    <a:pt x="113551" y="79399"/>
                    <a:pt x="114914" y="78035"/>
                    <a:pt x="114005" y="77061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2" name="Google Shape;592;p18"/>
          <p:cNvGrpSpPr/>
          <p:nvPr/>
        </p:nvGrpSpPr>
        <p:grpSpPr>
          <a:xfrm rot="-2524165">
            <a:off x="113749" y="612132"/>
            <a:ext cx="308077" cy="202466"/>
            <a:chOff x="3376242" y="4050765"/>
            <a:chExt cx="308091" cy="202475"/>
          </a:xfrm>
        </p:grpSpPr>
        <p:sp>
          <p:nvSpPr>
            <p:cNvPr id="593" name="Google Shape;593;p18"/>
            <p:cNvSpPr/>
            <p:nvPr/>
          </p:nvSpPr>
          <p:spPr>
            <a:xfrm>
              <a:off x="3376242" y="4050765"/>
              <a:ext cx="308091" cy="202475"/>
            </a:xfrm>
            <a:custGeom>
              <a:avLst/>
              <a:gdLst/>
              <a:ahLst/>
              <a:cxnLst/>
              <a:rect l="l" t="t" r="r" b="b"/>
              <a:pathLst>
                <a:path w="308091" h="202475" extrusionOk="0">
                  <a:moveTo>
                    <a:pt x="308092" y="57800"/>
                  </a:moveTo>
                  <a:lnTo>
                    <a:pt x="196649" y="0"/>
                  </a:lnTo>
                  <a:cubicBezTo>
                    <a:pt x="168399" y="42927"/>
                    <a:pt x="117094" y="113131"/>
                    <a:pt x="88778" y="156059"/>
                  </a:cubicBezTo>
                  <a:cubicBezTo>
                    <a:pt x="74881" y="143330"/>
                    <a:pt x="58060" y="111572"/>
                    <a:pt x="39227" y="103130"/>
                  </a:cubicBezTo>
                  <a:cubicBezTo>
                    <a:pt x="22861" y="95791"/>
                    <a:pt x="-194" y="113911"/>
                    <a:pt x="1" y="130536"/>
                  </a:cubicBezTo>
                  <a:cubicBezTo>
                    <a:pt x="391" y="165800"/>
                    <a:pt x="67802" y="221911"/>
                    <a:pt x="85986" y="195739"/>
                  </a:cubicBezTo>
                  <a:cubicBezTo>
                    <a:pt x="134953" y="130016"/>
                    <a:pt x="192103" y="45525"/>
                    <a:pt x="192103" y="45525"/>
                  </a:cubicBezTo>
                  <a:lnTo>
                    <a:pt x="284517" y="94492"/>
                  </a:lnTo>
                  <a:lnTo>
                    <a:pt x="308092" y="57735"/>
                  </a:ln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594;p18"/>
            <p:cNvSpPr/>
            <p:nvPr/>
          </p:nvSpPr>
          <p:spPr>
            <a:xfrm>
              <a:off x="3392403" y="4163620"/>
              <a:ext cx="36317" cy="13788"/>
            </a:xfrm>
            <a:custGeom>
              <a:avLst/>
              <a:gdLst/>
              <a:ahLst/>
              <a:cxnLst/>
              <a:rect l="l" t="t" r="r" b="b"/>
              <a:pathLst>
                <a:path w="36317" h="13788" extrusionOk="0">
                  <a:moveTo>
                    <a:pt x="36314" y="13785"/>
                  </a:moveTo>
                  <a:cubicBezTo>
                    <a:pt x="20988" y="-5698"/>
                    <a:pt x="2414" y="-2581"/>
                    <a:pt x="11" y="11057"/>
                  </a:cubicBezTo>
                  <a:cubicBezTo>
                    <a:pt x="-119" y="11706"/>
                    <a:pt x="920" y="12811"/>
                    <a:pt x="1440" y="12356"/>
                  </a:cubicBezTo>
                  <a:cubicBezTo>
                    <a:pt x="13844" y="1251"/>
                    <a:pt x="36639" y="14045"/>
                    <a:pt x="36314" y="13785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595;p18"/>
            <p:cNvSpPr/>
            <p:nvPr/>
          </p:nvSpPr>
          <p:spPr>
            <a:xfrm>
              <a:off x="3393158" y="4183881"/>
              <a:ext cx="3642" cy="4839"/>
            </a:xfrm>
            <a:custGeom>
              <a:avLst/>
              <a:gdLst/>
              <a:ahLst/>
              <a:cxnLst/>
              <a:rect l="l" t="t" r="r" b="b"/>
              <a:pathLst>
                <a:path w="3642" h="4839" extrusionOk="0">
                  <a:moveTo>
                    <a:pt x="2569" y="83"/>
                  </a:moveTo>
                  <a:cubicBezTo>
                    <a:pt x="945" y="603"/>
                    <a:pt x="-223" y="1966"/>
                    <a:pt x="36" y="4045"/>
                  </a:cubicBezTo>
                  <a:cubicBezTo>
                    <a:pt x="101" y="4629"/>
                    <a:pt x="815" y="5084"/>
                    <a:pt x="1140" y="4694"/>
                  </a:cubicBezTo>
                  <a:cubicBezTo>
                    <a:pt x="2049" y="3655"/>
                    <a:pt x="1919" y="2096"/>
                    <a:pt x="3348" y="1512"/>
                  </a:cubicBezTo>
                  <a:cubicBezTo>
                    <a:pt x="4063" y="1252"/>
                    <a:pt x="3348" y="-176"/>
                    <a:pt x="2569" y="18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596;p18"/>
            <p:cNvSpPr/>
            <p:nvPr/>
          </p:nvSpPr>
          <p:spPr>
            <a:xfrm>
              <a:off x="3580742" y="4072118"/>
              <a:ext cx="77969" cy="44197"/>
            </a:xfrm>
            <a:custGeom>
              <a:avLst/>
              <a:gdLst/>
              <a:ahLst/>
              <a:cxnLst/>
              <a:rect l="l" t="t" r="r" b="b"/>
              <a:pathLst>
                <a:path w="77969" h="44197" extrusionOk="0">
                  <a:moveTo>
                    <a:pt x="77550" y="42421"/>
                  </a:moveTo>
                  <a:cubicBezTo>
                    <a:pt x="64821" y="31316"/>
                    <a:pt x="17088" y="2091"/>
                    <a:pt x="1436" y="14"/>
                  </a:cubicBezTo>
                  <a:cubicBezTo>
                    <a:pt x="8" y="-181"/>
                    <a:pt x="-577" y="1767"/>
                    <a:pt x="722" y="2417"/>
                  </a:cubicBezTo>
                  <a:cubicBezTo>
                    <a:pt x="27738" y="16314"/>
                    <a:pt x="54949" y="28199"/>
                    <a:pt x="76316" y="43980"/>
                  </a:cubicBezTo>
                  <a:cubicBezTo>
                    <a:pt x="77355" y="44759"/>
                    <a:pt x="78589" y="43266"/>
                    <a:pt x="77615" y="42356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19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19"/>
          <p:cNvSpPr txBox="1">
            <a:spLocks noGrp="1"/>
          </p:cNvSpPr>
          <p:nvPr>
            <p:ph type="subTitle" idx="1"/>
          </p:nvPr>
        </p:nvSpPr>
        <p:spPr>
          <a:xfrm>
            <a:off x="720000" y="1532278"/>
            <a:ext cx="2493900" cy="52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600" name="Google Shape;600;p19"/>
          <p:cNvSpPr txBox="1">
            <a:spLocks noGrp="1"/>
          </p:cNvSpPr>
          <p:nvPr>
            <p:ph type="subTitle" idx="2"/>
          </p:nvPr>
        </p:nvSpPr>
        <p:spPr>
          <a:xfrm>
            <a:off x="720000" y="1978925"/>
            <a:ext cx="2493900" cy="18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01" name="Google Shape;601;p19"/>
          <p:cNvSpPr txBox="1">
            <a:spLocks noGrp="1"/>
          </p:cNvSpPr>
          <p:nvPr>
            <p:ph type="subTitle" idx="3"/>
          </p:nvPr>
        </p:nvSpPr>
        <p:spPr>
          <a:xfrm>
            <a:off x="3327500" y="1978925"/>
            <a:ext cx="2493900" cy="18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02" name="Google Shape;602;p19"/>
          <p:cNvSpPr txBox="1">
            <a:spLocks noGrp="1"/>
          </p:cNvSpPr>
          <p:nvPr>
            <p:ph type="subTitle" idx="4"/>
          </p:nvPr>
        </p:nvSpPr>
        <p:spPr>
          <a:xfrm>
            <a:off x="5935000" y="1978925"/>
            <a:ext cx="2493900" cy="18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19"/>
          <p:cNvSpPr txBox="1">
            <a:spLocks noGrp="1"/>
          </p:cNvSpPr>
          <p:nvPr>
            <p:ph type="subTitle" idx="5"/>
          </p:nvPr>
        </p:nvSpPr>
        <p:spPr>
          <a:xfrm>
            <a:off x="3324946" y="1532278"/>
            <a:ext cx="2493900" cy="52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604" name="Google Shape;604;p19"/>
          <p:cNvSpPr txBox="1">
            <a:spLocks noGrp="1"/>
          </p:cNvSpPr>
          <p:nvPr>
            <p:ph type="subTitle" idx="6"/>
          </p:nvPr>
        </p:nvSpPr>
        <p:spPr>
          <a:xfrm>
            <a:off x="5934976" y="1532278"/>
            <a:ext cx="2493900" cy="52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grpSp>
        <p:nvGrpSpPr>
          <p:cNvPr id="605" name="Google Shape;605;p19"/>
          <p:cNvGrpSpPr/>
          <p:nvPr/>
        </p:nvGrpSpPr>
        <p:grpSpPr>
          <a:xfrm>
            <a:off x="-1215680" y="-1744227"/>
            <a:ext cx="11435739" cy="7481058"/>
            <a:chOff x="-1215680" y="-1744227"/>
            <a:chExt cx="11435739" cy="7481058"/>
          </a:xfrm>
        </p:grpSpPr>
        <p:grpSp>
          <p:nvGrpSpPr>
            <p:cNvPr id="606" name="Google Shape;606;p19"/>
            <p:cNvGrpSpPr/>
            <p:nvPr/>
          </p:nvGrpSpPr>
          <p:grpSpPr>
            <a:xfrm>
              <a:off x="782016" y="69056"/>
              <a:ext cx="211165" cy="328042"/>
              <a:chOff x="1723033" y="6295193"/>
              <a:chExt cx="169176" cy="262812"/>
            </a:xfrm>
          </p:grpSpPr>
          <p:sp>
            <p:nvSpPr>
              <p:cNvPr id="607" name="Google Shape;607;p19"/>
              <p:cNvSpPr/>
              <p:nvPr/>
            </p:nvSpPr>
            <p:spPr>
              <a:xfrm>
                <a:off x="1780494" y="6338338"/>
                <a:ext cx="40543" cy="179515"/>
              </a:xfrm>
              <a:custGeom>
                <a:avLst/>
                <a:gdLst/>
                <a:ahLst/>
                <a:cxnLst/>
                <a:rect l="l" t="t" r="r" b="b"/>
                <a:pathLst>
                  <a:path w="40543" h="179515" extrusionOk="0">
                    <a:moveTo>
                      <a:pt x="79" y="7326"/>
                    </a:moveTo>
                    <a:cubicBezTo>
                      <a:pt x="-463" y="3872"/>
                      <a:pt x="1840" y="621"/>
                      <a:pt x="5294" y="79"/>
                    </a:cubicBezTo>
                    <a:cubicBezTo>
                      <a:pt x="8749" y="-463"/>
                      <a:pt x="12000" y="1840"/>
                      <a:pt x="12542" y="5294"/>
                    </a:cubicBezTo>
                    <a:lnTo>
                      <a:pt x="40448" y="172190"/>
                    </a:lnTo>
                    <a:cubicBezTo>
                      <a:pt x="41058" y="175644"/>
                      <a:pt x="38687" y="178895"/>
                      <a:pt x="35233" y="179437"/>
                    </a:cubicBezTo>
                    <a:cubicBezTo>
                      <a:pt x="31778" y="179979"/>
                      <a:pt x="28527" y="177676"/>
                      <a:pt x="27917" y="174221"/>
                    </a:cubicBezTo>
                    <a:lnTo>
                      <a:pt x="11" y="732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8" name="Google Shape;608;p19"/>
              <p:cNvSpPr/>
              <p:nvPr/>
            </p:nvSpPr>
            <p:spPr>
              <a:xfrm>
                <a:off x="1728316" y="6477833"/>
                <a:ext cx="90742" cy="73871"/>
              </a:xfrm>
              <a:custGeom>
                <a:avLst/>
                <a:gdLst/>
                <a:ahLst/>
                <a:cxnLst/>
                <a:rect l="l" t="t" r="r" b="b"/>
                <a:pathLst>
                  <a:path w="90742" h="73871" extrusionOk="0">
                    <a:moveTo>
                      <a:pt x="82331" y="26124"/>
                    </a:moveTo>
                    <a:cubicBezTo>
                      <a:pt x="122091" y="76247"/>
                      <a:pt x="8434" y="96296"/>
                      <a:pt x="306" y="39535"/>
                    </a:cubicBezTo>
                    <a:cubicBezTo>
                      <a:pt x="-4232" y="7904"/>
                      <a:pt x="42572" y="-23999"/>
                      <a:pt x="82331" y="2612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9" name="Google Shape;609;p19"/>
              <p:cNvSpPr/>
              <p:nvPr/>
            </p:nvSpPr>
            <p:spPr>
              <a:xfrm>
                <a:off x="1723033" y="6471432"/>
                <a:ext cx="101373" cy="86573"/>
              </a:xfrm>
              <a:custGeom>
                <a:avLst/>
                <a:gdLst/>
                <a:ahLst/>
                <a:cxnLst/>
                <a:rect l="l" t="t" r="r" b="b"/>
                <a:pathLst>
                  <a:path w="101373" h="86573" extrusionOk="0">
                    <a:moveTo>
                      <a:pt x="83821" y="36861"/>
                    </a:moveTo>
                    <a:cubicBezTo>
                      <a:pt x="90255" y="44921"/>
                      <a:pt x="91813" y="51559"/>
                      <a:pt x="90120" y="56571"/>
                    </a:cubicBezTo>
                    <a:cubicBezTo>
                      <a:pt x="88223" y="62328"/>
                      <a:pt x="82331" y="67002"/>
                      <a:pt x="74541" y="70118"/>
                    </a:cubicBezTo>
                    <a:cubicBezTo>
                      <a:pt x="66007" y="73505"/>
                      <a:pt x="55508" y="74724"/>
                      <a:pt x="45416" y="73505"/>
                    </a:cubicBezTo>
                    <a:cubicBezTo>
                      <a:pt x="28753" y="71404"/>
                      <a:pt x="13378" y="62531"/>
                      <a:pt x="10804" y="44853"/>
                    </a:cubicBezTo>
                    <a:cubicBezTo>
                      <a:pt x="10059" y="39570"/>
                      <a:pt x="11211" y="34151"/>
                      <a:pt x="13852" y="29410"/>
                    </a:cubicBezTo>
                    <a:cubicBezTo>
                      <a:pt x="16765" y="24059"/>
                      <a:pt x="21438" y="19453"/>
                      <a:pt x="27263" y="16473"/>
                    </a:cubicBezTo>
                    <a:cubicBezTo>
                      <a:pt x="33224" y="13357"/>
                      <a:pt x="40404" y="12003"/>
                      <a:pt x="48125" y="13086"/>
                    </a:cubicBezTo>
                    <a:cubicBezTo>
                      <a:pt x="59369" y="14779"/>
                      <a:pt x="71900" y="21824"/>
                      <a:pt x="83753" y="36861"/>
                    </a:cubicBezTo>
                    <a:lnTo>
                      <a:pt x="83753" y="36861"/>
                    </a:lnTo>
                    <a:close/>
                    <a:moveTo>
                      <a:pt x="100009" y="61109"/>
                    </a:moveTo>
                    <a:cubicBezTo>
                      <a:pt x="103125" y="51559"/>
                      <a:pt x="101160" y="40315"/>
                      <a:pt x="91475" y="28123"/>
                    </a:cubicBezTo>
                    <a:cubicBezTo>
                      <a:pt x="77657" y="10716"/>
                      <a:pt x="62959" y="2520"/>
                      <a:pt x="49480" y="488"/>
                    </a:cubicBezTo>
                    <a:cubicBezTo>
                      <a:pt x="39794" y="-935"/>
                      <a:pt x="30718" y="826"/>
                      <a:pt x="23064" y="4823"/>
                    </a:cubicBezTo>
                    <a:cubicBezTo>
                      <a:pt x="15342" y="8819"/>
                      <a:pt x="9043" y="15118"/>
                      <a:pt x="4979" y="22501"/>
                    </a:cubicBezTo>
                    <a:cubicBezTo>
                      <a:pt x="983" y="29884"/>
                      <a:pt x="-846" y="38418"/>
                      <a:pt x="373" y="46953"/>
                    </a:cubicBezTo>
                    <a:cubicBezTo>
                      <a:pt x="3828" y="71337"/>
                      <a:pt x="23335" y="83461"/>
                      <a:pt x="44264" y="86035"/>
                    </a:cubicBezTo>
                    <a:cubicBezTo>
                      <a:pt x="55847" y="87458"/>
                      <a:pt x="67903" y="86035"/>
                      <a:pt x="77792" y="82106"/>
                    </a:cubicBezTo>
                    <a:cubicBezTo>
                      <a:pt x="88426" y="77907"/>
                      <a:pt x="96758" y="70795"/>
                      <a:pt x="99873" y="6110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0" name="Google Shape;610;p19"/>
              <p:cNvSpPr/>
              <p:nvPr/>
            </p:nvSpPr>
            <p:spPr>
              <a:xfrm>
                <a:off x="1786805" y="6302993"/>
                <a:ext cx="96790" cy="94284"/>
              </a:xfrm>
              <a:custGeom>
                <a:avLst/>
                <a:gdLst/>
                <a:ahLst/>
                <a:cxnLst/>
                <a:rect l="l" t="t" r="r" b="b"/>
                <a:pathLst>
                  <a:path w="96790" h="94284" extrusionOk="0">
                    <a:moveTo>
                      <a:pt x="0" y="41656"/>
                    </a:moveTo>
                    <a:lnTo>
                      <a:pt x="87647" y="0"/>
                    </a:lnTo>
                    <a:lnTo>
                      <a:pt x="96791" y="54322"/>
                    </a:lnTo>
                    <a:lnTo>
                      <a:pt x="8805" y="94285"/>
                    </a:lnTo>
                    <a:lnTo>
                      <a:pt x="0" y="4165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1" name="Google Shape;611;p19"/>
              <p:cNvSpPr/>
              <p:nvPr/>
            </p:nvSpPr>
            <p:spPr>
              <a:xfrm>
                <a:off x="1780489" y="6295193"/>
                <a:ext cx="111720" cy="108378"/>
              </a:xfrm>
              <a:custGeom>
                <a:avLst/>
                <a:gdLst/>
                <a:ahLst/>
                <a:cxnLst/>
                <a:rect l="l" t="t" r="r" b="b"/>
                <a:pathLst>
                  <a:path w="111720" h="108378" extrusionOk="0">
                    <a:moveTo>
                      <a:pt x="3810" y="43630"/>
                    </a:moveTo>
                    <a:lnTo>
                      <a:pt x="93556" y="619"/>
                    </a:lnTo>
                    <a:cubicBezTo>
                      <a:pt x="96672" y="-871"/>
                      <a:pt x="100465" y="416"/>
                      <a:pt x="102023" y="3532"/>
                    </a:cubicBezTo>
                    <a:cubicBezTo>
                      <a:pt x="102294" y="4074"/>
                      <a:pt x="102497" y="4683"/>
                      <a:pt x="102565" y="5225"/>
                    </a:cubicBezTo>
                    <a:lnTo>
                      <a:pt x="111641" y="59480"/>
                    </a:lnTo>
                    <a:cubicBezTo>
                      <a:pt x="112116" y="62460"/>
                      <a:pt x="110422" y="65305"/>
                      <a:pt x="107713" y="66389"/>
                    </a:cubicBezTo>
                    <a:lnTo>
                      <a:pt x="17831" y="107774"/>
                    </a:lnTo>
                    <a:cubicBezTo>
                      <a:pt x="14647" y="109263"/>
                      <a:pt x="10922" y="107909"/>
                      <a:pt x="9432" y="104725"/>
                    </a:cubicBezTo>
                    <a:cubicBezTo>
                      <a:pt x="9161" y="104183"/>
                      <a:pt x="9025" y="103642"/>
                      <a:pt x="8890" y="103100"/>
                    </a:cubicBezTo>
                    <a:lnTo>
                      <a:pt x="85" y="50403"/>
                    </a:lnTo>
                    <a:cubicBezTo>
                      <a:pt x="-390" y="47491"/>
                      <a:pt x="1168" y="44714"/>
                      <a:pt x="3810" y="43562"/>
                    </a:cubicBezTo>
                    <a:lnTo>
                      <a:pt x="3810" y="43562"/>
                    </a:lnTo>
                    <a:close/>
                    <a:moveTo>
                      <a:pt x="91457" y="15656"/>
                    </a:moveTo>
                    <a:lnTo>
                      <a:pt x="13360" y="53045"/>
                    </a:lnTo>
                    <a:lnTo>
                      <a:pt x="19998" y="92804"/>
                    </a:lnTo>
                    <a:lnTo>
                      <a:pt x="98366" y="56838"/>
                    </a:lnTo>
                    <a:lnTo>
                      <a:pt x="91457" y="1558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2" name="Google Shape;612;p19"/>
              <p:cNvSpPr/>
              <p:nvPr/>
            </p:nvSpPr>
            <p:spPr>
              <a:xfrm>
                <a:off x="1755906" y="6492737"/>
                <a:ext cx="42664" cy="20715"/>
              </a:xfrm>
              <a:custGeom>
                <a:avLst/>
                <a:gdLst/>
                <a:ahLst/>
                <a:cxnLst/>
                <a:rect l="l" t="t" r="r" b="b"/>
                <a:pathLst>
                  <a:path w="42664" h="20715" extrusionOk="0">
                    <a:moveTo>
                      <a:pt x="42007" y="20635"/>
                    </a:moveTo>
                    <a:cubicBezTo>
                      <a:pt x="36995" y="16571"/>
                      <a:pt x="31305" y="13523"/>
                      <a:pt x="25819" y="10407"/>
                    </a:cubicBezTo>
                    <a:cubicBezTo>
                      <a:pt x="17691" y="5801"/>
                      <a:pt x="10240" y="6546"/>
                      <a:pt x="1638" y="6546"/>
                    </a:cubicBezTo>
                    <a:cubicBezTo>
                      <a:pt x="80" y="6546"/>
                      <a:pt x="-665" y="3972"/>
                      <a:pt x="757" y="3024"/>
                    </a:cubicBezTo>
                    <a:cubicBezTo>
                      <a:pt x="15185" y="-6459"/>
                      <a:pt x="32524" y="8375"/>
                      <a:pt x="42549" y="19754"/>
                    </a:cubicBezTo>
                    <a:cubicBezTo>
                      <a:pt x="42887" y="20161"/>
                      <a:pt x="42413" y="20973"/>
                      <a:pt x="42007" y="206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3" name="Google Shape;613;p19"/>
            <p:cNvGrpSpPr/>
            <p:nvPr/>
          </p:nvGrpSpPr>
          <p:grpSpPr>
            <a:xfrm rot="-435006">
              <a:off x="159609" y="283726"/>
              <a:ext cx="351822" cy="276607"/>
              <a:chOff x="3631638" y="4290211"/>
              <a:chExt cx="351824" cy="276608"/>
            </a:xfrm>
          </p:grpSpPr>
          <p:sp>
            <p:nvSpPr>
              <p:cNvPr id="614" name="Google Shape;614;p19"/>
              <p:cNvSpPr/>
              <p:nvPr/>
            </p:nvSpPr>
            <p:spPr>
              <a:xfrm>
                <a:off x="3631638" y="4290211"/>
                <a:ext cx="351824" cy="276608"/>
              </a:xfrm>
              <a:custGeom>
                <a:avLst/>
                <a:gdLst/>
                <a:ahLst/>
                <a:cxnLst/>
                <a:rect l="l" t="t" r="r" b="b"/>
                <a:pathLst>
                  <a:path w="351824" h="276608" extrusionOk="0">
                    <a:moveTo>
                      <a:pt x="216547" y="259643"/>
                    </a:moveTo>
                    <a:cubicBezTo>
                      <a:pt x="269151" y="201909"/>
                      <a:pt x="299155" y="153006"/>
                      <a:pt x="351824" y="95207"/>
                    </a:cubicBezTo>
                    <a:cubicBezTo>
                      <a:pt x="304610" y="63450"/>
                      <a:pt x="257397" y="31757"/>
                      <a:pt x="210248" y="0"/>
                    </a:cubicBezTo>
                    <a:cubicBezTo>
                      <a:pt x="177322" y="39486"/>
                      <a:pt x="118353" y="103390"/>
                      <a:pt x="85427" y="142810"/>
                    </a:cubicBezTo>
                    <a:cubicBezTo>
                      <a:pt x="73023" y="128523"/>
                      <a:pt x="59970" y="95142"/>
                      <a:pt x="42240" y="84556"/>
                    </a:cubicBezTo>
                    <a:cubicBezTo>
                      <a:pt x="26783" y="75399"/>
                      <a:pt x="1845" y="90791"/>
                      <a:pt x="157" y="107351"/>
                    </a:cubicBezTo>
                    <a:cubicBezTo>
                      <a:pt x="-3480" y="142420"/>
                      <a:pt x="57177" y="205805"/>
                      <a:pt x="78154" y="181906"/>
                    </a:cubicBezTo>
                    <a:cubicBezTo>
                      <a:pt x="134265" y="122158"/>
                      <a:pt x="200636" y="44746"/>
                      <a:pt x="200636" y="44746"/>
                    </a:cubicBezTo>
                    <a:cubicBezTo>
                      <a:pt x="234991" y="68255"/>
                      <a:pt x="269281" y="91830"/>
                      <a:pt x="303636" y="115404"/>
                    </a:cubicBezTo>
                    <a:cubicBezTo>
                      <a:pt x="275776" y="148720"/>
                      <a:pt x="232524" y="204311"/>
                      <a:pt x="204663" y="237627"/>
                    </a:cubicBezTo>
                    <a:cubicBezTo>
                      <a:pt x="184725" y="228860"/>
                      <a:pt x="168554" y="178918"/>
                      <a:pt x="138681" y="178854"/>
                    </a:cubicBezTo>
                    <a:cubicBezTo>
                      <a:pt x="60943" y="178659"/>
                      <a:pt x="153293" y="325430"/>
                      <a:pt x="216677" y="259643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5" name="Google Shape;615;p19"/>
              <p:cNvSpPr/>
              <p:nvPr/>
            </p:nvSpPr>
            <p:spPr>
              <a:xfrm>
                <a:off x="3648458" y="4383321"/>
                <a:ext cx="35810" cy="16387"/>
              </a:xfrm>
              <a:custGeom>
                <a:avLst/>
                <a:gdLst/>
                <a:ahLst/>
                <a:cxnLst/>
                <a:rect l="l" t="t" r="r" b="b"/>
                <a:pathLst>
                  <a:path w="35810" h="16387" extrusionOk="0">
                    <a:moveTo>
                      <a:pt x="35811" y="16384"/>
                    </a:moveTo>
                    <a:cubicBezTo>
                      <a:pt x="22822" y="-4722"/>
                      <a:pt x="3988" y="-3683"/>
                      <a:pt x="27" y="9565"/>
                    </a:cubicBezTo>
                    <a:cubicBezTo>
                      <a:pt x="-168" y="10215"/>
                      <a:pt x="741" y="11384"/>
                      <a:pt x="1261" y="10994"/>
                    </a:cubicBezTo>
                    <a:cubicBezTo>
                      <a:pt x="14834" y="1383"/>
                      <a:pt x="36070" y="16644"/>
                      <a:pt x="35746" y="16384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6" name="Google Shape;616;p19"/>
              <p:cNvSpPr/>
              <p:nvPr/>
            </p:nvSpPr>
            <p:spPr>
              <a:xfrm>
                <a:off x="3647771" y="4402490"/>
                <a:ext cx="3975" cy="4589"/>
              </a:xfrm>
              <a:custGeom>
                <a:avLst/>
                <a:gdLst/>
                <a:ahLst/>
                <a:cxnLst/>
                <a:rect l="l" t="t" r="r" b="b"/>
                <a:pathLst>
                  <a:path w="3975" h="4589" extrusionOk="0">
                    <a:moveTo>
                      <a:pt x="2987" y="73"/>
                    </a:moveTo>
                    <a:cubicBezTo>
                      <a:pt x="1299" y="398"/>
                      <a:pt x="0" y="1632"/>
                      <a:pt x="0" y="3709"/>
                    </a:cubicBezTo>
                    <a:cubicBezTo>
                      <a:pt x="0" y="4294"/>
                      <a:pt x="649" y="4814"/>
                      <a:pt x="1039" y="4489"/>
                    </a:cubicBezTo>
                    <a:cubicBezTo>
                      <a:pt x="2078" y="3580"/>
                      <a:pt x="2143" y="2021"/>
                      <a:pt x="3637" y="1567"/>
                    </a:cubicBezTo>
                    <a:cubicBezTo>
                      <a:pt x="4351" y="1372"/>
                      <a:pt x="3831" y="-122"/>
                      <a:pt x="3052" y="8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7" name="Google Shape;617;p19"/>
              <p:cNvSpPr/>
              <p:nvPr/>
            </p:nvSpPr>
            <p:spPr>
              <a:xfrm>
                <a:off x="3752768" y="4484531"/>
                <a:ext cx="42106" cy="15839"/>
              </a:xfrm>
              <a:custGeom>
                <a:avLst/>
                <a:gdLst/>
                <a:ahLst/>
                <a:cxnLst/>
                <a:rect l="l" t="t" r="r" b="b"/>
                <a:pathLst>
                  <a:path w="42106" h="15839" extrusionOk="0">
                    <a:moveTo>
                      <a:pt x="41645" y="14602"/>
                    </a:moveTo>
                    <a:cubicBezTo>
                      <a:pt x="21382" y="-8193"/>
                      <a:pt x="2939" y="-400"/>
                      <a:pt x="16" y="11679"/>
                    </a:cubicBezTo>
                    <a:cubicBezTo>
                      <a:pt x="-179" y="12524"/>
                      <a:pt x="1445" y="13952"/>
                      <a:pt x="2029" y="13563"/>
                    </a:cubicBezTo>
                    <a:cubicBezTo>
                      <a:pt x="10277" y="8108"/>
                      <a:pt x="19174" y="-6635"/>
                      <a:pt x="40865" y="15316"/>
                    </a:cubicBezTo>
                    <a:cubicBezTo>
                      <a:pt x="41905" y="16355"/>
                      <a:pt x="42619" y="15706"/>
                      <a:pt x="41645" y="14602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8" name="Google Shape;618;p19"/>
              <p:cNvSpPr/>
              <p:nvPr/>
            </p:nvSpPr>
            <p:spPr>
              <a:xfrm>
                <a:off x="3847117" y="4312513"/>
                <a:ext cx="114304" cy="78788"/>
              </a:xfrm>
              <a:custGeom>
                <a:avLst/>
                <a:gdLst/>
                <a:ahLst/>
                <a:cxnLst/>
                <a:rect l="l" t="t" r="r" b="b"/>
                <a:pathLst>
                  <a:path w="114304" h="78788" extrusionOk="0">
                    <a:moveTo>
                      <a:pt x="114005" y="76996"/>
                    </a:moveTo>
                    <a:cubicBezTo>
                      <a:pt x="102640" y="64527"/>
                      <a:pt x="16915" y="3870"/>
                      <a:pt x="1589" y="38"/>
                    </a:cubicBezTo>
                    <a:cubicBezTo>
                      <a:pt x="160" y="-286"/>
                      <a:pt x="-620" y="1532"/>
                      <a:pt x="614" y="2376"/>
                    </a:cubicBezTo>
                    <a:cubicBezTo>
                      <a:pt x="25877" y="19262"/>
                      <a:pt x="93158" y="60306"/>
                      <a:pt x="112576" y="78490"/>
                    </a:cubicBezTo>
                    <a:cubicBezTo>
                      <a:pt x="113551" y="79399"/>
                      <a:pt x="114914" y="78035"/>
                      <a:pt x="114005" y="77061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9" name="Google Shape;619;p19"/>
            <p:cNvGrpSpPr/>
            <p:nvPr/>
          </p:nvGrpSpPr>
          <p:grpSpPr>
            <a:xfrm rot="-535365">
              <a:off x="195580" y="846453"/>
              <a:ext cx="279934" cy="347148"/>
              <a:chOff x="2072402" y="6388802"/>
              <a:chExt cx="224269" cy="278118"/>
            </a:xfrm>
          </p:grpSpPr>
          <p:sp>
            <p:nvSpPr>
              <p:cNvPr id="620" name="Google Shape;620;p19"/>
              <p:cNvSpPr/>
              <p:nvPr/>
            </p:nvSpPr>
            <p:spPr>
              <a:xfrm>
                <a:off x="2129931" y="6447169"/>
                <a:ext cx="40526" cy="179532"/>
              </a:xfrm>
              <a:custGeom>
                <a:avLst/>
                <a:gdLst/>
                <a:ahLst/>
                <a:cxnLst/>
                <a:rect l="l" t="t" r="r" b="b"/>
                <a:pathLst>
                  <a:path w="40526" h="179532" extrusionOk="0">
                    <a:moveTo>
                      <a:pt x="79" y="7411"/>
                    </a:moveTo>
                    <a:cubicBezTo>
                      <a:pt x="-463" y="3956"/>
                      <a:pt x="1840" y="705"/>
                      <a:pt x="5294" y="96"/>
                    </a:cubicBezTo>
                    <a:cubicBezTo>
                      <a:pt x="8749" y="-514"/>
                      <a:pt x="12000" y="1857"/>
                      <a:pt x="12542" y="5311"/>
                    </a:cubicBezTo>
                    <a:lnTo>
                      <a:pt x="40448" y="172206"/>
                    </a:lnTo>
                    <a:cubicBezTo>
                      <a:pt x="40990" y="175661"/>
                      <a:pt x="38687" y="178912"/>
                      <a:pt x="35233" y="179454"/>
                    </a:cubicBezTo>
                    <a:cubicBezTo>
                      <a:pt x="31778" y="179995"/>
                      <a:pt x="28527" y="177693"/>
                      <a:pt x="27917" y="174238"/>
                    </a:cubicBezTo>
                    <a:lnTo>
                      <a:pt x="11" y="734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1" name="Google Shape;621;p19"/>
              <p:cNvSpPr/>
              <p:nvPr/>
            </p:nvSpPr>
            <p:spPr>
              <a:xfrm>
                <a:off x="2077760" y="6586749"/>
                <a:ext cx="90734" cy="73871"/>
              </a:xfrm>
              <a:custGeom>
                <a:avLst/>
                <a:gdLst/>
                <a:ahLst/>
                <a:cxnLst/>
                <a:rect l="l" t="t" r="r" b="b"/>
                <a:pathLst>
                  <a:path w="90734" h="73871" extrusionOk="0">
                    <a:moveTo>
                      <a:pt x="82323" y="26124"/>
                    </a:moveTo>
                    <a:cubicBezTo>
                      <a:pt x="122082" y="76247"/>
                      <a:pt x="8426" y="96296"/>
                      <a:pt x="298" y="39535"/>
                    </a:cubicBezTo>
                    <a:cubicBezTo>
                      <a:pt x="-4173" y="7904"/>
                      <a:pt x="42563" y="-23999"/>
                      <a:pt x="82323" y="2612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2" name="Google Shape;622;p19"/>
              <p:cNvSpPr/>
              <p:nvPr/>
            </p:nvSpPr>
            <p:spPr>
              <a:xfrm>
                <a:off x="2072402" y="6580347"/>
                <a:ext cx="101373" cy="86573"/>
              </a:xfrm>
              <a:custGeom>
                <a:avLst/>
                <a:gdLst/>
                <a:ahLst/>
                <a:cxnLst/>
                <a:rect l="l" t="t" r="r" b="b"/>
                <a:pathLst>
                  <a:path w="101373" h="86573" extrusionOk="0">
                    <a:moveTo>
                      <a:pt x="83821" y="36861"/>
                    </a:moveTo>
                    <a:cubicBezTo>
                      <a:pt x="90255" y="44921"/>
                      <a:pt x="91813" y="51559"/>
                      <a:pt x="90120" y="56571"/>
                    </a:cubicBezTo>
                    <a:cubicBezTo>
                      <a:pt x="88223" y="62396"/>
                      <a:pt x="82330" y="67002"/>
                      <a:pt x="74541" y="70118"/>
                    </a:cubicBezTo>
                    <a:cubicBezTo>
                      <a:pt x="66007" y="73504"/>
                      <a:pt x="55508" y="74723"/>
                      <a:pt x="45416" y="73504"/>
                    </a:cubicBezTo>
                    <a:cubicBezTo>
                      <a:pt x="28753" y="71404"/>
                      <a:pt x="13310" y="62531"/>
                      <a:pt x="10804" y="44921"/>
                    </a:cubicBezTo>
                    <a:cubicBezTo>
                      <a:pt x="10059" y="39638"/>
                      <a:pt x="11210" y="34219"/>
                      <a:pt x="13852" y="29478"/>
                    </a:cubicBezTo>
                    <a:cubicBezTo>
                      <a:pt x="16765" y="24127"/>
                      <a:pt x="21438" y="19521"/>
                      <a:pt x="27263" y="16541"/>
                    </a:cubicBezTo>
                    <a:cubicBezTo>
                      <a:pt x="33224" y="13425"/>
                      <a:pt x="40404" y="12070"/>
                      <a:pt x="48125" y="13222"/>
                    </a:cubicBezTo>
                    <a:cubicBezTo>
                      <a:pt x="59369" y="14915"/>
                      <a:pt x="71832" y="21959"/>
                      <a:pt x="83753" y="36996"/>
                    </a:cubicBezTo>
                    <a:lnTo>
                      <a:pt x="83753" y="36996"/>
                    </a:lnTo>
                    <a:close/>
                    <a:moveTo>
                      <a:pt x="100009" y="61109"/>
                    </a:moveTo>
                    <a:cubicBezTo>
                      <a:pt x="103125" y="51559"/>
                      <a:pt x="101160" y="40315"/>
                      <a:pt x="91475" y="28123"/>
                    </a:cubicBezTo>
                    <a:cubicBezTo>
                      <a:pt x="77657" y="10716"/>
                      <a:pt x="62959" y="2452"/>
                      <a:pt x="49480" y="488"/>
                    </a:cubicBezTo>
                    <a:cubicBezTo>
                      <a:pt x="39794" y="-935"/>
                      <a:pt x="30718" y="826"/>
                      <a:pt x="23064" y="4822"/>
                    </a:cubicBezTo>
                    <a:cubicBezTo>
                      <a:pt x="15342" y="8819"/>
                      <a:pt x="9043" y="15118"/>
                      <a:pt x="4979" y="22501"/>
                    </a:cubicBezTo>
                    <a:cubicBezTo>
                      <a:pt x="983" y="29884"/>
                      <a:pt x="-846" y="38418"/>
                      <a:pt x="373" y="46953"/>
                    </a:cubicBezTo>
                    <a:cubicBezTo>
                      <a:pt x="3828" y="71337"/>
                      <a:pt x="23335" y="83461"/>
                      <a:pt x="44264" y="86035"/>
                    </a:cubicBezTo>
                    <a:cubicBezTo>
                      <a:pt x="55847" y="87457"/>
                      <a:pt x="67903" y="86035"/>
                      <a:pt x="77860" y="82106"/>
                    </a:cubicBezTo>
                    <a:cubicBezTo>
                      <a:pt x="88494" y="77907"/>
                      <a:pt x="96826" y="70795"/>
                      <a:pt x="99941" y="6110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3" name="Google Shape;623;p19"/>
              <p:cNvSpPr/>
              <p:nvPr/>
            </p:nvSpPr>
            <p:spPr>
              <a:xfrm>
                <a:off x="2251173" y="6388867"/>
                <a:ext cx="40526" cy="179515"/>
              </a:xfrm>
              <a:custGeom>
                <a:avLst/>
                <a:gdLst/>
                <a:ahLst/>
                <a:cxnLst/>
                <a:rect l="l" t="t" r="r" b="b"/>
                <a:pathLst>
                  <a:path w="40526" h="179515" extrusionOk="0">
                    <a:moveTo>
                      <a:pt x="79" y="7326"/>
                    </a:moveTo>
                    <a:cubicBezTo>
                      <a:pt x="-463" y="3872"/>
                      <a:pt x="1840" y="621"/>
                      <a:pt x="5295" y="79"/>
                    </a:cubicBezTo>
                    <a:cubicBezTo>
                      <a:pt x="8749" y="-463"/>
                      <a:pt x="12000" y="1840"/>
                      <a:pt x="12542" y="5295"/>
                    </a:cubicBezTo>
                    <a:lnTo>
                      <a:pt x="40448" y="172189"/>
                    </a:lnTo>
                    <a:cubicBezTo>
                      <a:pt x="40990" y="175644"/>
                      <a:pt x="38687" y="178895"/>
                      <a:pt x="35233" y="179437"/>
                    </a:cubicBezTo>
                    <a:cubicBezTo>
                      <a:pt x="31778" y="179979"/>
                      <a:pt x="28527" y="177676"/>
                      <a:pt x="27985" y="174222"/>
                    </a:cubicBezTo>
                    <a:lnTo>
                      <a:pt x="79" y="732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4" name="Google Shape;624;p19"/>
              <p:cNvSpPr/>
              <p:nvPr/>
            </p:nvSpPr>
            <p:spPr>
              <a:xfrm>
                <a:off x="2191735" y="6545364"/>
                <a:ext cx="99257" cy="73244"/>
              </a:xfrm>
              <a:custGeom>
                <a:avLst/>
                <a:gdLst/>
                <a:ahLst/>
                <a:cxnLst/>
                <a:rect l="l" t="t" r="r" b="b"/>
                <a:pathLst>
                  <a:path w="99257" h="73244" extrusionOk="0">
                    <a:moveTo>
                      <a:pt x="85527" y="14202"/>
                    </a:moveTo>
                    <a:cubicBezTo>
                      <a:pt x="138427" y="51456"/>
                      <a:pt x="22874" y="103610"/>
                      <a:pt x="1944" y="50846"/>
                    </a:cubicBezTo>
                    <a:cubicBezTo>
                      <a:pt x="-9706" y="21450"/>
                      <a:pt x="32627" y="-23051"/>
                      <a:pt x="85527" y="1420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5" name="Google Shape;625;p19"/>
              <p:cNvSpPr/>
              <p:nvPr/>
            </p:nvSpPr>
            <p:spPr>
              <a:xfrm>
                <a:off x="2186003" y="6539025"/>
                <a:ext cx="110668" cy="85951"/>
              </a:xfrm>
              <a:custGeom>
                <a:avLst/>
                <a:gdLst/>
                <a:ahLst/>
                <a:cxnLst/>
                <a:rect l="l" t="t" r="r" b="b"/>
                <a:pathLst>
                  <a:path w="110668" h="85951" extrusionOk="0">
                    <a:moveTo>
                      <a:pt x="88143" y="25824"/>
                    </a:moveTo>
                    <a:cubicBezTo>
                      <a:pt x="96677" y="31852"/>
                      <a:pt x="99793" y="37813"/>
                      <a:pt x="99115" y="43164"/>
                    </a:cubicBezTo>
                    <a:cubicBezTo>
                      <a:pt x="98371" y="49328"/>
                      <a:pt x="93155" y="55559"/>
                      <a:pt x="85637" y="60775"/>
                    </a:cubicBezTo>
                    <a:cubicBezTo>
                      <a:pt x="77373" y="66464"/>
                      <a:pt x="66604" y="70731"/>
                      <a:pt x="55631" y="72425"/>
                    </a:cubicBezTo>
                    <a:cubicBezTo>
                      <a:pt x="37614" y="75202"/>
                      <a:pt x="19393" y="71002"/>
                      <a:pt x="12891" y="54611"/>
                    </a:cubicBezTo>
                    <a:cubicBezTo>
                      <a:pt x="10927" y="49666"/>
                      <a:pt x="10994" y="44112"/>
                      <a:pt x="12688" y="38693"/>
                    </a:cubicBezTo>
                    <a:cubicBezTo>
                      <a:pt x="14584" y="32665"/>
                      <a:pt x="18513" y="26840"/>
                      <a:pt x="23999" y="22234"/>
                    </a:cubicBezTo>
                    <a:cubicBezTo>
                      <a:pt x="29621" y="17493"/>
                      <a:pt x="36869" y="14106"/>
                      <a:pt x="45268" y="12955"/>
                    </a:cubicBezTo>
                    <a:cubicBezTo>
                      <a:pt x="57527" y="11329"/>
                      <a:pt x="72225" y="14580"/>
                      <a:pt x="88075" y="25757"/>
                    </a:cubicBezTo>
                    <a:lnTo>
                      <a:pt x="88075" y="25757"/>
                    </a:lnTo>
                    <a:close/>
                    <a:moveTo>
                      <a:pt x="110495" y="44722"/>
                    </a:moveTo>
                    <a:cubicBezTo>
                      <a:pt x="111646" y="34562"/>
                      <a:pt x="107176" y="24198"/>
                      <a:pt x="94306" y="15190"/>
                    </a:cubicBezTo>
                    <a:cubicBezTo>
                      <a:pt x="75951" y="2253"/>
                      <a:pt x="58611" y="-1472"/>
                      <a:pt x="43981" y="492"/>
                    </a:cubicBezTo>
                    <a:cubicBezTo>
                      <a:pt x="33414" y="1914"/>
                      <a:pt x="24270" y="6249"/>
                      <a:pt x="17091" y="12277"/>
                    </a:cubicBezTo>
                    <a:cubicBezTo>
                      <a:pt x="9775" y="18373"/>
                      <a:pt x="4560" y="26298"/>
                      <a:pt x="1918" y="34630"/>
                    </a:cubicBezTo>
                    <a:cubicBezTo>
                      <a:pt x="-723" y="42961"/>
                      <a:pt x="-723" y="51766"/>
                      <a:pt x="2460" y="59758"/>
                    </a:cubicBezTo>
                    <a:cubicBezTo>
                      <a:pt x="11469" y="82449"/>
                      <a:pt x="34633" y="88545"/>
                      <a:pt x="57256" y="85023"/>
                    </a:cubicBezTo>
                    <a:cubicBezTo>
                      <a:pt x="69787" y="83059"/>
                      <a:pt x="82250" y="78182"/>
                      <a:pt x="91800" y="71544"/>
                    </a:cubicBezTo>
                    <a:cubicBezTo>
                      <a:pt x="102096" y="64432"/>
                      <a:pt x="109343" y="55085"/>
                      <a:pt x="110562" y="448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6" name="Google Shape;626;p19"/>
              <p:cNvSpPr/>
              <p:nvPr/>
            </p:nvSpPr>
            <p:spPr>
              <a:xfrm>
                <a:off x="2136241" y="6395110"/>
                <a:ext cx="130318" cy="111082"/>
              </a:xfrm>
              <a:custGeom>
                <a:avLst/>
                <a:gdLst/>
                <a:ahLst/>
                <a:cxnLst/>
                <a:rect l="l" t="t" r="r" b="b"/>
                <a:pathLst>
                  <a:path w="130318" h="111082" extrusionOk="0">
                    <a:moveTo>
                      <a:pt x="0" y="58454"/>
                    </a:moveTo>
                    <a:lnTo>
                      <a:pt x="121243" y="0"/>
                    </a:lnTo>
                    <a:lnTo>
                      <a:pt x="130319" y="54322"/>
                    </a:lnTo>
                    <a:lnTo>
                      <a:pt x="8805" y="111083"/>
                    </a:lnTo>
                    <a:lnTo>
                      <a:pt x="0" y="58454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7" name="Google Shape;627;p19"/>
              <p:cNvSpPr/>
              <p:nvPr/>
            </p:nvSpPr>
            <p:spPr>
              <a:xfrm>
                <a:off x="2129857" y="6388802"/>
                <a:ext cx="143013" cy="123684"/>
              </a:xfrm>
              <a:custGeom>
                <a:avLst/>
                <a:gdLst/>
                <a:ahLst/>
                <a:cxnLst/>
                <a:rect l="l" t="t" r="r" b="b"/>
                <a:pathLst>
                  <a:path w="143013" h="123684" extrusionOk="0">
                    <a:moveTo>
                      <a:pt x="3810" y="58936"/>
                    </a:moveTo>
                    <a:lnTo>
                      <a:pt x="124849" y="618"/>
                    </a:lnTo>
                    <a:cubicBezTo>
                      <a:pt x="127965" y="-872"/>
                      <a:pt x="131758" y="415"/>
                      <a:pt x="133316" y="3598"/>
                    </a:cubicBezTo>
                    <a:cubicBezTo>
                      <a:pt x="133587" y="4140"/>
                      <a:pt x="133790" y="4750"/>
                      <a:pt x="133858" y="5292"/>
                    </a:cubicBezTo>
                    <a:lnTo>
                      <a:pt x="142934" y="59546"/>
                    </a:lnTo>
                    <a:cubicBezTo>
                      <a:pt x="143408" y="62526"/>
                      <a:pt x="141715" y="65371"/>
                      <a:pt x="139006" y="66455"/>
                    </a:cubicBezTo>
                    <a:lnTo>
                      <a:pt x="17831" y="123080"/>
                    </a:lnTo>
                    <a:cubicBezTo>
                      <a:pt x="14647" y="124570"/>
                      <a:pt x="10922" y="123215"/>
                      <a:pt x="9432" y="120032"/>
                    </a:cubicBezTo>
                    <a:cubicBezTo>
                      <a:pt x="9161" y="119490"/>
                      <a:pt x="9025" y="118948"/>
                      <a:pt x="8890" y="118406"/>
                    </a:cubicBezTo>
                    <a:lnTo>
                      <a:pt x="84" y="65777"/>
                    </a:lnTo>
                    <a:cubicBezTo>
                      <a:pt x="-389" y="62865"/>
                      <a:pt x="1168" y="60088"/>
                      <a:pt x="3810" y="58936"/>
                    </a:cubicBezTo>
                    <a:lnTo>
                      <a:pt x="3810" y="58936"/>
                    </a:lnTo>
                    <a:close/>
                    <a:moveTo>
                      <a:pt x="122750" y="15655"/>
                    </a:moveTo>
                    <a:lnTo>
                      <a:pt x="13360" y="68351"/>
                    </a:lnTo>
                    <a:lnTo>
                      <a:pt x="19998" y="108111"/>
                    </a:lnTo>
                    <a:lnTo>
                      <a:pt x="129658" y="56904"/>
                    </a:lnTo>
                    <a:lnTo>
                      <a:pt x="122750" y="1565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8" name="Google Shape;628;p19"/>
              <p:cNvSpPr/>
              <p:nvPr/>
            </p:nvSpPr>
            <p:spPr>
              <a:xfrm>
                <a:off x="2220527" y="6560825"/>
                <a:ext cx="49941" cy="18192"/>
              </a:xfrm>
              <a:custGeom>
                <a:avLst/>
                <a:gdLst/>
                <a:ahLst/>
                <a:cxnLst/>
                <a:rect l="l" t="t" r="r" b="b"/>
                <a:pathLst>
                  <a:path w="49941" h="18192" extrusionOk="0">
                    <a:moveTo>
                      <a:pt x="49284" y="18113"/>
                    </a:moveTo>
                    <a:cubicBezTo>
                      <a:pt x="35602" y="6395"/>
                      <a:pt x="18533" y="4160"/>
                      <a:pt x="2684" y="10121"/>
                    </a:cubicBezTo>
                    <a:cubicBezTo>
                      <a:pt x="720" y="10866"/>
                      <a:pt x="-974" y="7750"/>
                      <a:pt x="652" y="6260"/>
                    </a:cubicBezTo>
                    <a:cubicBezTo>
                      <a:pt x="15350" y="-7964"/>
                      <a:pt x="38447" y="4770"/>
                      <a:pt x="49826" y="17504"/>
                    </a:cubicBezTo>
                    <a:cubicBezTo>
                      <a:pt x="50165" y="17910"/>
                      <a:pt x="49691" y="18384"/>
                      <a:pt x="49284" y="181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9" name="Google Shape;629;p19"/>
              <p:cNvSpPr/>
              <p:nvPr/>
            </p:nvSpPr>
            <p:spPr>
              <a:xfrm>
                <a:off x="2105342" y="6601720"/>
                <a:ext cx="42664" cy="20715"/>
              </a:xfrm>
              <a:custGeom>
                <a:avLst/>
                <a:gdLst/>
                <a:ahLst/>
                <a:cxnLst/>
                <a:rect l="l" t="t" r="r" b="b"/>
                <a:pathLst>
                  <a:path w="42664" h="20715" extrusionOk="0">
                    <a:moveTo>
                      <a:pt x="42007" y="20567"/>
                    </a:moveTo>
                    <a:cubicBezTo>
                      <a:pt x="36927" y="16503"/>
                      <a:pt x="31305" y="13455"/>
                      <a:pt x="25819" y="10339"/>
                    </a:cubicBezTo>
                    <a:cubicBezTo>
                      <a:pt x="17691" y="5734"/>
                      <a:pt x="10240" y="6479"/>
                      <a:pt x="1638" y="6546"/>
                    </a:cubicBezTo>
                    <a:cubicBezTo>
                      <a:pt x="80" y="6546"/>
                      <a:pt x="-665" y="3972"/>
                      <a:pt x="757" y="3024"/>
                    </a:cubicBezTo>
                    <a:cubicBezTo>
                      <a:pt x="15185" y="-6458"/>
                      <a:pt x="32524" y="8375"/>
                      <a:pt x="42549" y="19754"/>
                    </a:cubicBezTo>
                    <a:cubicBezTo>
                      <a:pt x="42887" y="20161"/>
                      <a:pt x="42413" y="20974"/>
                      <a:pt x="42007" y="206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0" name="Google Shape;630;p19"/>
            <p:cNvGrpSpPr/>
            <p:nvPr/>
          </p:nvGrpSpPr>
          <p:grpSpPr>
            <a:xfrm>
              <a:off x="-1215680" y="-1744227"/>
              <a:ext cx="11435739" cy="7481058"/>
              <a:chOff x="-1215680" y="-1744227"/>
              <a:chExt cx="11435739" cy="7481058"/>
            </a:xfrm>
          </p:grpSpPr>
          <p:grpSp>
            <p:nvGrpSpPr>
              <p:cNvPr id="631" name="Google Shape;631;p19"/>
              <p:cNvGrpSpPr/>
              <p:nvPr/>
            </p:nvGrpSpPr>
            <p:grpSpPr>
              <a:xfrm>
                <a:off x="-1215680" y="-1744227"/>
                <a:ext cx="11435739" cy="7481058"/>
                <a:chOff x="-1215680" y="-1744227"/>
                <a:chExt cx="11435739" cy="7481058"/>
              </a:xfrm>
            </p:grpSpPr>
            <p:grpSp>
              <p:nvGrpSpPr>
                <p:cNvPr id="632" name="Google Shape;632;p19"/>
                <p:cNvGrpSpPr/>
                <p:nvPr/>
              </p:nvGrpSpPr>
              <p:grpSpPr>
                <a:xfrm rot="5725530" flipH="1">
                  <a:off x="1284775" y="1347634"/>
                  <a:ext cx="1647362" cy="6521733"/>
                  <a:chOff x="2672844" y="3375502"/>
                  <a:chExt cx="1183590" cy="3135116"/>
                </a:xfrm>
              </p:grpSpPr>
              <p:grpSp>
                <p:nvGrpSpPr>
                  <p:cNvPr id="633" name="Google Shape;633;p19"/>
                  <p:cNvGrpSpPr/>
                  <p:nvPr/>
                </p:nvGrpSpPr>
                <p:grpSpPr>
                  <a:xfrm>
                    <a:off x="2672844" y="3496865"/>
                    <a:ext cx="1183590" cy="3013753"/>
                    <a:chOff x="2672844" y="3496865"/>
                    <a:chExt cx="1183590" cy="3013753"/>
                  </a:xfrm>
                </p:grpSpPr>
                <p:sp>
                  <p:nvSpPr>
                    <p:cNvPr id="634" name="Google Shape;634;p19"/>
                    <p:cNvSpPr/>
                    <p:nvPr/>
                  </p:nvSpPr>
                  <p:spPr>
                    <a:xfrm>
                      <a:off x="2672909" y="3496865"/>
                      <a:ext cx="1134557" cy="301375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34557" h="3013753" extrusionOk="0">
                          <a:moveTo>
                            <a:pt x="1134557" y="3013753"/>
                          </a:moveTo>
                          <a:lnTo>
                            <a:pt x="0" y="3013753"/>
                          </a:lnTo>
                          <a:lnTo>
                            <a:pt x="0" y="0"/>
                          </a:lnTo>
                          <a:cubicBezTo>
                            <a:pt x="384399" y="117027"/>
                            <a:pt x="649886" y="543704"/>
                            <a:pt x="543445" y="1021621"/>
                          </a:cubicBezTo>
                          <a:cubicBezTo>
                            <a:pt x="461681" y="1388810"/>
                            <a:pt x="267371" y="1930112"/>
                            <a:pt x="412779" y="2258594"/>
                          </a:cubicBezTo>
                          <a:cubicBezTo>
                            <a:pt x="581371" y="2639421"/>
                            <a:pt x="988500" y="2414588"/>
                            <a:pt x="1134557" y="3013753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35" name="Google Shape;635;p19"/>
                    <p:cNvSpPr/>
                    <p:nvPr/>
                  </p:nvSpPr>
                  <p:spPr>
                    <a:xfrm>
                      <a:off x="2672844" y="4740072"/>
                      <a:ext cx="908685" cy="177054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08685" h="1770545" extrusionOk="0">
                          <a:moveTo>
                            <a:pt x="649952" y="1548246"/>
                          </a:moveTo>
                          <a:cubicBezTo>
                            <a:pt x="331470" y="1445895"/>
                            <a:pt x="69814" y="1292304"/>
                            <a:pt x="149434" y="786137"/>
                          </a:cubicBezTo>
                          <a:cubicBezTo>
                            <a:pt x="210156" y="400180"/>
                            <a:pt x="145213" y="143200"/>
                            <a:pt x="0" y="0"/>
                          </a:cubicBezTo>
                          <a:lnTo>
                            <a:pt x="0" y="1770546"/>
                          </a:lnTo>
                          <a:lnTo>
                            <a:pt x="908685" y="1770546"/>
                          </a:lnTo>
                          <a:cubicBezTo>
                            <a:pt x="858549" y="1678716"/>
                            <a:pt x="778214" y="1589484"/>
                            <a:pt x="649952" y="1548246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36" name="Google Shape;636;p19"/>
                    <p:cNvSpPr/>
                    <p:nvPr/>
                  </p:nvSpPr>
                  <p:spPr>
                    <a:xfrm>
                      <a:off x="2672909" y="3756053"/>
                      <a:ext cx="1062080" cy="27545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62080" h="2754565" extrusionOk="0">
                          <a:moveTo>
                            <a:pt x="0" y="0"/>
                          </a:moveTo>
                          <a:cubicBezTo>
                            <a:pt x="89232" y="58059"/>
                            <a:pt x="199375" y="141706"/>
                            <a:pt x="208403" y="150149"/>
                          </a:cubicBezTo>
                          <a:cubicBezTo>
                            <a:pt x="738924" y="688787"/>
                            <a:pt x="100792" y="1372185"/>
                            <a:pt x="270878" y="1965246"/>
                          </a:cubicBezTo>
                          <a:cubicBezTo>
                            <a:pt x="345433" y="2225148"/>
                            <a:pt x="606569" y="2281389"/>
                            <a:pt x="808802" y="2437448"/>
                          </a:cubicBezTo>
                          <a:cubicBezTo>
                            <a:pt x="928233" y="2529602"/>
                            <a:pt x="1016491" y="2631173"/>
                            <a:pt x="1062081" y="2754565"/>
                          </a:cubicBezTo>
                          <a:lnTo>
                            <a:pt x="1043118" y="2754565"/>
                          </a:lnTo>
                          <a:cubicBezTo>
                            <a:pt x="955249" y="2520770"/>
                            <a:pt x="720999" y="2392507"/>
                            <a:pt x="493763" y="2260608"/>
                          </a:cubicBezTo>
                          <a:cubicBezTo>
                            <a:pt x="71957" y="2015772"/>
                            <a:pt x="253343" y="1474405"/>
                            <a:pt x="342056" y="1090007"/>
                          </a:cubicBezTo>
                          <a:cubicBezTo>
                            <a:pt x="458629" y="584943"/>
                            <a:pt x="458239" y="298804"/>
                            <a:pt x="0" y="23899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37" name="Google Shape;637;p19"/>
                    <p:cNvSpPr/>
                    <p:nvPr/>
                  </p:nvSpPr>
                  <p:spPr>
                    <a:xfrm>
                      <a:off x="3073752" y="4774690"/>
                      <a:ext cx="782682" cy="173592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2682" h="1735928" extrusionOk="0">
                          <a:moveTo>
                            <a:pt x="281836" y="100205"/>
                          </a:moveTo>
                          <a:cubicBezTo>
                            <a:pt x="60380" y="556366"/>
                            <a:pt x="40637" y="911215"/>
                            <a:pt x="463092" y="1176638"/>
                          </a:cubicBezTo>
                          <a:cubicBezTo>
                            <a:pt x="616358" y="1272948"/>
                            <a:pt x="715591" y="1352829"/>
                            <a:pt x="763974" y="1540839"/>
                          </a:cubicBezTo>
                          <a:cubicBezTo>
                            <a:pt x="776703" y="1590196"/>
                            <a:pt x="784886" y="1663257"/>
                            <a:pt x="782158" y="1735929"/>
                          </a:cubicBezTo>
                          <a:lnTo>
                            <a:pt x="737997" y="1735929"/>
                          </a:lnTo>
                          <a:cubicBezTo>
                            <a:pt x="734295" y="1676895"/>
                            <a:pt x="724099" y="1619291"/>
                            <a:pt x="704551" y="1563764"/>
                          </a:cubicBezTo>
                          <a:cubicBezTo>
                            <a:pt x="645907" y="1397120"/>
                            <a:pt x="555247" y="1337632"/>
                            <a:pt x="409969" y="1257752"/>
                          </a:cubicBezTo>
                          <a:cubicBezTo>
                            <a:pt x="-81132" y="987978"/>
                            <a:pt x="-81067" y="562405"/>
                            <a:pt x="149027" y="47665"/>
                          </a:cubicBezTo>
                          <a:cubicBezTo>
                            <a:pt x="167406" y="9479"/>
                            <a:pt x="212022" y="-9679"/>
                            <a:pt x="248715" y="4868"/>
                          </a:cubicBezTo>
                          <a:cubicBezTo>
                            <a:pt x="285408" y="19350"/>
                            <a:pt x="300215" y="62018"/>
                            <a:pt x="281836" y="100205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638" name="Google Shape;638;p19"/>
                  <p:cNvSpPr/>
                  <p:nvPr/>
                </p:nvSpPr>
                <p:spPr>
                  <a:xfrm>
                    <a:off x="2830840" y="3375502"/>
                    <a:ext cx="328292" cy="4914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8292" h="491474" extrusionOk="0">
                        <a:moveTo>
                          <a:pt x="327974" y="491475"/>
                        </a:moveTo>
                        <a:cubicBezTo>
                          <a:pt x="278162" y="320999"/>
                          <a:pt x="120740" y="188710"/>
                          <a:pt x="39366" y="116363"/>
                        </a:cubicBezTo>
                        <a:cubicBezTo>
                          <a:pt x="-42917" y="43237"/>
                          <a:pt x="21182" y="-5536"/>
                          <a:pt x="74046" y="504"/>
                        </a:cubicBezTo>
                        <a:cubicBezTo>
                          <a:pt x="266472" y="22585"/>
                          <a:pt x="333559" y="375811"/>
                          <a:pt x="327974" y="491475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639" name="Google Shape;639;p19"/>
                <p:cNvSpPr/>
                <p:nvPr/>
              </p:nvSpPr>
              <p:spPr>
                <a:xfrm rot="3533021">
                  <a:off x="6511264" y="-2489535"/>
                  <a:ext cx="1771914" cy="4763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1991" h="2184753" extrusionOk="0">
                      <a:moveTo>
                        <a:pt x="796374" y="65"/>
                      </a:moveTo>
                      <a:lnTo>
                        <a:pt x="1571991" y="65"/>
                      </a:lnTo>
                      <a:lnTo>
                        <a:pt x="1571991" y="421027"/>
                      </a:lnTo>
                      <a:cubicBezTo>
                        <a:pt x="1433662" y="567474"/>
                        <a:pt x="1318972" y="734832"/>
                        <a:pt x="1305269" y="896086"/>
                      </a:cubicBezTo>
                      <a:cubicBezTo>
                        <a:pt x="1268641" y="1328088"/>
                        <a:pt x="1100244" y="1518437"/>
                        <a:pt x="843977" y="1584354"/>
                      </a:cubicBezTo>
                      <a:cubicBezTo>
                        <a:pt x="587712" y="1650271"/>
                        <a:pt x="82454" y="1664883"/>
                        <a:pt x="38552" y="2184754"/>
                      </a:cubicBezTo>
                      <a:cubicBezTo>
                        <a:pt x="-63928" y="2001679"/>
                        <a:pt x="31214" y="1620982"/>
                        <a:pt x="404637" y="1511098"/>
                      </a:cubicBezTo>
                      <a:cubicBezTo>
                        <a:pt x="778061" y="1401279"/>
                        <a:pt x="895218" y="1071757"/>
                        <a:pt x="785399" y="771590"/>
                      </a:cubicBezTo>
                      <a:cubicBezTo>
                        <a:pt x="705843" y="554095"/>
                        <a:pt x="726235" y="206000"/>
                        <a:pt x="79637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0" name="Google Shape;640;p19"/>
                <p:cNvSpPr/>
                <p:nvPr/>
              </p:nvSpPr>
              <p:spPr>
                <a:xfrm rot="4500473">
                  <a:off x="7160098" y="-2496243"/>
                  <a:ext cx="1652034" cy="4183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8112" h="1776041" extrusionOk="0">
                      <a:moveTo>
                        <a:pt x="944731" y="65"/>
                      </a:moveTo>
                      <a:lnTo>
                        <a:pt x="988113" y="65"/>
                      </a:lnTo>
                      <a:cubicBezTo>
                        <a:pt x="950966" y="44291"/>
                        <a:pt x="914597" y="86050"/>
                        <a:pt x="907193" y="96571"/>
                      </a:cubicBezTo>
                      <a:cubicBezTo>
                        <a:pt x="622483" y="500127"/>
                        <a:pt x="820884" y="675019"/>
                        <a:pt x="792374" y="1082278"/>
                      </a:cubicBezTo>
                      <a:cubicBezTo>
                        <a:pt x="758668" y="1563507"/>
                        <a:pt x="320692" y="1433361"/>
                        <a:pt x="50268" y="1736841"/>
                      </a:cubicBezTo>
                      <a:cubicBezTo>
                        <a:pt x="-40068" y="1838217"/>
                        <a:pt x="-7141" y="1722423"/>
                        <a:pt x="136902" y="1621956"/>
                      </a:cubicBezTo>
                      <a:cubicBezTo>
                        <a:pt x="305300" y="1504474"/>
                        <a:pt x="456553" y="1484536"/>
                        <a:pt x="611052" y="1397772"/>
                      </a:cubicBezTo>
                      <a:cubicBezTo>
                        <a:pt x="862123" y="1256781"/>
                        <a:pt x="767241" y="903879"/>
                        <a:pt x="740485" y="673656"/>
                      </a:cubicBezTo>
                      <a:cubicBezTo>
                        <a:pt x="708922" y="402128"/>
                        <a:pt x="744251" y="266981"/>
                        <a:pt x="908428" y="43902"/>
                      </a:cubicBezTo>
                      <a:cubicBezTo>
                        <a:pt x="910051" y="41758"/>
                        <a:pt x="924728" y="23639"/>
                        <a:pt x="94479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41" name="Google Shape;641;p19"/>
              <p:cNvGrpSpPr/>
              <p:nvPr/>
            </p:nvGrpSpPr>
            <p:grpSpPr>
              <a:xfrm rot="-2145927">
                <a:off x="4424013" y="4547473"/>
                <a:ext cx="658880" cy="806907"/>
                <a:chOff x="4572813" y="5319201"/>
                <a:chExt cx="372432" cy="456104"/>
              </a:xfrm>
            </p:grpSpPr>
            <p:sp>
              <p:nvSpPr>
                <p:cNvPr id="642" name="Google Shape;642;p19"/>
                <p:cNvSpPr/>
                <p:nvPr/>
              </p:nvSpPr>
              <p:spPr>
                <a:xfrm>
                  <a:off x="4894124" y="5593942"/>
                  <a:ext cx="37081" cy="6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81" h="67400" extrusionOk="0">
                      <a:moveTo>
                        <a:pt x="36665" y="35462"/>
                      </a:moveTo>
                      <a:cubicBezTo>
                        <a:pt x="42510" y="-11037"/>
                        <a:pt x="-15420" y="-19805"/>
                        <a:pt x="3998" y="58257"/>
                      </a:cubicBezTo>
                      <a:cubicBezTo>
                        <a:pt x="11142" y="87027"/>
                        <a:pt x="34781" y="39034"/>
                        <a:pt x="36665" y="3546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3" name="Google Shape;643;p19"/>
                <p:cNvSpPr/>
                <p:nvPr/>
              </p:nvSpPr>
              <p:spPr>
                <a:xfrm>
                  <a:off x="4639074" y="5387337"/>
                  <a:ext cx="71923" cy="58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23" h="58124" extrusionOk="0">
                      <a:moveTo>
                        <a:pt x="1223" y="14052"/>
                      </a:moveTo>
                      <a:cubicBezTo>
                        <a:pt x="-14233" y="78735"/>
                        <a:pt x="123252" y="68734"/>
                        <a:pt x="50580" y="6779"/>
                      </a:cubicBezTo>
                      <a:cubicBezTo>
                        <a:pt x="34604" y="-6860"/>
                        <a:pt x="13758" y="2427"/>
                        <a:pt x="1223" y="1405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4" name="Google Shape;644;p19"/>
                <p:cNvSpPr/>
                <p:nvPr/>
              </p:nvSpPr>
              <p:spPr>
                <a:xfrm>
                  <a:off x="4721737" y="5363962"/>
                  <a:ext cx="52176" cy="4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76" h="45690" extrusionOk="0">
                      <a:moveTo>
                        <a:pt x="51434" y="29504"/>
                      </a:moveTo>
                      <a:cubicBezTo>
                        <a:pt x="32016" y="-31283"/>
                        <a:pt x="-42993" y="16385"/>
                        <a:pt x="34094" y="43532"/>
                      </a:cubicBezTo>
                      <a:cubicBezTo>
                        <a:pt x="46628" y="47948"/>
                        <a:pt x="54746" y="46649"/>
                        <a:pt x="51434" y="2950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5" name="Google Shape;645;p19"/>
                <p:cNvSpPr/>
                <p:nvPr/>
              </p:nvSpPr>
              <p:spPr>
                <a:xfrm>
                  <a:off x="4797763" y="5435288"/>
                  <a:ext cx="57123" cy="555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23" h="55561" extrusionOk="0">
                      <a:moveTo>
                        <a:pt x="49834" y="15003"/>
                      </a:moveTo>
                      <a:cubicBezTo>
                        <a:pt x="-44334" y="-45004"/>
                        <a:pt x="17297" y="98130"/>
                        <a:pt x="53535" y="42409"/>
                      </a:cubicBezTo>
                      <a:cubicBezTo>
                        <a:pt x="59705" y="32927"/>
                        <a:pt x="57562" y="23251"/>
                        <a:pt x="49834" y="1500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6" name="Google Shape;646;p19"/>
                <p:cNvSpPr/>
                <p:nvPr/>
              </p:nvSpPr>
              <p:spPr>
                <a:xfrm>
                  <a:off x="4730870" y="5472888"/>
                  <a:ext cx="72390" cy="69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390" h="69693" extrusionOk="0">
                      <a:moveTo>
                        <a:pt x="12753" y="45463"/>
                      </a:moveTo>
                      <a:cubicBezTo>
                        <a:pt x="137184" y="131578"/>
                        <a:pt x="33209" y="-43769"/>
                        <a:pt x="1972" y="10719"/>
                      </a:cubicBezTo>
                      <a:cubicBezTo>
                        <a:pt x="-2379" y="18252"/>
                        <a:pt x="154" y="31695"/>
                        <a:pt x="12753" y="4546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7" name="Google Shape;647;p19"/>
                <p:cNvSpPr/>
                <p:nvPr/>
              </p:nvSpPr>
              <p:spPr>
                <a:xfrm>
                  <a:off x="4832129" y="5531504"/>
                  <a:ext cx="48574" cy="78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74" h="78264" extrusionOk="0">
                      <a:moveTo>
                        <a:pt x="13519" y="355"/>
                      </a:moveTo>
                      <a:cubicBezTo>
                        <a:pt x="-24473" y="-7827"/>
                        <a:pt x="27677" y="128683"/>
                        <a:pt x="46965" y="57765"/>
                      </a:cubicBezTo>
                      <a:cubicBezTo>
                        <a:pt x="55472" y="26463"/>
                        <a:pt x="28196" y="6590"/>
                        <a:pt x="13519" y="35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8" name="Google Shape;648;p19"/>
                <p:cNvSpPr/>
                <p:nvPr/>
              </p:nvSpPr>
              <p:spPr>
                <a:xfrm>
                  <a:off x="4572813" y="5319201"/>
                  <a:ext cx="55729" cy="4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9" h="46375" extrusionOk="0">
                      <a:moveTo>
                        <a:pt x="55730" y="27895"/>
                      </a:moveTo>
                      <a:cubicBezTo>
                        <a:pt x="50794" y="-30164"/>
                        <a:pt x="-43309" y="15946"/>
                        <a:pt x="24427" y="44586"/>
                      </a:cubicBezTo>
                      <a:cubicBezTo>
                        <a:pt x="38455" y="50496"/>
                        <a:pt x="50015" y="40949"/>
                        <a:pt x="55730" y="278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9" name="Google Shape;649;p19"/>
                <p:cNvSpPr/>
                <p:nvPr/>
              </p:nvSpPr>
              <p:spPr>
                <a:xfrm>
                  <a:off x="4899915" y="5694625"/>
                  <a:ext cx="45330" cy="8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30" h="80680" extrusionOk="0">
                      <a:moveTo>
                        <a:pt x="16066" y="1022"/>
                      </a:moveTo>
                      <a:cubicBezTo>
                        <a:pt x="-20756" y="-13331"/>
                        <a:pt x="13404" y="129350"/>
                        <a:pt x="41849" y="62978"/>
                      </a:cubicBezTo>
                      <a:cubicBezTo>
                        <a:pt x="54448" y="33688"/>
                        <a:pt x="29834" y="9594"/>
                        <a:pt x="16066" y="102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0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51585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52" name="Google Shape;652;p20"/>
          <p:cNvSpPr txBox="1">
            <a:spLocks noGrp="1"/>
          </p:cNvSpPr>
          <p:nvPr>
            <p:ph type="subTitle" idx="1"/>
          </p:nvPr>
        </p:nvSpPr>
        <p:spPr>
          <a:xfrm>
            <a:off x="1771100" y="1958350"/>
            <a:ext cx="4107300" cy="36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653" name="Google Shape;653;p20"/>
          <p:cNvSpPr txBox="1">
            <a:spLocks noGrp="1"/>
          </p:cNvSpPr>
          <p:nvPr>
            <p:ph type="subTitle" idx="2"/>
          </p:nvPr>
        </p:nvSpPr>
        <p:spPr>
          <a:xfrm>
            <a:off x="1771100" y="3100575"/>
            <a:ext cx="4107300" cy="36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654" name="Google Shape;654;p20"/>
          <p:cNvSpPr txBox="1">
            <a:spLocks noGrp="1"/>
          </p:cNvSpPr>
          <p:nvPr>
            <p:ph type="subTitle" idx="3"/>
          </p:nvPr>
        </p:nvSpPr>
        <p:spPr>
          <a:xfrm>
            <a:off x="1771100" y="4242800"/>
            <a:ext cx="4107300" cy="36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655" name="Google Shape;655;p20"/>
          <p:cNvSpPr txBox="1">
            <a:spLocks noGrp="1"/>
          </p:cNvSpPr>
          <p:nvPr>
            <p:ph type="subTitle" idx="4"/>
          </p:nvPr>
        </p:nvSpPr>
        <p:spPr>
          <a:xfrm>
            <a:off x="1771100" y="1333450"/>
            <a:ext cx="4107300" cy="54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20"/>
          <p:cNvSpPr txBox="1">
            <a:spLocks noGrp="1"/>
          </p:cNvSpPr>
          <p:nvPr>
            <p:ph type="subTitle" idx="5"/>
          </p:nvPr>
        </p:nvSpPr>
        <p:spPr>
          <a:xfrm>
            <a:off x="1771100" y="2475680"/>
            <a:ext cx="4107300" cy="54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57" name="Google Shape;657;p20"/>
          <p:cNvSpPr txBox="1">
            <a:spLocks noGrp="1"/>
          </p:cNvSpPr>
          <p:nvPr>
            <p:ph type="subTitle" idx="6"/>
          </p:nvPr>
        </p:nvSpPr>
        <p:spPr>
          <a:xfrm>
            <a:off x="1771100" y="3617910"/>
            <a:ext cx="4107300" cy="54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grpSp>
        <p:nvGrpSpPr>
          <p:cNvPr id="658" name="Google Shape;658;p20"/>
          <p:cNvGrpSpPr/>
          <p:nvPr/>
        </p:nvGrpSpPr>
        <p:grpSpPr>
          <a:xfrm>
            <a:off x="6061694" y="-725"/>
            <a:ext cx="3082781" cy="5144214"/>
            <a:chOff x="6061694" y="-725"/>
            <a:chExt cx="3082781" cy="5144214"/>
          </a:xfrm>
        </p:grpSpPr>
        <p:sp>
          <p:nvSpPr>
            <p:cNvPr id="659" name="Google Shape;659;p20"/>
            <p:cNvSpPr/>
            <p:nvPr/>
          </p:nvSpPr>
          <p:spPr>
            <a:xfrm rot="10800000" flipH="1">
              <a:off x="6061694" y="-701"/>
              <a:ext cx="3082781" cy="5144189"/>
            </a:xfrm>
            <a:custGeom>
              <a:avLst/>
              <a:gdLst/>
              <a:ahLst/>
              <a:cxnLst/>
              <a:rect l="l" t="t" r="r" b="b"/>
              <a:pathLst>
                <a:path w="1244311" h="2076363" extrusionOk="0">
                  <a:moveTo>
                    <a:pt x="1244311" y="0"/>
                  </a:moveTo>
                  <a:lnTo>
                    <a:pt x="1244311" y="2076363"/>
                  </a:lnTo>
                  <a:lnTo>
                    <a:pt x="0" y="2076363"/>
                  </a:lnTo>
                  <a:cubicBezTo>
                    <a:pt x="188205" y="1335297"/>
                    <a:pt x="785943" y="1817305"/>
                    <a:pt x="696840" y="1183784"/>
                  </a:cubicBezTo>
                  <a:cubicBezTo>
                    <a:pt x="648458" y="839780"/>
                    <a:pt x="791463" y="759121"/>
                    <a:pt x="946677" y="682943"/>
                  </a:cubicBezTo>
                  <a:cubicBezTo>
                    <a:pt x="1101891" y="606764"/>
                    <a:pt x="1081369" y="489607"/>
                    <a:pt x="1060912" y="293413"/>
                  </a:cubicBezTo>
                  <a:cubicBezTo>
                    <a:pt x="1046170" y="152552"/>
                    <a:pt x="1123582" y="64489"/>
                    <a:pt x="12443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0" name="Google Shape;660;p20"/>
            <p:cNvSpPr/>
            <p:nvPr/>
          </p:nvSpPr>
          <p:spPr>
            <a:xfrm rot="10800000" flipH="1">
              <a:off x="6225462" y="-725"/>
              <a:ext cx="2918988" cy="4316697"/>
            </a:xfrm>
            <a:custGeom>
              <a:avLst/>
              <a:gdLst/>
              <a:ahLst/>
              <a:cxnLst/>
              <a:rect l="l" t="t" r="r" b="b"/>
              <a:pathLst>
                <a:path w="1178199" h="1742360" extrusionOk="0">
                  <a:moveTo>
                    <a:pt x="1178200" y="66956"/>
                  </a:moveTo>
                  <a:cubicBezTo>
                    <a:pt x="1150014" y="150993"/>
                    <a:pt x="1145338" y="241264"/>
                    <a:pt x="1130856" y="355369"/>
                  </a:cubicBezTo>
                  <a:cubicBezTo>
                    <a:pt x="1094488" y="642483"/>
                    <a:pt x="771200" y="451420"/>
                    <a:pt x="778799" y="835494"/>
                  </a:cubicBezTo>
                  <a:cubicBezTo>
                    <a:pt x="787696" y="1287629"/>
                    <a:pt x="744769" y="1263405"/>
                    <a:pt x="342056" y="1415437"/>
                  </a:cubicBezTo>
                  <a:cubicBezTo>
                    <a:pt x="103195" y="1505578"/>
                    <a:pt x="59098" y="1648583"/>
                    <a:pt x="32927" y="1742361"/>
                  </a:cubicBezTo>
                  <a:lnTo>
                    <a:pt x="0" y="1742361"/>
                  </a:lnTo>
                  <a:cubicBezTo>
                    <a:pt x="26042" y="1669884"/>
                    <a:pt x="78581" y="1576236"/>
                    <a:pt x="91570" y="1558247"/>
                  </a:cubicBezTo>
                  <a:cubicBezTo>
                    <a:pt x="315494" y="1248143"/>
                    <a:pt x="788085" y="1455052"/>
                    <a:pt x="756004" y="939468"/>
                  </a:cubicBezTo>
                  <a:cubicBezTo>
                    <a:pt x="740612" y="691775"/>
                    <a:pt x="732039" y="628650"/>
                    <a:pt x="970966" y="514220"/>
                  </a:cubicBezTo>
                  <a:cubicBezTo>
                    <a:pt x="1119231" y="443237"/>
                    <a:pt x="1095721" y="386672"/>
                    <a:pt x="1115334" y="233860"/>
                  </a:cubicBezTo>
                  <a:cubicBezTo>
                    <a:pt x="1126894" y="143654"/>
                    <a:pt x="1145598" y="68190"/>
                    <a:pt x="1178200" y="0"/>
                  </a:cubicBezTo>
                  <a:lnTo>
                    <a:pt x="1178200" y="6702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20"/>
            <p:cNvSpPr/>
            <p:nvPr/>
          </p:nvSpPr>
          <p:spPr>
            <a:xfrm rot="10800000" flipH="1">
              <a:off x="6661264" y="-278"/>
              <a:ext cx="2483116" cy="2584805"/>
            </a:xfrm>
            <a:custGeom>
              <a:avLst/>
              <a:gdLst/>
              <a:ahLst/>
              <a:cxnLst/>
              <a:rect l="l" t="t" r="r" b="b"/>
              <a:pathLst>
                <a:path w="1002267" h="1043312" extrusionOk="0">
                  <a:moveTo>
                    <a:pt x="1002268" y="0"/>
                  </a:moveTo>
                  <a:lnTo>
                    <a:pt x="1002268" y="1043312"/>
                  </a:lnTo>
                  <a:lnTo>
                    <a:pt x="0" y="1043312"/>
                  </a:lnTo>
                  <a:cubicBezTo>
                    <a:pt x="151447" y="784059"/>
                    <a:pt x="335496" y="848353"/>
                    <a:pt x="549549" y="784254"/>
                  </a:cubicBezTo>
                  <a:cubicBezTo>
                    <a:pt x="763602" y="720155"/>
                    <a:pt x="716778" y="686904"/>
                    <a:pt x="691580" y="499153"/>
                  </a:cubicBezTo>
                  <a:cubicBezTo>
                    <a:pt x="649237" y="183659"/>
                    <a:pt x="798151" y="75594"/>
                    <a:pt x="10022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20"/>
            <p:cNvSpPr/>
            <p:nvPr/>
          </p:nvSpPr>
          <p:spPr>
            <a:xfrm rot="10800000" flipH="1">
              <a:off x="7507935" y="-203"/>
              <a:ext cx="1636319" cy="1155077"/>
            </a:xfrm>
            <a:custGeom>
              <a:avLst/>
              <a:gdLst/>
              <a:ahLst/>
              <a:cxnLst/>
              <a:rect l="l" t="t" r="r" b="b"/>
              <a:pathLst>
                <a:path w="660472" h="466227" extrusionOk="0">
                  <a:moveTo>
                    <a:pt x="660473" y="0"/>
                  </a:moveTo>
                  <a:cubicBezTo>
                    <a:pt x="595464" y="58839"/>
                    <a:pt x="598062" y="121249"/>
                    <a:pt x="557668" y="204246"/>
                  </a:cubicBezTo>
                  <a:cubicBezTo>
                    <a:pt x="504933" y="312637"/>
                    <a:pt x="405376" y="277437"/>
                    <a:pt x="191582" y="341926"/>
                  </a:cubicBezTo>
                  <a:cubicBezTo>
                    <a:pt x="99688" y="369592"/>
                    <a:pt x="39161" y="418949"/>
                    <a:pt x="0" y="466227"/>
                  </a:cubicBezTo>
                  <a:lnTo>
                    <a:pt x="660473" y="466227"/>
                  </a:lnTo>
                  <a:lnTo>
                    <a:pt x="6604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3" name="Google Shape;663;p20"/>
          <p:cNvGrpSpPr/>
          <p:nvPr/>
        </p:nvGrpSpPr>
        <p:grpSpPr>
          <a:xfrm rot="-2524165">
            <a:off x="5384399" y="238507"/>
            <a:ext cx="308077" cy="202466"/>
            <a:chOff x="3376242" y="4050765"/>
            <a:chExt cx="308091" cy="202475"/>
          </a:xfrm>
        </p:grpSpPr>
        <p:sp>
          <p:nvSpPr>
            <p:cNvPr id="664" name="Google Shape;664;p20"/>
            <p:cNvSpPr/>
            <p:nvPr/>
          </p:nvSpPr>
          <p:spPr>
            <a:xfrm>
              <a:off x="3376242" y="4050765"/>
              <a:ext cx="308091" cy="202475"/>
            </a:xfrm>
            <a:custGeom>
              <a:avLst/>
              <a:gdLst/>
              <a:ahLst/>
              <a:cxnLst/>
              <a:rect l="l" t="t" r="r" b="b"/>
              <a:pathLst>
                <a:path w="308091" h="202475" extrusionOk="0">
                  <a:moveTo>
                    <a:pt x="308092" y="57800"/>
                  </a:moveTo>
                  <a:lnTo>
                    <a:pt x="196649" y="0"/>
                  </a:lnTo>
                  <a:cubicBezTo>
                    <a:pt x="168399" y="42927"/>
                    <a:pt x="117094" y="113131"/>
                    <a:pt x="88778" y="156059"/>
                  </a:cubicBezTo>
                  <a:cubicBezTo>
                    <a:pt x="74881" y="143330"/>
                    <a:pt x="58060" y="111572"/>
                    <a:pt x="39227" y="103130"/>
                  </a:cubicBezTo>
                  <a:cubicBezTo>
                    <a:pt x="22861" y="95791"/>
                    <a:pt x="-194" y="113911"/>
                    <a:pt x="1" y="130536"/>
                  </a:cubicBezTo>
                  <a:cubicBezTo>
                    <a:pt x="391" y="165800"/>
                    <a:pt x="67802" y="221911"/>
                    <a:pt x="85986" y="195739"/>
                  </a:cubicBezTo>
                  <a:cubicBezTo>
                    <a:pt x="134953" y="130016"/>
                    <a:pt x="192103" y="45525"/>
                    <a:pt x="192103" y="45525"/>
                  </a:cubicBezTo>
                  <a:lnTo>
                    <a:pt x="284517" y="94492"/>
                  </a:lnTo>
                  <a:lnTo>
                    <a:pt x="308092" y="57735"/>
                  </a:ln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5" name="Google Shape;665;p20"/>
            <p:cNvSpPr/>
            <p:nvPr/>
          </p:nvSpPr>
          <p:spPr>
            <a:xfrm>
              <a:off x="3392403" y="4163620"/>
              <a:ext cx="36317" cy="13788"/>
            </a:xfrm>
            <a:custGeom>
              <a:avLst/>
              <a:gdLst/>
              <a:ahLst/>
              <a:cxnLst/>
              <a:rect l="l" t="t" r="r" b="b"/>
              <a:pathLst>
                <a:path w="36317" h="13788" extrusionOk="0">
                  <a:moveTo>
                    <a:pt x="36314" y="13785"/>
                  </a:moveTo>
                  <a:cubicBezTo>
                    <a:pt x="20988" y="-5698"/>
                    <a:pt x="2414" y="-2581"/>
                    <a:pt x="11" y="11057"/>
                  </a:cubicBezTo>
                  <a:cubicBezTo>
                    <a:pt x="-119" y="11706"/>
                    <a:pt x="920" y="12811"/>
                    <a:pt x="1440" y="12356"/>
                  </a:cubicBezTo>
                  <a:cubicBezTo>
                    <a:pt x="13844" y="1251"/>
                    <a:pt x="36639" y="14045"/>
                    <a:pt x="36314" y="13785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6" name="Google Shape;666;p20"/>
            <p:cNvSpPr/>
            <p:nvPr/>
          </p:nvSpPr>
          <p:spPr>
            <a:xfrm>
              <a:off x="3393158" y="4183881"/>
              <a:ext cx="3642" cy="4839"/>
            </a:xfrm>
            <a:custGeom>
              <a:avLst/>
              <a:gdLst/>
              <a:ahLst/>
              <a:cxnLst/>
              <a:rect l="l" t="t" r="r" b="b"/>
              <a:pathLst>
                <a:path w="3642" h="4839" extrusionOk="0">
                  <a:moveTo>
                    <a:pt x="2569" y="83"/>
                  </a:moveTo>
                  <a:cubicBezTo>
                    <a:pt x="945" y="603"/>
                    <a:pt x="-223" y="1966"/>
                    <a:pt x="36" y="4045"/>
                  </a:cubicBezTo>
                  <a:cubicBezTo>
                    <a:pt x="101" y="4629"/>
                    <a:pt x="815" y="5084"/>
                    <a:pt x="1140" y="4694"/>
                  </a:cubicBezTo>
                  <a:cubicBezTo>
                    <a:pt x="2049" y="3655"/>
                    <a:pt x="1919" y="2096"/>
                    <a:pt x="3348" y="1512"/>
                  </a:cubicBezTo>
                  <a:cubicBezTo>
                    <a:pt x="4063" y="1252"/>
                    <a:pt x="3348" y="-176"/>
                    <a:pt x="2569" y="18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667;p20"/>
            <p:cNvSpPr/>
            <p:nvPr/>
          </p:nvSpPr>
          <p:spPr>
            <a:xfrm>
              <a:off x="3580742" y="4072118"/>
              <a:ext cx="77969" cy="44197"/>
            </a:xfrm>
            <a:custGeom>
              <a:avLst/>
              <a:gdLst/>
              <a:ahLst/>
              <a:cxnLst/>
              <a:rect l="l" t="t" r="r" b="b"/>
              <a:pathLst>
                <a:path w="77969" h="44197" extrusionOk="0">
                  <a:moveTo>
                    <a:pt x="77550" y="42421"/>
                  </a:moveTo>
                  <a:cubicBezTo>
                    <a:pt x="64821" y="31316"/>
                    <a:pt x="17088" y="2091"/>
                    <a:pt x="1436" y="14"/>
                  </a:cubicBezTo>
                  <a:cubicBezTo>
                    <a:pt x="8" y="-181"/>
                    <a:pt x="-577" y="1767"/>
                    <a:pt x="722" y="2417"/>
                  </a:cubicBezTo>
                  <a:cubicBezTo>
                    <a:pt x="27738" y="16314"/>
                    <a:pt x="54949" y="28199"/>
                    <a:pt x="76316" y="43980"/>
                  </a:cubicBezTo>
                  <a:cubicBezTo>
                    <a:pt x="77355" y="44759"/>
                    <a:pt x="78589" y="43266"/>
                    <a:pt x="77615" y="42356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1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1"/>
          <p:cNvSpPr txBox="1">
            <a:spLocks noGrp="1"/>
          </p:cNvSpPr>
          <p:nvPr>
            <p:ph type="subTitle" idx="1"/>
          </p:nvPr>
        </p:nvSpPr>
        <p:spPr>
          <a:xfrm>
            <a:off x="715100" y="1382675"/>
            <a:ext cx="3786300" cy="45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671" name="Google Shape;671;p21"/>
          <p:cNvSpPr txBox="1">
            <a:spLocks noGrp="1"/>
          </p:cNvSpPr>
          <p:nvPr>
            <p:ph type="subTitle" idx="2"/>
          </p:nvPr>
        </p:nvSpPr>
        <p:spPr>
          <a:xfrm>
            <a:off x="715102" y="1770575"/>
            <a:ext cx="3786300" cy="102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21"/>
          <p:cNvSpPr txBox="1">
            <a:spLocks noGrp="1"/>
          </p:cNvSpPr>
          <p:nvPr>
            <p:ph type="subTitle" idx="3"/>
          </p:nvPr>
        </p:nvSpPr>
        <p:spPr>
          <a:xfrm>
            <a:off x="4632770" y="1770575"/>
            <a:ext cx="3786300" cy="102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73" name="Google Shape;673;p21"/>
          <p:cNvSpPr txBox="1">
            <a:spLocks noGrp="1"/>
          </p:cNvSpPr>
          <p:nvPr>
            <p:ph type="subTitle" idx="4"/>
          </p:nvPr>
        </p:nvSpPr>
        <p:spPr>
          <a:xfrm>
            <a:off x="715102" y="3366500"/>
            <a:ext cx="3786300" cy="102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1"/>
          <p:cNvSpPr txBox="1">
            <a:spLocks noGrp="1"/>
          </p:cNvSpPr>
          <p:nvPr>
            <p:ph type="subTitle" idx="5"/>
          </p:nvPr>
        </p:nvSpPr>
        <p:spPr>
          <a:xfrm>
            <a:off x="4632770" y="3366500"/>
            <a:ext cx="3786300" cy="102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21"/>
          <p:cNvSpPr txBox="1">
            <a:spLocks noGrp="1"/>
          </p:cNvSpPr>
          <p:nvPr>
            <p:ph type="subTitle" idx="6"/>
          </p:nvPr>
        </p:nvSpPr>
        <p:spPr>
          <a:xfrm>
            <a:off x="715100" y="2978600"/>
            <a:ext cx="3786300" cy="45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676" name="Google Shape;676;p21"/>
          <p:cNvSpPr txBox="1">
            <a:spLocks noGrp="1"/>
          </p:cNvSpPr>
          <p:nvPr>
            <p:ph type="subTitle" idx="7"/>
          </p:nvPr>
        </p:nvSpPr>
        <p:spPr>
          <a:xfrm>
            <a:off x="4632768" y="1382675"/>
            <a:ext cx="3786300" cy="45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677" name="Google Shape;677;p21"/>
          <p:cNvSpPr txBox="1">
            <a:spLocks noGrp="1"/>
          </p:cNvSpPr>
          <p:nvPr>
            <p:ph type="subTitle" idx="8"/>
          </p:nvPr>
        </p:nvSpPr>
        <p:spPr>
          <a:xfrm>
            <a:off x="4632768" y="2978600"/>
            <a:ext cx="3786300" cy="45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grpSp>
        <p:nvGrpSpPr>
          <p:cNvPr id="678" name="Google Shape;678;p21"/>
          <p:cNvGrpSpPr/>
          <p:nvPr/>
        </p:nvGrpSpPr>
        <p:grpSpPr>
          <a:xfrm>
            <a:off x="-2152390" y="-1150050"/>
            <a:ext cx="11296117" cy="6755058"/>
            <a:chOff x="-2152390" y="-1150050"/>
            <a:chExt cx="11296117" cy="6755058"/>
          </a:xfrm>
        </p:grpSpPr>
        <p:grpSp>
          <p:nvGrpSpPr>
            <p:cNvPr id="679" name="Google Shape;679;p21"/>
            <p:cNvGrpSpPr/>
            <p:nvPr/>
          </p:nvGrpSpPr>
          <p:grpSpPr>
            <a:xfrm>
              <a:off x="-2152390" y="-1150050"/>
              <a:ext cx="11296117" cy="6755058"/>
              <a:chOff x="-2152390" y="-1150050"/>
              <a:chExt cx="11296117" cy="6755058"/>
            </a:xfrm>
          </p:grpSpPr>
          <p:grpSp>
            <p:nvGrpSpPr>
              <p:cNvPr id="680" name="Google Shape;680;p21"/>
              <p:cNvGrpSpPr/>
              <p:nvPr/>
            </p:nvGrpSpPr>
            <p:grpSpPr>
              <a:xfrm rot="-5400000">
                <a:off x="5059232" y="1520514"/>
                <a:ext cx="1647320" cy="6521668"/>
                <a:chOff x="2672844" y="3375502"/>
                <a:chExt cx="1183590" cy="3135116"/>
              </a:xfrm>
            </p:grpSpPr>
            <p:grpSp>
              <p:nvGrpSpPr>
                <p:cNvPr id="681" name="Google Shape;681;p21"/>
                <p:cNvGrpSpPr/>
                <p:nvPr/>
              </p:nvGrpSpPr>
              <p:grpSpPr>
                <a:xfrm>
                  <a:off x="2672844" y="3496865"/>
                  <a:ext cx="1183590" cy="3013753"/>
                  <a:chOff x="2672844" y="3496865"/>
                  <a:chExt cx="1183590" cy="3013753"/>
                </a:xfrm>
              </p:grpSpPr>
              <p:sp>
                <p:nvSpPr>
                  <p:cNvPr id="682" name="Google Shape;682;p21"/>
                  <p:cNvSpPr/>
                  <p:nvPr/>
                </p:nvSpPr>
                <p:spPr>
                  <a:xfrm>
                    <a:off x="2672909" y="3496865"/>
                    <a:ext cx="1134557" cy="30137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4557" h="3013753" extrusionOk="0">
                        <a:moveTo>
                          <a:pt x="1134557" y="3013753"/>
                        </a:moveTo>
                        <a:lnTo>
                          <a:pt x="0" y="3013753"/>
                        </a:lnTo>
                        <a:lnTo>
                          <a:pt x="0" y="0"/>
                        </a:lnTo>
                        <a:cubicBezTo>
                          <a:pt x="384399" y="117027"/>
                          <a:pt x="649886" y="543704"/>
                          <a:pt x="543445" y="1021621"/>
                        </a:cubicBezTo>
                        <a:cubicBezTo>
                          <a:pt x="461681" y="1388810"/>
                          <a:pt x="267371" y="1930112"/>
                          <a:pt x="412779" y="2258594"/>
                        </a:cubicBezTo>
                        <a:cubicBezTo>
                          <a:pt x="581371" y="2639421"/>
                          <a:pt x="988500" y="2414588"/>
                          <a:pt x="1134557" y="3013753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3" name="Google Shape;683;p21"/>
                  <p:cNvSpPr/>
                  <p:nvPr/>
                </p:nvSpPr>
                <p:spPr>
                  <a:xfrm>
                    <a:off x="2672844" y="4740072"/>
                    <a:ext cx="908685" cy="17705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8685" h="1770545" extrusionOk="0">
                        <a:moveTo>
                          <a:pt x="649952" y="1548246"/>
                        </a:moveTo>
                        <a:cubicBezTo>
                          <a:pt x="331470" y="1445895"/>
                          <a:pt x="69814" y="1292304"/>
                          <a:pt x="149434" y="786137"/>
                        </a:cubicBezTo>
                        <a:cubicBezTo>
                          <a:pt x="210156" y="400180"/>
                          <a:pt x="145213" y="143200"/>
                          <a:pt x="0" y="0"/>
                        </a:cubicBezTo>
                        <a:lnTo>
                          <a:pt x="0" y="1770546"/>
                        </a:lnTo>
                        <a:lnTo>
                          <a:pt x="908685" y="1770546"/>
                        </a:lnTo>
                        <a:cubicBezTo>
                          <a:pt x="858549" y="1678716"/>
                          <a:pt x="778214" y="1589484"/>
                          <a:pt x="649952" y="1548246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4" name="Google Shape;684;p21"/>
                  <p:cNvSpPr/>
                  <p:nvPr/>
                </p:nvSpPr>
                <p:spPr>
                  <a:xfrm>
                    <a:off x="2672909" y="3756053"/>
                    <a:ext cx="1062080" cy="27545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2080" h="2754565" extrusionOk="0">
                        <a:moveTo>
                          <a:pt x="0" y="0"/>
                        </a:moveTo>
                        <a:cubicBezTo>
                          <a:pt x="89232" y="58059"/>
                          <a:pt x="199375" y="141706"/>
                          <a:pt x="208403" y="150149"/>
                        </a:cubicBezTo>
                        <a:cubicBezTo>
                          <a:pt x="738924" y="688787"/>
                          <a:pt x="100792" y="1372185"/>
                          <a:pt x="270878" y="1965246"/>
                        </a:cubicBezTo>
                        <a:cubicBezTo>
                          <a:pt x="345433" y="2225148"/>
                          <a:pt x="606569" y="2281389"/>
                          <a:pt x="808802" y="2437448"/>
                        </a:cubicBezTo>
                        <a:cubicBezTo>
                          <a:pt x="928233" y="2529602"/>
                          <a:pt x="1016491" y="2631173"/>
                          <a:pt x="1062081" y="2754565"/>
                        </a:cubicBezTo>
                        <a:lnTo>
                          <a:pt x="1043118" y="2754565"/>
                        </a:lnTo>
                        <a:cubicBezTo>
                          <a:pt x="955249" y="2520770"/>
                          <a:pt x="720999" y="2392507"/>
                          <a:pt x="493763" y="2260608"/>
                        </a:cubicBezTo>
                        <a:cubicBezTo>
                          <a:pt x="71957" y="2015772"/>
                          <a:pt x="253343" y="1474405"/>
                          <a:pt x="342056" y="1090007"/>
                        </a:cubicBezTo>
                        <a:cubicBezTo>
                          <a:pt x="458629" y="584943"/>
                          <a:pt x="458239" y="298804"/>
                          <a:pt x="0" y="2389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5" name="Google Shape;685;p21"/>
                  <p:cNvSpPr/>
                  <p:nvPr/>
                </p:nvSpPr>
                <p:spPr>
                  <a:xfrm>
                    <a:off x="3073752" y="4774690"/>
                    <a:ext cx="782682" cy="17359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2682" h="1735928" extrusionOk="0">
                        <a:moveTo>
                          <a:pt x="281836" y="100205"/>
                        </a:moveTo>
                        <a:cubicBezTo>
                          <a:pt x="60380" y="556366"/>
                          <a:pt x="40637" y="911215"/>
                          <a:pt x="463092" y="1176638"/>
                        </a:cubicBezTo>
                        <a:cubicBezTo>
                          <a:pt x="616358" y="1272948"/>
                          <a:pt x="715591" y="1352829"/>
                          <a:pt x="763974" y="1540839"/>
                        </a:cubicBezTo>
                        <a:cubicBezTo>
                          <a:pt x="776703" y="1590196"/>
                          <a:pt x="784886" y="1663257"/>
                          <a:pt x="782158" y="1735929"/>
                        </a:cubicBezTo>
                        <a:lnTo>
                          <a:pt x="737997" y="1735929"/>
                        </a:lnTo>
                        <a:cubicBezTo>
                          <a:pt x="734295" y="1676895"/>
                          <a:pt x="724099" y="1619291"/>
                          <a:pt x="704551" y="1563764"/>
                        </a:cubicBezTo>
                        <a:cubicBezTo>
                          <a:pt x="645907" y="1397120"/>
                          <a:pt x="555247" y="1337632"/>
                          <a:pt x="409969" y="1257752"/>
                        </a:cubicBezTo>
                        <a:cubicBezTo>
                          <a:pt x="-81132" y="987978"/>
                          <a:pt x="-81067" y="562405"/>
                          <a:pt x="149027" y="47665"/>
                        </a:cubicBezTo>
                        <a:cubicBezTo>
                          <a:pt x="167406" y="9479"/>
                          <a:pt x="212022" y="-9679"/>
                          <a:pt x="248715" y="4868"/>
                        </a:cubicBezTo>
                        <a:cubicBezTo>
                          <a:pt x="285408" y="19350"/>
                          <a:pt x="300215" y="62018"/>
                          <a:pt x="281836" y="100205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686" name="Google Shape;686;p21"/>
                <p:cNvSpPr/>
                <p:nvPr/>
              </p:nvSpPr>
              <p:spPr>
                <a:xfrm>
                  <a:off x="2830840" y="3375502"/>
                  <a:ext cx="328292" cy="491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292" h="491474" extrusionOk="0">
                      <a:moveTo>
                        <a:pt x="327974" y="491475"/>
                      </a:moveTo>
                      <a:cubicBezTo>
                        <a:pt x="278162" y="320999"/>
                        <a:pt x="120740" y="188710"/>
                        <a:pt x="39366" y="116363"/>
                      </a:cubicBezTo>
                      <a:cubicBezTo>
                        <a:pt x="-42917" y="43237"/>
                        <a:pt x="21182" y="-5536"/>
                        <a:pt x="74046" y="504"/>
                      </a:cubicBezTo>
                      <a:cubicBezTo>
                        <a:pt x="266472" y="22585"/>
                        <a:pt x="333559" y="375811"/>
                        <a:pt x="327974" y="491475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687" name="Google Shape;687;p21"/>
              <p:cNvSpPr/>
              <p:nvPr/>
            </p:nvSpPr>
            <p:spPr>
              <a:xfrm rot="-3533021" flipH="1">
                <a:off x="-215510" y="-2489535"/>
                <a:ext cx="1771914" cy="4763977"/>
              </a:xfrm>
              <a:custGeom>
                <a:avLst/>
                <a:gdLst/>
                <a:ahLst/>
                <a:cxnLst/>
                <a:rect l="l" t="t" r="r" b="b"/>
                <a:pathLst>
                  <a:path w="1571991" h="2184753" extrusionOk="0">
                    <a:moveTo>
                      <a:pt x="796374" y="65"/>
                    </a:moveTo>
                    <a:lnTo>
                      <a:pt x="1571991" y="65"/>
                    </a:lnTo>
                    <a:lnTo>
                      <a:pt x="1571991" y="421027"/>
                    </a:lnTo>
                    <a:cubicBezTo>
                      <a:pt x="1433662" y="567474"/>
                      <a:pt x="1318972" y="734832"/>
                      <a:pt x="1305269" y="896086"/>
                    </a:cubicBezTo>
                    <a:cubicBezTo>
                      <a:pt x="1268641" y="1328088"/>
                      <a:pt x="1100244" y="1518437"/>
                      <a:pt x="843977" y="1584354"/>
                    </a:cubicBezTo>
                    <a:cubicBezTo>
                      <a:pt x="587712" y="1650271"/>
                      <a:pt x="82454" y="1664883"/>
                      <a:pt x="38552" y="2184754"/>
                    </a:cubicBezTo>
                    <a:cubicBezTo>
                      <a:pt x="-63928" y="2001679"/>
                      <a:pt x="31214" y="1620982"/>
                      <a:pt x="404637" y="1511098"/>
                    </a:cubicBezTo>
                    <a:cubicBezTo>
                      <a:pt x="778061" y="1401279"/>
                      <a:pt x="895218" y="1071757"/>
                      <a:pt x="785399" y="771590"/>
                    </a:cubicBezTo>
                    <a:cubicBezTo>
                      <a:pt x="705843" y="554095"/>
                      <a:pt x="726235" y="206000"/>
                      <a:pt x="7963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88" name="Google Shape;688;p21"/>
              <p:cNvGrpSpPr/>
              <p:nvPr/>
            </p:nvGrpSpPr>
            <p:grpSpPr>
              <a:xfrm rot="7421943">
                <a:off x="6740556" y="4110706"/>
                <a:ext cx="658902" cy="806934"/>
                <a:chOff x="4572813" y="5319201"/>
                <a:chExt cx="372432" cy="456104"/>
              </a:xfrm>
            </p:grpSpPr>
            <p:sp>
              <p:nvSpPr>
                <p:cNvPr id="689" name="Google Shape;689;p21"/>
                <p:cNvSpPr/>
                <p:nvPr/>
              </p:nvSpPr>
              <p:spPr>
                <a:xfrm>
                  <a:off x="4894124" y="5593942"/>
                  <a:ext cx="37081" cy="6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81" h="67400" extrusionOk="0">
                      <a:moveTo>
                        <a:pt x="36665" y="35462"/>
                      </a:moveTo>
                      <a:cubicBezTo>
                        <a:pt x="42510" y="-11037"/>
                        <a:pt x="-15420" y="-19805"/>
                        <a:pt x="3998" y="58257"/>
                      </a:cubicBezTo>
                      <a:cubicBezTo>
                        <a:pt x="11142" y="87027"/>
                        <a:pt x="34781" y="39034"/>
                        <a:pt x="36665" y="3546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0" name="Google Shape;690;p21"/>
                <p:cNvSpPr/>
                <p:nvPr/>
              </p:nvSpPr>
              <p:spPr>
                <a:xfrm>
                  <a:off x="4639074" y="5387337"/>
                  <a:ext cx="71923" cy="58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23" h="58124" extrusionOk="0">
                      <a:moveTo>
                        <a:pt x="1223" y="14052"/>
                      </a:moveTo>
                      <a:cubicBezTo>
                        <a:pt x="-14233" y="78735"/>
                        <a:pt x="123252" y="68734"/>
                        <a:pt x="50580" y="6779"/>
                      </a:cubicBezTo>
                      <a:cubicBezTo>
                        <a:pt x="34604" y="-6860"/>
                        <a:pt x="13758" y="2427"/>
                        <a:pt x="1223" y="1405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1" name="Google Shape;691;p21"/>
                <p:cNvSpPr/>
                <p:nvPr/>
              </p:nvSpPr>
              <p:spPr>
                <a:xfrm>
                  <a:off x="4721737" y="5363962"/>
                  <a:ext cx="52176" cy="4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76" h="45690" extrusionOk="0">
                      <a:moveTo>
                        <a:pt x="51434" y="29504"/>
                      </a:moveTo>
                      <a:cubicBezTo>
                        <a:pt x="32016" y="-31283"/>
                        <a:pt x="-42993" y="16385"/>
                        <a:pt x="34094" y="43532"/>
                      </a:cubicBezTo>
                      <a:cubicBezTo>
                        <a:pt x="46628" y="47948"/>
                        <a:pt x="54746" y="46649"/>
                        <a:pt x="51434" y="2950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2" name="Google Shape;692;p21"/>
                <p:cNvSpPr/>
                <p:nvPr/>
              </p:nvSpPr>
              <p:spPr>
                <a:xfrm>
                  <a:off x="4797763" y="5435288"/>
                  <a:ext cx="57123" cy="555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23" h="55561" extrusionOk="0">
                      <a:moveTo>
                        <a:pt x="49834" y="15003"/>
                      </a:moveTo>
                      <a:cubicBezTo>
                        <a:pt x="-44334" y="-45004"/>
                        <a:pt x="17297" y="98130"/>
                        <a:pt x="53535" y="42409"/>
                      </a:cubicBezTo>
                      <a:cubicBezTo>
                        <a:pt x="59705" y="32927"/>
                        <a:pt x="57562" y="23251"/>
                        <a:pt x="49834" y="1500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3" name="Google Shape;693;p21"/>
                <p:cNvSpPr/>
                <p:nvPr/>
              </p:nvSpPr>
              <p:spPr>
                <a:xfrm>
                  <a:off x="4730870" y="5472888"/>
                  <a:ext cx="72390" cy="69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390" h="69693" extrusionOk="0">
                      <a:moveTo>
                        <a:pt x="12753" y="45463"/>
                      </a:moveTo>
                      <a:cubicBezTo>
                        <a:pt x="137184" y="131578"/>
                        <a:pt x="33209" y="-43769"/>
                        <a:pt x="1972" y="10719"/>
                      </a:cubicBezTo>
                      <a:cubicBezTo>
                        <a:pt x="-2379" y="18252"/>
                        <a:pt x="154" y="31695"/>
                        <a:pt x="12753" y="4546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4" name="Google Shape;694;p21"/>
                <p:cNvSpPr/>
                <p:nvPr/>
              </p:nvSpPr>
              <p:spPr>
                <a:xfrm>
                  <a:off x="4832129" y="5531504"/>
                  <a:ext cx="48574" cy="78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74" h="78264" extrusionOk="0">
                      <a:moveTo>
                        <a:pt x="13519" y="355"/>
                      </a:moveTo>
                      <a:cubicBezTo>
                        <a:pt x="-24473" y="-7827"/>
                        <a:pt x="27677" y="128683"/>
                        <a:pt x="46965" y="57765"/>
                      </a:cubicBezTo>
                      <a:cubicBezTo>
                        <a:pt x="55472" y="26463"/>
                        <a:pt x="28196" y="6590"/>
                        <a:pt x="13519" y="35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5" name="Google Shape;695;p21"/>
                <p:cNvSpPr/>
                <p:nvPr/>
              </p:nvSpPr>
              <p:spPr>
                <a:xfrm>
                  <a:off x="4572813" y="5319201"/>
                  <a:ext cx="55729" cy="4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9" h="46375" extrusionOk="0">
                      <a:moveTo>
                        <a:pt x="55730" y="27895"/>
                      </a:moveTo>
                      <a:cubicBezTo>
                        <a:pt x="50794" y="-30164"/>
                        <a:pt x="-43309" y="15946"/>
                        <a:pt x="24427" y="44586"/>
                      </a:cubicBezTo>
                      <a:cubicBezTo>
                        <a:pt x="38455" y="50496"/>
                        <a:pt x="50015" y="40949"/>
                        <a:pt x="55730" y="278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6" name="Google Shape;696;p21"/>
                <p:cNvSpPr/>
                <p:nvPr/>
              </p:nvSpPr>
              <p:spPr>
                <a:xfrm>
                  <a:off x="4899915" y="5694625"/>
                  <a:ext cx="45330" cy="8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30" h="80680" extrusionOk="0">
                      <a:moveTo>
                        <a:pt x="16066" y="1022"/>
                      </a:moveTo>
                      <a:cubicBezTo>
                        <a:pt x="-20756" y="-13331"/>
                        <a:pt x="13404" y="129350"/>
                        <a:pt x="41849" y="62978"/>
                      </a:cubicBezTo>
                      <a:cubicBezTo>
                        <a:pt x="54448" y="33688"/>
                        <a:pt x="29834" y="9594"/>
                        <a:pt x="16066" y="102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697" name="Google Shape;697;p21"/>
            <p:cNvGrpSpPr/>
            <p:nvPr/>
          </p:nvGrpSpPr>
          <p:grpSpPr>
            <a:xfrm rot="-3395378">
              <a:off x="8598300" y="918785"/>
              <a:ext cx="308073" cy="202463"/>
              <a:chOff x="3376242" y="4050765"/>
              <a:chExt cx="308091" cy="202475"/>
            </a:xfrm>
          </p:grpSpPr>
          <p:sp>
            <p:nvSpPr>
              <p:cNvPr id="698" name="Google Shape;698;p21"/>
              <p:cNvSpPr/>
              <p:nvPr/>
            </p:nvSpPr>
            <p:spPr>
              <a:xfrm>
                <a:off x="3376242" y="4050765"/>
                <a:ext cx="308091" cy="202475"/>
              </a:xfrm>
              <a:custGeom>
                <a:avLst/>
                <a:gdLst/>
                <a:ahLst/>
                <a:cxnLst/>
                <a:rect l="l" t="t" r="r" b="b"/>
                <a:pathLst>
                  <a:path w="308091" h="202475" extrusionOk="0">
                    <a:moveTo>
                      <a:pt x="308092" y="57800"/>
                    </a:moveTo>
                    <a:lnTo>
                      <a:pt x="196649" y="0"/>
                    </a:lnTo>
                    <a:cubicBezTo>
                      <a:pt x="168399" y="42927"/>
                      <a:pt x="117094" y="113131"/>
                      <a:pt x="88778" y="156059"/>
                    </a:cubicBezTo>
                    <a:cubicBezTo>
                      <a:pt x="74881" y="143330"/>
                      <a:pt x="58060" y="111572"/>
                      <a:pt x="39227" y="103130"/>
                    </a:cubicBezTo>
                    <a:cubicBezTo>
                      <a:pt x="22861" y="95791"/>
                      <a:pt x="-194" y="113911"/>
                      <a:pt x="1" y="130536"/>
                    </a:cubicBezTo>
                    <a:cubicBezTo>
                      <a:pt x="391" y="165800"/>
                      <a:pt x="67802" y="221911"/>
                      <a:pt x="85986" y="195739"/>
                    </a:cubicBezTo>
                    <a:cubicBezTo>
                      <a:pt x="134953" y="130016"/>
                      <a:pt x="192103" y="45525"/>
                      <a:pt x="192103" y="45525"/>
                    </a:cubicBezTo>
                    <a:lnTo>
                      <a:pt x="284517" y="94492"/>
                    </a:lnTo>
                    <a:lnTo>
                      <a:pt x="308092" y="57735"/>
                    </a:ln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9" name="Google Shape;699;p21"/>
              <p:cNvSpPr/>
              <p:nvPr/>
            </p:nvSpPr>
            <p:spPr>
              <a:xfrm>
                <a:off x="3392403" y="4163620"/>
                <a:ext cx="36317" cy="13788"/>
              </a:xfrm>
              <a:custGeom>
                <a:avLst/>
                <a:gdLst/>
                <a:ahLst/>
                <a:cxnLst/>
                <a:rect l="l" t="t" r="r" b="b"/>
                <a:pathLst>
                  <a:path w="36317" h="13788" extrusionOk="0">
                    <a:moveTo>
                      <a:pt x="36314" y="13785"/>
                    </a:moveTo>
                    <a:cubicBezTo>
                      <a:pt x="20988" y="-5698"/>
                      <a:pt x="2414" y="-2581"/>
                      <a:pt x="11" y="11057"/>
                    </a:cubicBezTo>
                    <a:cubicBezTo>
                      <a:pt x="-119" y="11706"/>
                      <a:pt x="920" y="12811"/>
                      <a:pt x="1440" y="12356"/>
                    </a:cubicBezTo>
                    <a:cubicBezTo>
                      <a:pt x="13844" y="1251"/>
                      <a:pt x="36639" y="14045"/>
                      <a:pt x="36314" y="13785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0" name="Google Shape;700;p21"/>
              <p:cNvSpPr/>
              <p:nvPr/>
            </p:nvSpPr>
            <p:spPr>
              <a:xfrm>
                <a:off x="3393158" y="4183881"/>
                <a:ext cx="3642" cy="4839"/>
              </a:xfrm>
              <a:custGeom>
                <a:avLst/>
                <a:gdLst/>
                <a:ahLst/>
                <a:cxnLst/>
                <a:rect l="l" t="t" r="r" b="b"/>
                <a:pathLst>
                  <a:path w="3642" h="4839" extrusionOk="0">
                    <a:moveTo>
                      <a:pt x="2569" y="83"/>
                    </a:moveTo>
                    <a:cubicBezTo>
                      <a:pt x="945" y="603"/>
                      <a:pt x="-223" y="1966"/>
                      <a:pt x="36" y="4045"/>
                    </a:cubicBezTo>
                    <a:cubicBezTo>
                      <a:pt x="101" y="4629"/>
                      <a:pt x="815" y="5084"/>
                      <a:pt x="1140" y="4694"/>
                    </a:cubicBezTo>
                    <a:cubicBezTo>
                      <a:pt x="2049" y="3655"/>
                      <a:pt x="1919" y="2096"/>
                      <a:pt x="3348" y="1512"/>
                    </a:cubicBezTo>
                    <a:cubicBezTo>
                      <a:pt x="4063" y="1252"/>
                      <a:pt x="3348" y="-176"/>
                      <a:pt x="2569" y="18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1" name="Google Shape;701;p21"/>
              <p:cNvSpPr/>
              <p:nvPr/>
            </p:nvSpPr>
            <p:spPr>
              <a:xfrm>
                <a:off x="3580742" y="4072118"/>
                <a:ext cx="77969" cy="44197"/>
              </a:xfrm>
              <a:custGeom>
                <a:avLst/>
                <a:gdLst/>
                <a:ahLst/>
                <a:cxnLst/>
                <a:rect l="l" t="t" r="r" b="b"/>
                <a:pathLst>
                  <a:path w="77969" h="44197" extrusionOk="0">
                    <a:moveTo>
                      <a:pt x="77550" y="42421"/>
                    </a:moveTo>
                    <a:cubicBezTo>
                      <a:pt x="64821" y="31316"/>
                      <a:pt x="17088" y="2091"/>
                      <a:pt x="1436" y="14"/>
                    </a:cubicBezTo>
                    <a:cubicBezTo>
                      <a:pt x="8" y="-181"/>
                      <a:pt x="-577" y="1767"/>
                      <a:pt x="722" y="2417"/>
                    </a:cubicBezTo>
                    <a:cubicBezTo>
                      <a:pt x="27738" y="16314"/>
                      <a:pt x="54949" y="28199"/>
                      <a:pt x="76316" y="43980"/>
                    </a:cubicBezTo>
                    <a:cubicBezTo>
                      <a:pt x="77355" y="44759"/>
                      <a:pt x="78589" y="43266"/>
                      <a:pt x="77615" y="42356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2" name="Google Shape;702;p21"/>
            <p:cNvGrpSpPr/>
            <p:nvPr/>
          </p:nvGrpSpPr>
          <p:grpSpPr>
            <a:xfrm rot="-535365">
              <a:off x="8612366" y="248203"/>
              <a:ext cx="279934" cy="347148"/>
              <a:chOff x="2072402" y="6388802"/>
              <a:chExt cx="224269" cy="278118"/>
            </a:xfrm>
          </p:grpSpPr>
          <p:sp>
            <p:nvSpPr>
              <p:cNvPr id="703" name="Google Shape;703;p21"/>
              <p:cNvSpPr/>
              <p:nvPr/>
            </p:nvSpPr>
            <p:spPr>
              <a:xfrm>
                <a:off x="2129931" y="6447169"/>
                <a:ext cx="40526" cy="179532"/>
              </a:xfrm>
              <a:custGeom>
                <a:avLst/>
                <a:gdLst/>
                <a:ahLst/>
                <a:cxnLst/>
                <a:rect l="l" t="t" r="r" b="b"/>
                <a:pathLst>
                  <a:path w="40526" h="179532" extrusionOk="0">
                    <a:moveTo>
                      <a:pt x="79" y="7411"/>
                    </a:moveTo>
                    <a:cubicBezTo>
                      <a:pt x="-463" y="3956"/>
                      <a:pt x="1840" y="705"/>
                      <a:pt x="5294" y="96"/>
                    </a:cubicBezTo>
                    <a:cubicBezTo>
                      <a:pt x="8749" y="-514"/>
                      <a:pt x="12000" y="1857"/>
                      <a:pt x="12542" y="5311"/>
                    </a:cubicBezTo>
                    <a:lnTo>
                      <a:pt x="40448" y="172206"/>
                    </a:lnTo>
                    <a:cubicBezTo>
                      <a:pt x="40990" y="175661"/>
                      <a:pt x="38687" y="178912"/>
                      <a:pt x="35233" y="179454"/>
                    </a:cubicBezTo>
                    <a:cubicBezTo>
                      <a:pt x="31778" y="179995"/>
                      <a:pt x="28527" y="177693"/>
                      <a:pt x="27917" y="174238"/>
                    </a:cubicBezTo>
                    <a:lnTo>
                      <a:pt x="11" y="734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4" name="Google Shape;704;p21"/>
              <p:cNvSpPr/>
              <p:nvPr/>
            </p:nvSpPr>
            <p:spPr>
              <a:xfrm>
                <a:off x="2077760" y="6586749"/>
                <a:ext cx="90734" cy="73871"/>
              </a:xfrm>
              <a:custGeom>
                <a:avLst/>
                <a:gdLst/>
                <a:ahLst/>
                <a:cxnLst/>
                <a:rect l="l" t="t" r="r" b="b"/>
                <a:pathLst>
                  <a:path w="90734" h="73871" extrusionOk="0">
                    <a:moveTo>
                      <a:pt x="82323" y="26124"/>
                    </a:moveTo>
                    <a:cubicBezTo>
                      <a:pt x="122082" y="76247"/>
                      <a:pt x="8426" y="96296"/>
                      <a:pt x="298" y="39535"/>
                    </a:cubicBezTo>
                    <a:cubicBezTo>
                      <a:pt x="-4173" y="7904"/>
                      <a:pt x="42563" y="-23999"/>
                      <a:pt x="82323" y="2612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5" name="Google Shape;705;p21"/>
              <p:cNvSpPr/>
              <p:nvPr/>
            </p:nvSpPr>
            <p:spPr>
              <a:xfrm>
                <a:off x="2072402" y="6580347"/>
                <a:ext cx="101373" cy="86573"/>
              </a:xfrm>
              <a:custGeom>
                <a:avLst/>
                <a:gdLst/>
                <a:ahLst/>
                <a:cxnLst/>
                <a:rect l="l" t="t" r="r" b="b"/>
                <a:pathLst>
                  <a:path w="101373" h="86573" extrusionOk="0">
                    <a:moveTo>
                      <a:pt x="83821" y="36861"/>
                    </a:moveTo>
                    <a:cubicBezTo>
                      <a:pt x="90255" y="44921"/>
                      <a:pt x="91813" y="51559"/>
                      <a:pt x="90120" y="56571"/>
                    </a:cubicBezTo>
                    <a:cubicBezTo>
                      <a:pt x="88223" y="62396"/>
                      <a:pt x="82330" y="67002"/>
                      <a:pt x="74541" y="70118"/>
                    </a:cubicBezTo>
                    <a:cubicBezTo>
                      <a:pt x="66007" y="73504"/>
                      <a:pt x="55508" y="74723"/>
                      <a:pt x="45416" y="73504"/>
                    </a:cubicBezTo>
                    <a:cubicBezTo>
                      <a:pt x="28753" y="71404"/>
                      <a:pt x="13310" y="62531"/>
                      <a:pt x="10804" y="44921"/>
                    </a:cubicBezTo>
                    <a:cubicBezTo>
                      <a:pt x="10059" y="39638"/>
                      <a:pt x="11210" y="34219"/>
                      <a:pt x="13852" y="29478"/>
                    </a:cubicBezTo>
                    <a:cubicBezTo>
                      <a:pt x="16765" y="24127"/>
                      <a:pt x="21438" y="19521"/>
                      <a:pt x="27263" y="16541"/>
                    </a:cubicBezTo>
                    <a:cubicBezTo>
                      <a:pt x="33224" y="13425"/>
                      <a:pt x="40404" y="12070"/>
                      <a:pt x="48125" y="13222"/>
                    </a:cubicBezTo>
                    <a:cubicBezTo>
                      <a:pt x="59369" y="14915"/>
                      <a:pt x="71832" y="21959"/>
                      <a:pt x="83753" y="36996"/>
                    </a:cubicBezTo>
                    <a:lnTo>
                      <a:pt x="83753" y="36996"/>
                    </a:lnTo>
                    <a:close/>
                    <a:moveTo>
                      <a:pt x="100009" y="61109"/>
                    </a:moveTo>
                    <a:cubicBezTo>
                      <a:pt x="103125" y="51559"/>
                      <a:pt x="101160" y="40315"/>
                      <a:pt x="91475" y="28123"/>
                    </a:cubicBezTo>
                    <a:cubicBezTo>
                      <a:pt x="77657" y="10716"/>
                      <a:pt x="62959" y="2452"/>
                      <a:pt x="49480" y="488"/>
                    </a:cubicBezTo>
                    <a:cubicBezTo>
                      <a:pt x="39794" y="-935"/>
                      <a:pt x="30718" y="826"/>
                      <a:pt x="23064" y="4822"/>
                    </a:cubicBezTo>
                    <a:cubicBezTo>
                      <a:pt x="15342" y="8819"/>
                      <a:pt x="9043" y="15118"/>
                      <a:pt x="4979" y="22501"/>
                    </a:cubicBezTo>
                    <a:cubicBezTo>
                      <a:pt x="983" y="29884"/>
                      <a:pt x="-846" y="38418"/>
                      <a:pt x="373" y="46953"/>
                    </a:cubicBezTo>
                    <a:cubicBezTo>
                      <a:pt x="3828" y="71337"/>
                      <a:pt x="23335" y="83461"/>
                      <a:pt x="44264" y="86035"/>
                    </a:cubicBezTo>
                    <a:cubicBezTo>
                      <a:pt x="55847" y="87457"/>
                      <a:pt x="67903" y="86035"/>
                      <a:pt x="77860" y="82106"/>
                    </a:cubicBezTo>
                    <a:cubicBezTo>
                      <a:pt x="88494" y="77907"/>
                      <a:pt x="96826" y="70795"/>
                      <a:pt x="99941" y="6110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6" name="Google Shape;706;p21"/>
              <p:cNvSpPr/>
              <p:nvPr/>
            </p:nvSpPr>
            <p:spPr>
              <a:xfrm>
                <a:off x="2251173" y="6388867"/>
                <a:ext cx="40526" cy="179515"/>
              </a:xfrm>
              <a:custGeom>
                <a:avLst/>
                <a:gdLst/>
                <a:ahLst/>
                <a:cxnLst/>
                <a:rect l="l" t="t" r="r" b="b"/>
                <a:pathLst>
                  <a:path w="40526" h="179515" extrusionOk="0">
                    <a:moveTo>
                      <a:pt x="79" y="7326"/>
                    </a:moveTo>
                    <a:cubicBezTo>
                      <a:pt x="-463" y="3872"/>
                      <a:pt x="1840" y="621"/>
                      <a:pt x="5295" y="79"/>
                    </a:cubicBezTo>
                    <a:cubicBezTo>
                      <a:pt x="8749" y="-463"/>
                      <a:pt x="12000" y="1840"/>
                      <a:pt x="12542" y="5295"/>
                    </a:cubicBezTo>
                    <a:lnTo>
                      <a:pt x="40448" y="172189"/>
                    </a:lnTo>
                    <a:cubicBezTo>
                      <a:pt x="40990" y="175644"/>
                      <a:pt x="38687" y="178895"/>
                      <a:pt x="35233" y="179437"/>
                    </a:cubicBezTo>
                    <a:cubicBezTo>
                      <a:pt x="31778" y="179979"/>
                      <a:pt x="28527" y="177676"/>
                      <a:pt x="27985" y="174222"/>
                    </a:cubicBezTo>
                    <a:lnTo>
                      <a:pt x="79" y="732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7" name="Google Shape;707;p21"/>
              <p:cNvSpPr/>
              <p:nvPr/>
            </p:nvSpPr>
            <p:spPr>
              <a:xfrm>
                <a:off x="2191735" y="6545364"/>
                <a:ext cx="99257" cy="73244"/>
              </a:xfrm>
              <a:custGeom>
                <a:avLst/>
                <a:gdLst/>
                <a:ahLst/>
                <a:cxnLst/>
                <a:rect l="l" t="t" r="r" b="b"/>
                <a:pathLst>
                  <a:path w="99257" h="73244" extrusionOk="0">
                    <a:moveTo>
                      <a:pt x="85527" y="14202"/>
                    </a:moveTo>
                    <a:cubicBezTo>
                      <a:pt x="138427" y="51456"/>
                      <a:pt x="22874" y="103610"/>
                      <a:pt x="1944" y="50846"/>
                    </a:cubicBezTo>
                    <a:cubicBezTo>
                      <a:pt x="-9706" y="21450"/>
                      <a:pt x="32627" y="-23051"/>
                      <a:pt x="85527" y="1420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8" name="Google Shape;708;p21"/>
              <p:cNvSpPr/>
              <p:nvPr/>
            </p:nvSpPr>
            <p:spPr>
              <a:xfrm>
                <a:off x="2186003" y="6539025"/>
                <a:ext cx="110668" cy="85951"/>
              </a:xfrm>
              <a:custGeom>
                <a:avLst/>
                <a:gdLst/>
                <a:ahLst/>
                <a:cxnLst/>
                <a:rect l="l" t="t" r="r" b="b"/>
                <a:pathLst>
                  <a:path w="110668" h="85951" extrusionOk="0">
                    <a:moveTo>
                      <a:pt x="88143" y="25824"/>
                    </a:moveTo>
                    <a:cubicBezTo>
                      <a:pt x="96677" y="31852"/>
                      <a:pt x="99793" y="37813"/>
                      <a:pt x="99115" y="43164"/>
                    </a:cubicBezTo>
                    <a:cubicBezTo>
                      <a:pt x="98371" y="49328"/>
                      <a:pt x="93155" y="55559"/>
                      <a:pt x="85637" y="60775"/>
                    </a:cubicBezTo>
                    <a:cubicBezTo>
                      <a:pt x="77373" y="66464"/>
                      <a:pt x="66604" y="70731"/>
                      <a:pt x="55631" y="72425"/>
                    </a:cubicBezTo>
                    <a:cubicBezTo>
                      <a:pt x="37614" y="75202"/>
                      <a:pt x="19393" y="71002"/>
                      <a:pt x="12891" y="54611"/>
                    </a:cubicBezTo>
                    <a:cubicBezTo>
                      <a:pt x="10927" y="49666"/>
                      <a:pt x="10994" y="44112"/>
                      <a:pt x="12688" y="38693"/>
                    </a:cubicBezTo>
                    <a:cubicBezTo>
                      <a:pt x="14584" y="32665"/>
                      <a:pt x="18513" y="26840"/>
                      <a:pt x="23999" y="22234"/>
                    </a:cubicBezTo>
                    <a:cubicBezTo>
                      <a:pt x="29621" y="17493"/>
                      <a:pt x="36869" y="14106"/>
                      <a:pt x="45268" y="12955"/>
                    </a:cubicBezTo>
                    <a:cubicBezTo>
                      <a:pt x="57527" y="11329"/>
                      <a:pt x="72225" y="14580"/>
                      <a:pt x="88075" y="25757"/>
                    </a:cubicBezTo>
                    <a:lnTo>
                      <a:pt x="88075" y="25757"/>
                    </a:lnTo>
                    <a:close/>
                    <a:moveTo>
                      <a:pt x="110495" y="44722"/>
                    </a:moveTo>
                    <a:cubicBezTo>
                      <a:pt x="111646" y="34562"/>
                      <a:pt x="107176" y="24198"/>
                      <a:pt x="94306" y="15190"/>
                    </a:cubicBezTo>
                    <a:cubicBezTo>
                      <a:pt x="75951" y="2253"/>
                      <a:pt x="58611" y="-1472"/>
                      <a:pt x="43981" y="492"/>
                    </a:cubicBezTo>
                    <a:cubicBezTo>
                      <a:pt x="33414" y="1914"/>
                      <a:pt x="24270" y="6249"/>
                      <a:pt x="17091" y="12277"/>
                    </a:cubicBezTo>
                    <a:cubicBezTo>
                      <a:pt x="9775" y="18373"/>
                      <a:pt x="4560" y="26298"/>
                      <a:pt x="1918" y="34630"/>
                    </a:cubicBezTo>
                    <a:cubicBezTo>
                      <a:pt x="-723" y="42961"/>
                      <a:pt x="-723" y="51766"/>
                      <a:pt x="2460" y="59758"/>
                    </a:cubicBezTo>
                    <a:cubicBezTo>
                      <a:pt x="11469" y="82449"/>
                      <a:pt x="34633" y="88545"/>
                      <a:pt x="57256" y="85023"/>
                    </a:cubicBezTo>
                    <a:cubicBezTo>
                      <a:pt x="69787" y="83059"/>
                      <a:pt x="82250" y="78182"/>
                      <a:pt x="91800" y="71544"/>
                    </a:cubicBezTo>
                    <a:cubicBezTo>
                      <a:pt x="102096" y="64432"/>
                      <a:pt x="109343" y="55085"/>
                      <a:pt x="110562" y="448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9" name="Google Shape;709;p21"/>
              <p:cNvSpPr/>
              <p:nvPr/>
            </p:nvSpPr>
            <p:spPr>
              <a:xfrm>
                <a:off x="2136241" y="6395110"/>
                <a:ext cx="130318" cy="111082"/>
              </a:xfrm>
              <a:custGeom>
                <a:avLst/>
                <a:gdLst/>
                <a:ahLst/>
                <a:cxnLst/>
                <a:rect l="l" t="t" r="r" b="b"/>
                <a:pathLst>
                  <a:path w="130318" h="111082" extrusionOk="0">
                    <a:moveTo>
                      <a:pt x="0" y="58454"/>
                    </a:moveTo>
                    <a:lnTo>
                      <a:pt x="121243" y="0"/>
                    </a:lnTo>
                    <a:lnTo>
                      <a:pt x="130319" y="54322"/>
                    </a:lnTo>
                    <a:lnTo>
                      <a:pt x="8805" y="111083"/>
                    </a:lnTo>
                    <a:lnTo>
                      <a:pt x="0" y="58454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0" name="Google Shape;710;p21"/>
              <p:cNvSpPr/>
              <p:nvPr/>
            </p:nvSpPr>
            <p:spPr>
              <a:xfrm>
                <a:off x="2129857" y="6388802"/>
                <a:ext cx="143013" cy="123684"/>
              </a:xfrm>
              <a:custGeom>
                <a:avLst/>
                <a:gdLst/>
                <a:ahLst/>
                <a:cxnLst/>
                <a:rect l="l" t="t" r="r" b="b"/>
                <a:pathLst>
                  <a:path w="143013" h="123684" extrusionOk="0">
                    <a:moveTo>
                      <a:pt x="3810" y="58936"/>
                    </a:moveTo>
                    <a:lnTo>
                      <a:pt x="124849" y="618"/>
                    </a:lnTo>
                    <a:cubicBezTo>
                      <a:pt x="127965" y="-872"/>
                      <a:pt x="131758" y="415"/>
                      <a:pt x="133316" y="3598"/>
                    </a:cubicBezTo>
                    <a:cubicBezTo>
                      <a:pt x="133587" y="4140"/>
                      <a:pt x="133790" y="4750"/>
                      <a:pt x="133858" y="5292"/>
                    </a:cubicBezTo>
                    <a:lnTo>
                      <a:pt x="142934" y="59546"/>
                    </a:lnTo>
                    <a:cubicBezTo>
                      <a:pt x="143408" y="62526"/>
                      <a:pt x="141715" y="65371"/>
                      <a:pt x="139006" y="66455"/>
                    </a:cubicBezTo>
                    <a:lnTo>
                      <a:pt x="17831" y="123080"/>
                    </a:lnTo>
                    <a:cubicBezTo>
                      <a:pt x="14647" y="124570"/>
                      <a:pt x="10922" y="123215"/>
                      <a:pt x="9432" y="120032"/>
                    </a:cubicBezTo>
                    <a:cubicBezTo>
                      <a:pt x="9161" y="119490"/>
                      <a:pt x="9025" y="118948"/>
                      <a:pt x="8890" y="118406"/>
                    </a:cubicBezTo>
                    <a:lnTo>
                      <a:pt x="84" y="65777"/>
                    </a:lnTo>
                    <a:cubicBezTo>
                      <a:pt x="-389" y="62865"/>
                      <a:pt x="1168" y="60088"/>
                      <a:pt x="3810" y="58936"/>
                    </a:cubicBezTo>
                    <a:lnTo>
                      <a:pt x="3810" y="58936"/>
                    </a:lnTo>
                    <a:close/>
                    <a:moveTo>
                      <a:pt x="122750" y="15655"/>
                    </a:moveTo>
                    <a:lnTo>
                      <a:pt x="13360" y="68351"/>
                    </a:lnTo>
                    <a:lnTo>
                      <a:pt x="19998" y="108111"/>
                    </a:lnTo>
                    <a:lnTo>
                      <a:pt x="129658" y="56904"/>
                    </a:lnTo>
                    <a:lnTo>
                      <a:pt x="122750" y="1565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1" name="Google Shape;711;p21"/>
              <p:cNvSpPr/>
              <p:nvPr/>
            </p:nvSpPr>
            <p:spPr>
              <a:xfrm>
                <a:off x="2220527" y="6560825"/>
                <a:ext cx="49941" cy="18192"/>
              </a:xfrm>
              <a:custGeom>
                <a:avLst/>
                <a:gdLst/>
                <a:ahLst/>
                <a:cxnLst/>
                <a:rect l="l" t="t" r="r" b="b"/>
                <a:pathLst>
                  <a:path w="49941" h="18192" extrusionOk="0">
                    <a:moveTo>
                      <a:pt x="49284" y="18113"/>
                    </a:moveTo>
                    <a:cubicBezTo>
                      <a:pt x="35602" y="6395"/>
                      <a:pt x="18533" y="4160"/>
                      <a:pt x="2684" y="10121"/>
                    </a:cubicBezTo>
                    <a:cubicBezTo>
                      <a:pt x="720" y="10866"/>
                      <a:pt x="-974" y="7750"/>
                      <a:pt x="652" y="6260"/>
                    </a:cubicBezTo>
                    <a:cubicBezTo>
                      <a:pt x="15350" y="-7964"/>
                      <a:pt x="38447" y="4770"/>
                      <a:pt x="49826" y="17504"/>
                    </a:cubicBezTo>
                    <a:cubicBezTo>
                      <a:pt x="50165" y="17910"/>
                      <a:pt x="49691" y="18384"/>
                      <a:pt x="49284" y="181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2" name="Google Shape;712;p21"/>
              <p:cNvSpPr/>
              <p:nvPr/>
            </p:nvSpPr>
            <p:spPr>
              <a:xfrm>
                <a:off x="2105342" y="6601720"/>
                <a:ext cx="42664" cy="20715"/>
              </a:xfrm>
              <a:custGeom>
                <a:avLst/>
                <a:gdLst/>
                <a:ahLst/>
                <a:cxnLst/>
                <a:rect l="l" t="t" r="r" b="b"/>
                <a:pathLst>
                  <a:path w="42664" h="20715" extrusionOk="0">
                    <a:moveTo>
                      <a:pt x="42007" y="20567"/>
                    </a:moveTo>
                    <a:cubicBezTo>
                      <a:pt x="36927" y="16503"/>
                      <a:pt x="31305" y="13455"/>
                      <a:pt x="25819" y="10339"/>
                    </a:cubicBezTo>
                    <a:cubicBezTo>
                      <a:pt x="17691" y="5734"/>
                      <a:pt x="10240" y="6479"/>
                      <a:pt x="1638" y="6546"/>
                    </a:cubicBezTo>
                    <a:cubicBezTo>
                      <a:pt x="80" y="6546"/>
                      <a:pt x="-665" y="3972"/>
                      <a:pt x="757" y="3024"/>
                    </a:cubicBezTo>
                    <a:cubicBezTo>
                      <a:pt x="15185" y="-6458"/>
                      <a:pt x="32524" y="8375"/>
                      <a:pt x="42549" y="19754"/>
                    </a:cubicBezTo>
                    <a:cubicBezTo>
                      <a:pt x="42887" y="20161"/>
                      <a:pt x="42413" y="20974"/>
                      <a:pt x="42007" y="206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13" name="Google Shape;713;p21"/>
            <p:cNvGrpSpPr/>
            <p:nvPr/>
          </p:nvGrpSpPr>
          <p:grpSpPr>
            <a:xfrm rot="-1145235">
              <a:off x="8091292" y="176766"/>
              <a:ext cx="308084" cy="202470"/>
              <a:chOff x="3376242" y="4050765"/>
              <a:chExt cx="308091" cy="202475"/>
            </a:xfrm>
          </p:grpSpPr>
          <p:sp>
            <p:nvSpPr>
              <p:cNvPr id="714" name="Google Shape;714;p21"/>
              <p:cNvSpPr/>
              <p:nvPr/>
            </p:nvSpPr>
            <p:spPr>
              <a:xfrm>
                <a:off x="3376242" y="4050765"/>
                <a:ext cx="308091" cy="202475"/>
              </a:xfrm>
              <a:custGeom>
                <a:avLst/>
                <a:gdLst/>
                <a:ahLst/>
                <a:cxnLst/>
                <a:rect l="l" t="t" r="r" b="b"/>
                <a:pathLst>
                  <a:path w="308091" h="202475" extrusionOk="0">
                    <a:moveTo>
                      <a:pt x="308092" y="57800"/>
                    </a:moveTo>
                    <a:lnTo>
                      <a:pt x="196649" y="0"/>
                    </a:lnTo>
                    <a:cubicBezTo>
                      <a:pt x="168399" y="42927"/>
                      <a:pt x="117094" y="113131"/>
                      <a:pt x="88778" y="156059"/>
                    </a:cubicBezTo>
                    <a:cubicBezTo>
                      <a:pt x="74881" y="143330"/>
                      <a:pt x="58060" y="111572"/>
                      <a:pt x="39227" y="103130"/>
                    </a:cubicBezTo>
                    <a:cubicBezTo>
                      <a:pt x="22861" y="95791"/>
                      <a:pt x="-194" y="113911"/>
                      <a:pt x="1" y="130536"/>
                    </a:cubicBezTo>
                    <a:cubicBezTo>
                      <a:pt x="391" y="165800"/>
                      <a:pt x="67802" y="221911"/>
                      <a:pt x="85986" y="195739"/>
                    </a:cubicBezTo>
                    <a:cubicBezTo>
                      <a:pt x="134953" y="130016"/>
                      <a:pt x="192103" y="45525"/>
                      <a:pt x="192103" y="45525"/>
                    </a:cubicBezTo>
                    <a:lnTo>
                      <a:pt x="284517" y="94492"/>
                    </a:lnTo>
                    <a:lnTo>
                      <a:pt x="308092" y="57735"/>
                    </a:ln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5" name="Google Shape;715;p21"/>
              <p:cNvSpPr/>
              <p:nvPr/>
            </p:nvSpPr>
            <p:spPr>
              <a:xfrm>
                <a:off x="3392403" y="4163620"/>
                <a:ext cx="36317" cy="13788"/>
              </a:xfrm>
              <a:custGeom>
                <a:avLst/>
                <a:gdLst/>
                <a:ahLst/>
                <a:cxnLst/>
                <a:rect l="l" t="t" r="r" b="b"/>
                <a:pathLst>
                  <a:path w="36317" h="13788" extrusionOk="0">
                    <a:moveTo>
                      <a:pt x="36314" y="13785"/>
                    </a:moveTo>
                    <a:cubicBezTo>
                      <a:pt x="20988" y="-5698"/>
                      <a:pt x="2414" y="-2581"/>
                      <a:pt x="11" y="11057"/>
                    </a:cubicBezTo>
                    <a:cubicBezTo>
                      <a:pt x="-119" y="11706"/>
                      <a:pt x="920" y="12811"/>
                      <a:pt x="1440" y="12356"/>
                    </a:cubicBezTo>
                    <a:cubicBezTo>
                      <a:pt x="13844" y="1251"/>
                      <a:pt x="36639" y="14045"/>
                      <a:pt x="36314" y="13785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6" name="Google Shape;716;p21"/>
              <p:cNvSpPr/>
              <p:nvPr/>
            </p:nvSpPr>
            <p:spPr>
              <a:xfrm>
                <a:off x="3393158" y="4183881"/>
                <a:ext cx="3642" cy="4839"/>
              </a:xfrm>
              <a:custGeom>
                <a:avLst/>
                <a:gdLst/>
                <a:ahLst/>
                <a:cxnLst/>
                <a:rect l="l" t="t" r="r" b="b"/>
                <a:pathLst>
                  <a:path w="3642" h="4839" extrusionOk="0">
                    <a:moveTo>
                      <a:pt x="2569" y="83"/>
                    </a:moveTo>
                    <a:cubicBezTo>
                      <a:pt x="945" y="603"/>
                      <a:pt x="-223" y="1966"/>
                      <a:pt x="36" y="4045"/>
                    </a:cubicBezTo>
                    <a:cubicBezTo>
                      <a:pt x="101" y="4629"/>
                      <a:pt x="815" y="5084"/>
                      <a:pt x="1140" y="4694"/>
                    </a:cubicBezTo>
                    <a:cubicBezTo>
                      <a:pt x="2049" y="3655"/>
                      <a:pt x="1919" y="2096"/>
                      <a:pt x="3348" y="1512"/>
                    </a:cubicBezTo>
                    <a:cubicBezTo>
                      <a:pt x="4063" y="1252"/>
                      <a:pt x="3348" y="-176"/>
                      <a:pt x="2569" y="18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7" name="Google Shape;717;p21"/>
              <p:cNvSpPr/>
              <p:nvPr/>
            </p:nvSpPr>
            <p:spPr>
              <a:xfrm>
                <a:off x="3580742" y="4072118"/>
                <a:ext cx="77969" cy="44197"/>
              </a:xfrm>
              <a:custGeom>
                <a:avLst/>
                <a:gdLst/>
                <a:ahLst/>
                <a:cxnLst/>
                <a:rect l="l" t="t" r="r" b="b"/>
                <a:pathLst>
                  <a:path w="77969" h="44197" extrusionOk="0">
                    <a:moveTo>
                      <a:pt x="77550" y="42421"/>
                    </a:moveTo>
                    <a:cubicBezTo>
                      <a:pt x="64821" y="31316"/>
                      <a:pt x="17088" y="2091"/>
                      <a:pt x="1436" y="14"/>
                    </a:cubicBezTo>
                    <a:cubicBezTo>
                      <a:pt x="8" y="-181"/>
                      <a:pt x="-577" y="1767"/>
                      <a:pt x="722" y="2417"/>
                    </a:cubicBezTo>
                    <a:cubicBezTo>
                      <a:pt x="27738" y="16314"/>
                      <a:pt x="54949" y="28199"/>
                      <a:pt x="76316" y="43980"/>
                    </a:cubicBezTo>
                    <a:cubicBezTo>
                      <a:pt x="77355" y="44759"/>
                      <a:pt x="78589" y="43266"/>
                      <a:pt x="77615" y="42356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22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20" name="Google Shape;720;p22"/>
          <p:cNvSpPr txBox="1">
            <a:spLocks noGrp="1"/>
          </p:cNvSpPr>
          <p:nvPr>
            <p:ph type="subTitle" idx="1"/>
          </p:nvPr>
        </p:nvSpPr>
        <p:spPr>
          <a:xfrm>
            <a:off x="722443" y="1816388"/>
            <a:ext cx="2365200" cy="105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22"/>
          <p:cNvSpPr txBox="1">
            <a:spLocks noGrp="1"/>
          </p:cNvSpPr>
          <p:nvPr>
            <p:ph type="subTitle" idx="2"/>
          </p:nvPr>
        </p:nvSpPr>
        <p:spPr>
          <a:xfrm>
            <a:off x="3389462" y="1816388"/>
            <a:ext cx="2365200" cy="105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22" name="Google Shape;722;p22"/>
          <p:cNvSpPr txBox="1">
            <a:spLocks noGrp="1"/>
          </p:cNvSpPr>
          <p:nvPr>
            <p:ph type="subTitle" idx="3"/>
          </p:nvPr>
        </p:nvSpPr>
        <p:spPr>
          <a:xfrm>
            <a:off x="6056481" y="1816388"/>
            <a:ext cx="2360400" cy="105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22"/>
          <p:cNvSpPr txBox="1">
            <a:spLocks noGrp="1"/>
          </p:cNvSpPr>
          <p:nvPr>
            <p:ph type="subTitle" idx="4"/>
          </p:nvPr>
        </p:nvSpPr>
        <p:spPr>
          <a:xfrm>
            <a:off x="722322" y="3338300"/>
            <a:ext cx="2365200" cy="105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24" name="Google Shape;724;p22"/>
          <p:cNvSpPr txBox="1">
            <a:spLocks noGrp="1"/>
          </p:cNvSpPr>
          <p:nvPr>
            <p:ph type="subTitle" idx="5"/>
          </p:nvPr>
        </p:nvSpPr>
        <p:spPr>
          <a:xfrm>
            <a:off x="3389341" y="3338300"/>
            <a:ext cx="2365200" cy="105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22"/>
          <p:cNvSpPr txBox="1">
            <a:spLocks noGrp="1"/>
          </p:cNvSpPr>
          <p:nvPr>
            <p:ph type="subTitle" idx="6"/>
          </p:nvPr>
        </p:nvSpPr>
        <p:spPr>
          <a:xfrm>
            <a:off x="6056361" y="3338300"/>
            <a:ext cx="2360400" cy="105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26" name="Google Shape;726;p22"/>
          <p:cNvSpPr txBox="1">
            <a:spLocks noGrp="1"/>
          </p:cNvSpPr>
          <p:nvPr>
            <p:ph type="subTitle" idx="7"/>
          </p:nvPr>
        </p:nvSpPr>
        <p:spPr>
          <a:xfrm>
            <a:off x="717375" y="1429075"/>
            <a:ext cx="2365200" cy="45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27" name="Google Shape;727;p22"/>
          <p:cNvSpPr txBox="1">
            <a:spLocks noGrp="1"/>
          </p:cNvSpPr>
          <p:nvPr>
            <p:ph type="subTitle" idx="8"/>
          </p:nvPr>
        </p:nvSpPr>
        <p:spPr>
          <a:xfrm>
            <a:off x="3389345" y="1429075"/>
            <a:ext cx="2365200" cy="45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28" name="Google Shape;728;p22"/>
          <p:cNvSpPr txBox="1">
            <a:spLocks noGrp="1"/>
          </p:cNvSpPr>
          <p:nvPr>
            <p:ph type="subTitle" idx="9"/>
          </p:nvPr>
        </p:nvSpPr>
        <p:spPr>
          <a:xfrm>
            <a:off x="6061315" y="1429075"/>
            <a:ext cx="2360400" cy="45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29" name="Google Shape;729;p22"/>
          <p:cNvSpPr txBox="1">
            <a:spLocks noGrp="1"/>
          </p:cNvSpPr>
          <p:nvPr>
            <p:ph type="subTitle" idx="13"/>
          </p:nvPr>
        </p:nvSpPr>
        <p:spPr>
          <a:xfrm>
            <a:off x="717706" y="2948297"/>
            <a:ext cx="2365200" cy="45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30" name="Google Shape;730;p22"/>
          <p:cNvSpPr txBox="1">
            <a:spLocks noGrp="1"/>
          </p:cNvSpPr>
          <p:nvPr>
            <p:ph type="subTitle" idx="14"/>
          </p:nvPr>
        </p:nvSpPr>
        <p:spPr>
          <a:xfrm>
            <a:off x="3388256" y="2948297"/>
            <a:ext cx="2365200" cy="45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31" name="Google Shape;731;p22"/>
          <p:cNvSpPr txBox="1">
            <a:spLocks noGrp="1"/>
          </p:cNvSpPr>
          <p:nvPr>
            <p:ph type="subTitle" idx="15"/>
          </p:nvPr>
        </p:nvSpPr>
        <p:spPr>
          <a:xfrm>
            <a:off x="6058806" y="2948297"/>
            <a:ext cx="2365200" cy="45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grpSp>
        <p:nvGrpSpPr>
          <p:cNvPr id="732" name="Google Shape;732;p22"/>
          <p:cNvGrpSpPr/>
          <p:nvPr/>
        </p:nvGrpSpPr>
        <p:grpSpPr>
          <a:xfrm>
            <a:off x="-2237226" y="-762725"/>
            <a:ext cx="12143701" cy="8154878"/>
            <a:chOff x="-2237226" y="-762725"/>
            <a:chExt cx="12143701" cy="8154878"/>
          </a:xfrm>
        </p:grpSpPr>
        <p:grpSp>
          <p:nvGrpSpPr>
            <p:cNvPr id="733" name="Google Shape;733;p22"/>
            <p:cNvGrpSpPr/>
            <p:nvPr/>
          </p:nvGrpSpPr>
          <p:grpSpPr>
            <a:xfrm>
              <a:off x="8592013" y="4041324"/>
              <a:ext cx="351824" cy="276608"/>
              <a:chOff x="3631638" y="4290211"/>
              <a:chExt cx="351824" cy="276608"/>
            </a:xfrm>
          </p:grpSpPr>
          <p:sp>
            <p:nvSpPr>
              <p:cNvPr id="734" name="Google Shape;734;p22"/>
              <p:cNvSpPr/>
              <p:nvPr/>
            </p:nvSpPr>
            <p:spPr>
              <a:xfrm>
                <a:off x="3631638" y="4290211"/>
                <a:ext cx="351824" cy="276608"/>
              </a:xfrm>
              <a:custGeom>
                <a:avLst/>
                <a:gdLst/>
                <a:ahLst/>
                <a:cxnLst/>
                <a:rect l="l" t="t" r="r" b="b"/>
                <a:pathLst>
                  <a:path w="351824" h="276608" extrusionOk="0">
                    <a:moveTo>
                      <a:pt x="216547" y="259643"/>
                    </a:moveTo>
                    <a:cubicBezTo>
                      <a:pt x="269151" y="201909"/>
                      <a:pt x="299155" y="153006"/>
                      <a:pt x="351824" y="95207"/>
                    </a:cubicBezTo>
                    <a:cubicBezTo>
                      <a:pt x="304610" y="63450"/>
                      <a:pt x="257397" y="31757"/>
                      <a:pt x="210248" y="0"/>
                    </a:cubicBezTo>
                    <a:cubicBezTo>
                      <a:pt x="177322" y="39486"/>
                      <a:pt x="118353" y="103390"/>
                      <a:pt x="85427" y="142810"/>
                    </a:cubicBezTo>
                    <a:cubicBezTo>
                      <a:pt x="73023" y="128523"/>
                      <a:pt x="59970" y="95142"/>
                      <a:pt x="42240" y="84556"/>
                    </a:cubicBezTo>
                    <a:cubicBezTo>
                      <a:pt x="26783" y="75399"/>
                      <a:pt x="1845" y="90791"/>
                      <a:pt x="157" y="107351"/>
                    </a:cubicBezTo>
                    <a:cubicBezTo>
                      <a:pt x="-3480" y="142420"/>
                      <a:pt x="57177" y="205805"/>
                      <a:pt x="78154" y="181906"/>
                    </a:cubicBezTo>
                    <a:cubicBezTo>
                      <a:pt x="134265" y="122158"/>
                      <a:pt x="200636" y="44746"/>
                      <a:pt x="200636" y="44746"/>
                    </a:cubicBezTo>
                    <a:cubicBezTo>
                      <a:pt x="234991" y="68255"/>
                      <a:pt x="269281" y="91830"/>
                      <a:pt x="303636" y="115404"/>
                    </a:cubicBezTo>
                    <a:cubicBezTo>
                      <a:pt x="275776" y="148720"/>
                      <a:pt x="232524" y="204311"/>
                      <a:pt x="204663" y="237627"/>
                    </a:cubicBezTo>
                    <a:cubicBezTo>
                      <a:pt x="184725" y="228860"/>
                      <a:pt x="168554" y="178918"/>
                      <a:pt x="138681" y="178854"/>
                    </a:cubicBezTo>
                    <a:cubicBezTo>
                      <a:pt x="60943" y="178659"/>
                      <a:pt x="153293" y="325430"/>
                      <a:pt x="216677" y="259643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5" name="Google Shape;735;p22"/>
              <p:cNvSpPr/>
              <p:nvPr/>
            </p:nvSpPr>
            <p:spPr>
              <a:xfrm>
                <a:off x="3648458" y="4383321"/>
                <a:ext cx="35810" cy="16387"/>
              </a:xfrm>
              <a:custGeom>
                <a:avLst/>
                <a:gdLst/>
                <a:ahLst/>
                <a:cxnLst/>
                <a:rect l="l" t="t" r="r" b="b"/>
                <a:pathLst>
                  <a:path w="35810" h="16387" extrusionOk="0">
                    <a:moveTo>
                      <a:pt x="35811" y="16384"/>
                    </a:moveTo>
                    <a:cubicBezTo>
                      <a:pt x="22822" y="-4722"/>
                      <a:pt x="3988" y="-3683"/>
                      <a:pt x="27" y="9565"/>
                    </a:cubicBezTo>
                    <a:cubicBezTo>
                      <a:pt x="-168" y="10215"/>
                      <a:pt x="741" y="11384"/>
                      <a:pt x="1261" y="10994"/>
                    </a:cubicBezTo>
                    <a:cubicBezTo>
                      <a:pt x="14834" y="1383"/>
                      <a:pt x="36070" y="16644"/>
                      <a:pt x="35746" y="16384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6" name="Google Shape;736;p22"/>
              <p:cNvSpPr/>
              <p:nvPr/>
            </p:nvSpPr>
            <p:spPr>
              <a:xfrm>
                <a:off x="3647771" y="4402490"/>
                <a:ext cx="3975" cy="4589"/>
              </a:xfrm>
              <a:custGeom>
                <a:avLst/>
                <a:gdLst/>
                <a:ahLst/>
                <a:cxnLst/>
                <a:rect l="l" t="t" r="r" b="b"/>
                <a:pathLst>
                  <a:path w="3975" h="4589" extrusionOk="0">
                    <a:moveTo>
                      <a:pt x="2987" y="73"/>
                    </a:moveTo>
                    <a:cubicBezTo>
                      <a:pt x="1299" y="398"/>
                      <a:pt x="0" y="1632"/>
                      <a:pt x="0" y="3709"/>
                    </a:cubicBezTo>
                    <a:cubicBezTo>
                      <a:pt x="0" y="4294"/>
                      <a:pt x="649" y="4814"/>
                      <a:pt x="1039" y="4489"/>
                    </a:cubicBezTo>
                    <a:cubicBezTo>
                      <a:pt x="2078" y="3580"/>
                      <a:pt x="2143" y="2021"/>
                      <a:pt x="3637" y="1567"/>
                    </a:cubicBezTo>
                    <a:cubicBezTo>
                      <a:pt x="4351" y="1372"/>
                      <a:pt x="3831" y="-122"/>
                      <a:pt x="3052" y="8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7" name="Google Shape;737;p22"/>
              <p:cNvSpPr/>
              <p:nvPr/>
            </p:nvSpPr>
            <p:spPr>
              <a:xfrm>
                <a:off x="3752768" y="4484531"/>
                <a:ext cx="42106" cy="15839"/>
              </a:xfrm>
              <a:custGeom>
                <a:avLst/>
                <a:gdLst/>
                <a:ahLst/>
                <a:cxnLst/>
                <a:rect l="l" t="t" r="r" b="b"/>
                <a:pathLst>
                  <a:path w="42106" h="15839" extrusionOk="0">
                    <a:moveTo>
                      <a:pt x="41645" y="14602"/>
                    </a:moveTo>
                    <a:cubicBezTo>
                      <a:pt x="21382" y="-8193"/>
                      <a:pt x="2939" y="-400"/>
                      <a:pt x="16" y="11679"/>
                    </a:cubicBezTo>
                    <a:cubicBezTo>
                      <a:pt x="-179" y="12524"/>
                      <a:pt x="1445" y="13952"/>
                      <a:pt x="2029" y="13563"/>
                    </a:cubicBezTo>
                    <a:cubicBezTo>
                      <a:pt x="10277" y="8108"/>
                      <a:pt x="19174" y="-6635"/>
                      <a:pt x="40865" y="15316"/>
                    </a:cubicBezTo>
                    <a:cubicBezTo>
                      <a:pt x="41905" y="16355"/>
                      <a:pt x="42619" y="15706"/>
                      <a:pt x="41645" y="14602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8" name="Google Shape;738;p22"/>
              <p:cNvSpPr/>
              <p:nvPr/>
            </p:nvSpPr>
            <p:spPr>
              <a:xfrm>
                <a:off x="3847117" y="4312513"/>
                <a:ext cx="114304" cy="78788"/>
              </a:xfrm>
              <a:custGeom>
                <a:avLst/>
                <a:gdLst/>
                <a:ahLst/>
                <a:cxnLst/>
                <a:rect l="l" t="t" r="r" b="b"/>
                <a:pathLst>
                  <a:path w="114304" h="78788" extrusionOk="0">
                    <a:moveTo>
                      <a:pt x="114005" y="76996"/>
                    </a:moveTo>
                    <a:cubicBezTo>
                      <a:pt x="102640" y="64527"/>
                      <a:pt x="16915" y="3870"/>
                      <a:pt x="1589" y="38"/>
                    </a:cubicBezTo>
                    <a:cubicBezTo>
                      <a:pt x="160" y="-286"/>
                      <a:pt x="-620" y="1532"/>
                      <a:pt x="614" y="2376"/>
                    </a:cubicBezTo>
                    <a:cubicBezTo>
                      <a:pt x="25877" y="19262"/>
                      <a:pt x="93158" y="60306"/>
                      <a:pt x="112576" y="78490"/>
                    </a:cubicBezTo>
                    <a:cubicBezTo>
                      <a:pt x="113551" y="79399"/>
                      <a:pt x="114914" y="78035"/>
                      <a:pt x="114005" y="77061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9" name="Google Shape;739;p22"/>
            <p:cNvGrpSpPr/>
            <p:nvPr/>
          </p:nvGrpSpPr>
          <p:grpSpPr>
            <a:xfrm rot="1538103">
              <a:off x="8662347" y="4684967"/>
              <a:ext cx="211158" cy="328031"/>
              <a:chOff x="1723033" y="6295193"/>
              <a:chExt cx="169176" cy="262812"/>
            </a:xfrm>
          </p:grpSpPr>
          <p:sp>
            <p:nvSpPr>
              <p:cNvPr id="740" name="Google Shape;740;p22"/>
              <p:cNvSpPr/>
              <p:nvPr/>
            </p:nvSpPr>
            <p:spPr>
              <a:xfrm>
                <a:off x="1780494" y="6338338"/>
                <a:ext cx="40543" cy="179515"/>
              </a:xfrm>
              <a:custGeom>
                <a:avLst/>
                <a:gdLst/>
                <a:ahLst/>
                <a:cxnLst/>
                <a:rect l="l" t="t" r="r" b="b"/>
                <a:pathLst>
                  <a:path w="40543" h="179515" extrusionOk="0">
                    <a:moveTo>
                      <a:pt x="79" y="7326"/>
                    </a:moveTo>
                    <a:cubicBezTo>
                      <a:pt x="-463" y="3872"/>
                      <a:pt x="1840" y="621"/>
                      <a:pt x="5294" y="79"/>
                    </a:cubicBezTo>
                    <a:cubicBezTo>
                      <a:pt x="8749" y="-463"/>
                      <a:pt x="12000" y="1840"/>
                      <a:pt x="12542" y="5294"/>
                    </a:cubicBezTo>
                    <a:lnTo>
                      <a:pt x="40448" y="172190"/>
                    </a:lnTo>
                    <a:cubicBezTo>
                      <a:pt x="41058" y="175644"/>
                      <a:pt x="38687" y="178895"/>
                      <a:pt x="35233" y="179437"/>
                    </a:cubicBezTo>
                    <a:cubicBezTo>
                      <a:pt x="31778" y="179979"/>
                      <a:pt x="28527" y="177676"/>
                      <a:pt x="27917" y="174221"/>
                    </a:cubicBezTo>
                    <a:lnTo>
                      <a:pt x="11" y="732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1" name="Google Shape;741;p22"/>
              <p:cNvSpPr/>
              <p:nvPr/>
            </p:nvSpPr>
            <p:spPr>
              <a:xfrm>
                <a:off x="1728316" y="6477833"/>
                <a:ext cx="90742" cy="73871"/>
              </a:xfrm>
              <a:custGeom>
                <a:avLst/>
                <a:gdLst/>
                <a:ahLst/>
                <a:cxnLst/>
                <a:rect l="l" t="t" r="r" b="b"/>
                <a:pathLst>
                  <a:path w="90742" h="73871" extrusionOk="0">
                    <a:moveTo>
                      <a:pt x="82331" y="26124"/>
                    </a:moveTo>
                    <a:cubicBezTo>
                      <a:pt x="122091" y="76247"/>
                      <a:pt x="8434" y="96296"/>
                      <a:pt x="306" y="39535"/>
                    </a:cubicBezTo>
                    <a:cubicBezTo>
                      <a:pt x="-4232" y="7904"/>
                      <a:pt x="42572" y="-23999"/>
                      <a:pt x="82331" y="2612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2" name="Google Shape;742;p22"/>
              <p:cNvSpPr/>
              <p:nvPr/>
            </p:nvSpPr>
            <p:spPr>
              <a:xfrm>
                <a:off x="1723033" y="6471432"/>
                <a:ext cx="101373" cy="86573"/>
              </a:xfrm>
              <a:custGeom>
                <a:avLst/>
                <a:gdLst/>
                <a:ahLst/>
                <a:cxnLst/>
                <a:rect l="l" t="t" r="r" b="b"/>
                <a:pathLst>
                  <a:path w="101373" h="86573" extrusionOk="0">
                    <a:moveTo>
                      <a:pt x="83821" y="36861"/>
                    </a:moveTo>
                    <a:cubicBezTo>
                      <a:pt x="90255" y="44921"/>
                      <a:pt x="91813" y="51559"/>
                      <a:pt x="90120" y="56571"/>
                    </a:cubicBezTo>
                    <a:cubicBezTo>
                      <a:pt x="88223" y="62328"/>
                      <a:pt x="82331" y="67002"/>
                      <a:pt x="74541" y="70118"/>
                    </a:cubicBezTo>
                    <a:cubicBezTo>
                      <a:pt x="66007" y="73505"/>
                      <a:pt x="55508" y="74724"/>
                      <a:pt x="45416" y="73505"/>
                    </a:cubicBezTo>
                    <a:cubicBezTo>
                      <a:pt x="28753" y="71404"/>
                      <a:pt x="13378" y="62531"/>
                      <a:pt x="10804" y="44853"/>
                    </a:cubicBezTo>
                    <a:cubicBezTo>
                      <a:pt x="10059" y="39570"/>
                      <a:pt x="11211" y="34151"/>
                      <a:pt x="13852" y="29410"/>
                    </a:cubicBezTo>
                    <a:cubicBezTo>
                      <a:pt x="16765" y="24059"/>
                      <a:pt x="21438" y="19453"/>
                      <a:pt x="27263" y="16473"/>
                    </a:cubicBezTo>
                    <a:cubicBezTo>
                      <a:pt x="33224" y="13357"/>
                      <a:pt x="40404" y="12003"/>
                      <a:pt x="48125" y="13086"/>
                    </a:cubicBezTo>
                    <a:cubicBezTo>
                      <a:pt x="59369" y="14779"/>
                      <a:pt x="71900" y="21824"/>
                      <a:pt x="83753" y="36861"/>
                    </a:cubicBezTo>
                    <a:lnTo>
                      <a:pt x="83753" y="36861"/>
                    </a:lnTo>
                    <a:close/>
                    <a:moveTo>
                      <a:pt x="100009" y="61109"/>
                    </a:moveTo>
                    <a:cubicBezTo>
                      <a:pt x="103125" y="51559"/>
                      <a:pt x="101160" y="40315"/>
                      <a:pt x="91475" y="28123"/>
                    </a:cubicBezTo>
                    <a:cubicBezTo>
                      <a:pt x="77657" y="10716"/>
                      <a:pt x="62959" y="2520"/>
                      <a:pt x="49480" y="488"/>
                    </a:cubicBezTo>
                    <a:cubicBezTo>
                      <a:pt x="39794" y="-935"/>
                      <a:pt x="30718" y="826"/>
                      <a:pt x="23064" y="4823"/>
                    </a:cubicBezTo>
                    <a:cubicBezTo>
                      <a:pt x="15342" y="8819"/>
                      <a:pt x="9043" y="15118"/>
                      <a:pt x="4979" y="22501"/>
                    </a:cubicBezTo>
                    <a:cubicBezTo>
                      <a:pt x="983" y="29884"/>
                      <a:pt x="-846" y="38418"/>
                      <a:pt x="373" y="46953"/>
                    </a:cubicBezTo>
                    <a:cubicBezTo>
                      <a:pt x="3828" y="71337"/>
                      <a:pt x="23335" y="83461"/>
                      <a:pt x="44264" y="86035"/>
                    </a:cubicBezTo>
                    <a:cubicBezTo>
                      <a:pt x="55847" y="87458"/>
                      <a:pt x="67903" y="86035"/>
                      <a:pt x="77792" y="82106"/>
                    </a:cubicBezTo>
                    <a:cubicBezTo>
                      <a:pt x="88426" y="77907"/>
                      <a:pt x="96758" y="70795"/>
                      <a:pt x="99873" y="6110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3" name="Google Shape;743;p22"/>
              <p:cNvSpPr/>
              <p:nvPr/>
            </p:nvSpPr>
            <p:spPr>
              <a:xfrm>
                <a:off x="1786805" y="6302993"/>
                <a:ext cx="96790" cy="94284"/>
              </a:xfrm>
              <a:custGeom>
                <a:avLst/>
                <a:gdLst/>
                <a:ahLst/>
                <a:cxnLst/>
                <a:rect l="l" t="t" r="r" b="b"/>
                <a:pathLst>
                  <a:path w="96790" h="94284" extrusionOk="0">
                    <a:moveTo>
                      <a:pt x="0" y="41656"/>
                    </a:moveTo>
                    <a:lnTo>
                      <a:pt x="87647" y="0"/>
                    </a:lnTo>
                    <a:lnTo>
                      <a:pt x="96791" y="54322"/>
                    </a:lnTo>
                    <a:lnTo>
                      <a:pt x="8805" y="94285"/>
                    </a:lnTo>
                    <a:lnTo>
                      <a:pt x="0" y="4165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4" name="Google Shape;744;p22"/>
              <p:cNvSpPr/>
              <p:nvPr/>
            </p:nvSpPr>
            <p:spPr>
              <a:xfrm>
                <a:off x="1780489" y="6295193"/>
                <a:ext cx="111720" cy="108378"/>
              </a:xfrm>
              <a:custGeom>
                <a:avLst/>
                <a:gdLst/>
                <a:ahLst/>
                <a:cxnLst/>
                <a:rect l="l" t="t" r="r" b="b"/>
                <a:pathLst>
                  <a:path w="111720" h="108378" extrusionOk="0">
                    <a:moveTo>
                      <a:pt x="3810" y="43630"/>
                    </a:moveTo>
                    <a:lnTo>
                      <a:pt x="93556" y="619"/>
                    </a:lnTo>
                    <a:cubicBezTo>
                      <a:pt x="96672" y="-871"/>
                      <a:pt x="100465" y="416"/>
                      <a:pt x="102023" y="3532"/>
                    </a:cubicBezTo>
                    <a:cubicBezTo>
                      <a:pt x="102294" y="4074"/>
                      <a:pt x="102497" y="4683"/>
                      <a:pt x="102565" y="5225"/>
                    </a:cubicBezTo>
                    <a:lnTo>
                      <a:pt x="111641" y="59480"/>
                    </a:lnTo>
                    <a:cubicBezTo>
                      <a:pt x="112116" y="62460"/>
                      <a:pt x="110422" y="65305"/>
                      <a:pt x="107713" y="66389"/>
                    </a:cubicBezTo>
                    <a:lnTo>
                      <a:pt x="17831" y="107774"/>
                    </a:lnTo>
                    <a:cubicBezTo>
                      <a:pt x="14647" y="109263"/>
                      <a:pt x="10922" y="107909"/>
                      <a:pt x="9432" y="104725"/>
                    </a:cubicBezTo>
                    <a:cubicBezTo>
                      <a:pt x="9161" y="104183"/>
                      <a:pt x="9025" y="103642"/>
                      <a:pt x="8890" y="103100"/>
                    </a:cubicBezTo>
                    <a:lnTo>
                      <a:pt x="85" y="50403"/>
                    </a:lnTo>
                    <a:cubicBezTo>
                      <a:pt x="-390" y="47491"/>
                      <a:pt x="1168" y="44714"/>
                      <a:pt x="3810" y="43562"/>
                    </a:cubicBezTo>
                    <a:lnTo>
                      <a:pt x="3810" y="43562"/>
                    </a:lnTo>
                    <a:close/>
                    <a:moveTo>
                      <a:pt x="91457" y="15656"/>
                    </a:moveTo>
                    <a:lnTo>
                      <a:pt x="13360" y="53045"/>
                    </a:lnTo>
                    <a:lnTo>
                      <a:pt x="19998" y="92804"/>
                    </a:lnTo>
                    <a:lnTo>
                      <a:pt x="98366" y="56838"/>
                    </a:lnTo>
                    <a:lnTo>
                      <a:pt x="91457" y="1558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5" name="Google Shape;745;p22"/>
              <p:cNvSpPr/>
              <p:nvPr/>
            </p:nvSpPr>
            <p:spPr>
              <a:xfrm>
                <a:off x="1755906" y="6492737"/>
                <a:ext cx="42664" cy="20715"/>
              </a:xfrm>
              <a:custGeom>
                <a:avLst/>
                <a:gdLst/>
                <a:ahLst/>
                <a:cxnLst/>
                <a:rect l="l" t="t" r="r" b="b"/>
                <a:pathLst>
                  <a:path w="42664" h="20715" extrusionOk="0">
                    <a:moveTo>
                      <a:pt x="42007" y="20635"/>
                    </a:moveTo>
                    <a:cubicBezTo>
                      <a:pt x="36995" y="16571"/>
                      <a:pt x="31305" y="13523"/>
                      <a:pt x="25819" y="10407"/>
                    </a:cubicBezTo>
                    <a:cubicBezTo>
                      <a:pt x="17691" y="5801"/>
                      <a:pt x="10240" y="6546"/>
                      <a:pt x="1638" y="6546"/>
                    </a:cubicBezTo>
                    <a:cubicBezTo>
                      <a:pt x="80" y="6546"/>
                      <a:pt x="-665" y="3972"/>
                      <a:pt x="757" y="3024"/>
                    </a:cubicBezTo>
                    <a:cubicBezTo>
                      <a:pt x="15185" y="-6459"/>
                      <a:pt x="32524" y="8375"/>
                      <a:pt x="42549" y="19754"/>
                    </a:cubicBezTo>
                    <a:cubicBezTo>
                      <a:pt x="42887" y="20161"/>
                      <a:pt x="42413" y="20973"/>
                      <a:pt x="42007" y="206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46" name="Google Shape;746;p22"/>
            <p:cNvGrpSpPr/>
            <p:nvPr/>
          </p:nvGrpSpPr>
          <p:grpSpPr>
            <a:xfrm>
              <a:off x="-2237226" y="-762725"/>
              <a:ext cx="12143701" cy="8154878"/>
              <a:chOff x="-2237226" y="-762725"/>
              <a:chExt cx="12143701" cy="8154878"/>
            </a:xfrm>
          </p:grpSpPr>
          <p:grpSp>
            <p:nvGrpSpPr>
              <p:cNvPr id="747" name="Google Shape;747;p22"/>
              <p:cNvGrpSpPr/>
              <p:nvPr/>
            </p:nvGrpSpPr>
            <p:grpSpPr>
              <a:xfrm>
                <a:off x="-2237226" y="-762725"/>
                <a:ext cx="12143701" cy="8154878"/>
                <a:chOff x="-2237226" y="-762725"/>
                <a:chExt cx="12143701" cy="8154878"/>
              </a:xfrm>
            </p:grpSpPr>
            <p:sp>
              <p:nvSpPr>
                <p:cNvPr id="748" name="Google Shape;748;p22"/>
                <p:cNvSpPr/>
                <p:nvPr/>
              </p:nvSpPr>
              <p:spPr>
                <a:xfrm rot="-1850113" flipH="1">
                  <a:off x="-92082" y="1655458"/>
                  <a:ext cx="1607751" cy="5042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4813" h="2082208" extrusionOk="0">
                      <a:moveTo>
                        <a:pt x="400506" y="0"/>
                      </a:moveTo>
                      <a:lnTo>
                        <a:pt x="609558" y="0"/>
                      </a:lnTo>
                      <a:cubicBezTo>
                        <a:pt x="535068" y="346537"/>
                        <a:pt x="655667" y="640405"/>
                        <a:pt x="730677" y="888683"/>
                      </a:cubicBezTo>
                      <a:cubicBezTo>
                        <a:pt x="825884" y="1203527"/>
                        <a:pt x="716065" y="1291395"/>
                        <a:pt x="474411" y="1415891"/>
                      </a:cubicBezTo>
                      <a:cubicBezTo>
                        <a:pt x="232757" y="1540387"/>
                        <a:pt x="79037" y="1642868"/>
                        <a:pt x="57087" y="1862570"/>
                      </a:cubicBezTo>
                      <a:lnTo>
                        <a:pt x="35136" y="2082208"/>
                      </a:lnTo>
                      <a:cubicBezTo>
                        <a:pt x="35136" y="2082208"/>
                        <a:pt x="-89361" y="1686834"/>
                        <a:pt x="130342" y="1489147"/>
                      </a:cubicBezTo>
                      <a:cubicBezTo>
                        <a:pt x="349980" y="1291460"/>
                        <a:pt x="708791" y="1328088"/>
                        <a:pt x="613584" y="925375"/>
                      </a:cubicBezTo>
                      <a:cubicBezTo>
                        <a:pt x="534873" y="592477"/>
                        <a:pt x="381152" y="249577"/>
                        <a:pt x="400570" y="6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749" name="Google Shape;749;p22"/>
                <p:cNvGrpSpPr/>
                <p:nvPr/>
              </p:nvGrpSpPr>
              <p:grpSpPr>
                <a:xfrm>
                  <a:off x="6823694" y="-762725"/>
                  <a:ext cx="3082781" cy="5144214"/>
                  <a:chOff x="6595094" y="-610325"/>
                  <a:chExt cx="3082781" cy="5144214"/>
                </a:xfrm>
              </p:grpSpPr>
              <p:sp>
                <p:nvSpPr>
                  <p:cNvPr id="750" name="Google Shape;750;p22"/>
                  <p:cNvSpPr/>
                  <p:nvPr/>
                </p:nvSpPr>
                <p:spPr>
                  <a:xfrm rot="10800000" flipH="1">
                    <a:off x="6595094" y="-610301"/>
                    <a:ext cx="3082781" cy="51441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4311" h="2076363" extrusionOk="0">
                        <a:moveTo>
                          <a:pt x="1244311" y="0"/>
                        </a:moveTo>
                        <a:lnTo>
                          <a:pt x="1244311" y="2076363"/>
                        </a:lnTo>
                        <a:lnTo>
                          <a:pt x="0" y="2076363"/>
                        </a:lnTo>
                        <a:cubicBezTo>
                          <a:pt x="188205" y="1335297"/>
                          <a:pt x="785943" y="1817305"/>
                          <a:pt x="696840" y="1183784"/>
                        </a:cubicBezTo>
                        <a:cubicBezTo>
                          <a:pt x="648458" y="839780"/>
                          <a:pt x="791463" y="759121"/>
                          <a:pt x="946677" y="682943"/>
                        </a:cubicBezTo>
                        <a:cubicBezTo>
                          <a:pt x="1101891" y="606764"/>
                          <a:pt x="1081369" y="489607"/>
                          <a:pt x="1060912" y="293413"/>
                        </a:cubicBezTo>
                        <a:cubicBezTo>
                          <a:pt x="1046170" y="152552"/>
                          <a:pt x="1123582" y="64489"/>
                          <a:pt x="124431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51" name="Google Shape;751;p22"/>
                  <p:cNvSpPr/>
                  <p:nvPr/>
                </p:nvSpPr>
                <p:spPr>
                  <a:xfrm rot="10800000" flipH="1">
                    <a:off x="6966064" y="-381278"/>
                    <a:ext cx="2483116" cy="25848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2267" h="1043312" extrusionOk="0">
                        <a:moveTo>
                          <a:pt x="1002268" y="0"/>
                        </a:moveTo>
                        <a:lnTo>
                          <a:pt x="1002268" y="1043312"/>
                        </a:lnTo>
                        <a:lnTo>
                          <a:pt x="0" y="1043312"/>
                        </a:lnTo>
                        <a:cubicBezTo>
                          <a:pt x="151447" y="784059"/>
                          <a:pt x="335496" y="848353"/>
                          <a:pt x="549549" y="784254"/>
                        </a:cubicBezTo>
                        <a:cubicBezTo>
                          <a:pt x="763602" y="720155"/>
                          <a:pt x="716778" y="686904"/>
                          <a:pt x="691580" y="499153"/>
                        </a:cubicBezTo>
                        <a:cubicBezTo>
                          <a:pt x="649237" y="183659"/>
                          <a:pt x="798151" y="75594"/>
                          <a:pt x="1002268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52" name="Google Shape;752;p22"/>
                  <p:cNvSpPr/>
                  <p:nvPr/>
                </p:nvSpPr>
                <p:spPr>
                  <a:xfrm rot="10800000" flipH="1">
                    <a:off x="7660335" y="-228803"/>
                    <a:ext cx="1636319" cy="11550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0472" h="466227" extrusionOk="0">
                        <a:moveTo>
                          <a:pt x="660473" y="0"/>
                        </a:moveTo>
                        <a:cubicBezTo>
                          <a:pt x="595464" y="58839"/>
                          <a:pt x="598062" y="121249"/>
                          <a:pt x="557668" y="204246"/>
                        </a:cubicBezTo>
                        <a:cubicBezTo>
                          <a:pt x="504933" y="312637"/>
                          <a:pt x="405376" y="277437"/>
                          <a:pt x="191582" y="341926"/>
                        </a:cubicBezTo>
                        <a:cubicBezTo>
                          <a:pt x="99688" y="369592"/>
                          <a:pt x="39161" y="418949"/>
                          <a:pt x="0" y="466227"/>
                        </a:cubicBezTo>
                        <a:lnTo>
                          <a:pt x="660473" y="466227"/>
                        </a:lnTo>
                        <a:lnTo>
                          <a:pt x="660473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53" name="Google Shape;753;p22"/>
                  <p:cNvSpPr/>
                  <p:nvPr/>
                </p:nvSpPr>
                <p:spPr>
                  <a:xfrm rot="10800000" flipH="1">
                    <a:off x="6606462" y="-610325"/>
                    <a:ext cx="2918988" cy="43166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8199" h="1742360" extrusionOk="0">
                        <a:moveTo>
                          <a:pt x="1178200" y="66956"/>
                        </a:moveTo>
                        <a:cubicBezTo>
                          <a:pt x="1150014" y="150993"/>
                          <a:pt x="1145338" y="241264"/>
                          <a:pt x="1130856" y="355369"/>
                        </a:cubicBezTo>
                        <a:cubicBezTo>
                          <a:pt x="1094488" y="642483"/>
                          <a:pt x="771200" y="451420"/>
                          <a:pt x="778799" y="835494"/>
                        </a:cubicBezTo>
                        <a:cubicBezTo>
                          <a:pt x="787696" y="1287629"/>
                          <a:pt x="744769" y="1263405"/>
                          <a:pt x="342056" y="1415437"/>
                        </a:cubicBezTo>
                        <a:cubicBezTo>
                          <a:pt x="103195" y="1505578"/>
                          <a:pt x="59098" y="1648583"/>
                          <a:pt x="32927" y="1742361"/>
                        </a:cubicBezTo>
                        <a:lnTo>
                          <a:pt x="0" y="1742361"/>
                        </a:lnTo>
                        <a:cubicBezTo>
                          <a:pt x="26042" y="1669884"/>
                          <a:pt x="78581" y="1576236"/>
                          <a:pt x="91570" y="1558247"/>
                        </a:cubicBezTo>
                        <a:cubicBezTo>
                          <a:pt x="315494" y="1248143"/>
                          <a:pt x="788085" y="1455052"/>
                          <a:pt x="756004" y="939468"/>
                        </a:cubicBezTo>
                        <a:cubicBezTo>
                          <a:pt x="740612" y="691775"/>
                          <a:pt x="732039" y="628650"/>
                          <a:pt x="970966" y="514220"/>
                        </a:cubicBezTo>
                        <a:cubicBezTo>
                          <a:pt x="1119231" y="443237"/>
                          <a:pt x="1095721" y="386672"/>
                          <a:pt x="1115334" y="233860"/>
                        </a:cubicBezTo>
                        <a:cubicBezTo>
                          <a:pt x="1126894" y="143654"/>
                          <a:pt x="1145598" y="68190"/>
                          <a:pt x="1178200" y="0"/>
                        </a:cubicBezTo>
                        <a:lnTo>
                          <a:pt x="1178200" y="6702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754" name="Google Shape;754;p22"/>
                <p:cNvSpPr/>
                <p:nvPr/>
              </p:nvSpPr>
              <p:spPr>
                <a:xfrm rot="-1851654" flipH="1">
                  <a:off x="-1104215" y="1935694"/>
                  <a:ext cx="2627874" cy="5146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1991" h="2184753" extrusionOk="0">
                      <a:moveTo>
                        <a:pt x="796374" y="65"/>
                      </a:moveTo>
                      <a:lnTo>
                        <a:pt x="1571991" y="65"/>
                      </a:lnTo>
                      <a:lnTo>
                        <a:pt x="1571991" y="421027"/>
                      </a:lnTo>
                      <a:cubicBezTo>
                        <a:pt x="1433662" y="567474"/>
                        <a:pt x="1318972" y="734832"/>
                        <a:pt x="1305269" y="896086"/>
                      </a:cubicBezTo>
                      <a:cubicBezTo>
                        <a:pt x="1268641" y="1328088"/>
                        <a:pt x="1100244" y="1518437"/>
                        <a:pt x="843977" y="1584354"/>
                      </a:cubicBezTo>
                      <a:cubicBezTo>
                        <a:pt x="587712" y="1650271"/>
                        <a:pt x="82454" y="1664883"/>
                        <a:pt x="38552" y="2184754"/>
                      </a:cubicBezTo>
                      <a:cubicBezTo>
                        <a:pt x="-63928" y="2001679"/>
                        <a:pt x="31214" y="1620982"/>
                        <a:pt x="404637" y="1511098"/>
                      </a:cubicBezTo>
                      <a:cubicBezTo>
                        <a:pt x="778061" y="1401279"/>
                        <a:pt x="895218" y="1071757"/>
                        <a:pt x="785399" y="771590"/>
                      </a:cubicBezTo>
                      <a:cubicBezTo>
                        <a:pt x="705843" y="554095"/>
                        <a:pt x="726235" y="206000"/>
                        <a:pt x="79637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5" name="Google Shape;755;p22"/>
                <p:cNvSpPr/>
                <p:nvPr/>
              </p:nvSpPr>
              <p:spPr>
                <a:xfrm rot="-1851654" flipH="1">
                  <a:off x="-652677" y="1921067"/>
                  <a:ext cx="1651812" cy="4183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8112" h="1776041" extrusionOk="0">
                      <a:moveTo>
                        <a:pt x="944731" y="65"/>
                      </a:moveTo>
                      <a:lnTo>
                        <a:pt x="988113" y="65"/>
                      </a:lnTo>
                      <a:cubicBezTo>
                        <a:pt x="950966" y="44291"/>
                        <a:pt x="914597" y="86050"/>
                        <a:pt x="907193" y="96571"/>
                      </a:cubicBezTo>
                      <a:cubicBezTo>
                        <a:pt x="622483" y="500127"/>
                        <a:pt x="820884" y="675019"/>
                        <a:pt x="792374" y="1082278"/>
                      </a:cubicBezTo>
                      <a:cubicBezTo>
                        <a:pt x="758668" y="1563507"/>
                        <a:pt x="320692" y="1433361"/>
                        <a:pt x="50268" y="1736841"/>
                      </a:cubicBezTo>
                      <a:cubicBezTo>
                        <a:pt x="-40068" y="1838217"/>
                        <a:pt x="-7141" y="1722423"/>
                        <a:pt x="136902" y="1621956"/>
                      </a:cubicBezTo>
                      <a:cubicBezTo>
                        <a:pt x="305300" y="1504474"/>
                        <a:pt x="456553" y="1484536"/>
                        <a:pt x="611052" y="1397772"/>
                      </a:cubicBezTo>
                      <a:cubicBezTo>
                        <a:pt x="862123" y="1256781"/>
                        <a:pt x="767241" y="903879"/>
                        <a:pt x="740485" y="673656"/>
                      </a:cubicBezTo>
                      <a:cubicBezTo>
                        <a:pt x="708922" y="402128"/>
                        <a:pt x="744251" y="266981"/>
                        <a:pt x="908428" y="43902"/>
                      </a:cubicBezTo>
                      <a:cubicBezTo>
                        <a:pt x="910051" y="41758"/>
                        <a:pt x="924728" y="23639"/>
                        <a:pt x="94479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56" name="Google Shape;756;p22"/>
              <p:cNvGrpSpPr/>
              <p:nvPr/>
            </p:nvGrpSpPr>
            <p:grpSpPr>
              <a:xfrm rot="10800000">
                <a:off x="289979" y="3851825"/>
                <a:ext cx="658907" cy="806939"/>
                <a:chOff x="4572813" y="5319201"/>
                <a:chExt cx="372432" cy="456104"/>
              </a:xfrm>
            </p:grpSpPr>
            <p:sp>
              <p:nvSpPr>
                <p:cNvPr id="757" name="Google Shape;757;p22"/>
                <p:cNvSpPr/>
                <p:nvPr/>
              </p:nvSpPr>
              <p:spPr>
                <a:xfrm>
                  <a:off x="4894124" y="5593942"/>
                  <a:ext cx="37081" cy="6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81" h="67400" extrusionOk="0">
                      <a:moveTo>
                        <a:pt x="36665" y="35462"/>
                      </a:moveTo>
                      <a:cubicBezTo>
                        <a:pt x="42510" y="-11037"/>
                        <a:pt x="-15420" y="-19805"/>
                        <a:pt x="3998" y="58257"/>
                      </a:cubicBezTo>
                      <a:cubicBezTo>
                        <a:pt x="11142" y="87027"/>
                        <a:pt x="34781" y="39034"/>
                        <a:pt x="36665" y="3546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8" name="Google Shape;758;p22"/>
                <p:cNvSpPr/>
                <p:nvPr/>
              </p:nvSpPr>
              <p:spPr>
                <a:xfrm>
                  <a:off x="4639074" y="5387337"/>
                  <a:ext cx="71923" cy="58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23" h="58124" extrusionOk="0">
                      <a:moveTo>
                        <a:pt x="1223" y="14052"/>
                      </a:moveTo>
                      <a:cubicBezTo>
                        <a:pt x="-14233" y="78735"/>
                        <a:pt x="123252" y="68734"/>
                        <a:pt x="50580" y="6779"/>
                      </a:cubicBezTo>
                      <a:cubicBezTo>
                        <a:pt x="34604" y="-6860"/>
                        <a:pt x="13758" y="2427"/>
                        <a:pt x="1223" y="1405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9" name="Google Shape;759;p22"/>
                <p:cNvSpPr/>
                <p:nvPr/>
              </p:nvSpPr>
              <p:spPr>
                <a:xfrm>
                  <a:off x="4721737" y="5363962"/>
                  <a:ext cx="52176" cy="4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76" h="45690" extrusionOk="0">
                      <a:moveTo>
                        <a:pt x="51434" y="29504"/>
                      </a:moveTo>
                      <a:cubicBezTo>
                        <a:pt x="32016" y="-31283"/>
                        <a:pt x="-42993" y="16385"/>
                        <a:pt x="34094" y="43532"/>
                      </a:cubicBezTo>
                      <a:cubicBezTo>
                        <a:pt x="46628" y="47948"/>
                        <a:pt x="54746" y="46649"/>
                        <a:pt x="51434" y="2950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0" name="Google Shape;760;p22"/>
                <p:cNvSpPr/>
                <p:nvPr/>
              </p:nvSpPr>
              <p:spPr>
                <a:xfrm>
                  <a:off x="4797763" y="5435288"/>
                  <a:ext cx="57123" cy="555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23" h="55561" extrusionOk="0">
                      <a:moveTo>
                        <a:pt x="49834" y="15003"/>
                      </a:moveTo>
                      <a:cubicBezTo>
                        <a:pt x="-44334" y="-45004"/>
                        <a:pt x="17297" y="98130"/>
                        <a:pt x="53535" y="42409"/>
                      </a:cubicBezTo>
                      <a:cubicBezTo>
                        <a:pt x="59705" y="32927"/>
                        <a:pt x="57562" y="23251"/>
                        <a:pt x="49834" y="1500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1" name="Google Shape;761;p22"/>
                <p:cNvSpPr/>
                <p:nvPr/>
              </p:nvSpPr>
              <p:spPr>
                <a:xfrm>
                  <a:off x="4730870" y="5472888"/>
                  <a:ext cx="72390" cy="69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390" h="69693" extrusionOk="0">
                      <a:moveTo>
                        <a:pt x="12753" y="45463"/>
                      </a:moveTo>
                      <a:cubicBezTo>
                        <a:pt x="137184" y="131578"/>
                        <a:pt x="33209" y="-43769"/>
                        <a:pt x="1972" y="10719"/>
                      </a:cubicBezTo>
                      <a:cubicBezTo>
                        <a:pt x="-2379" y="18252"/>
                        <a:pt x="154" y="31695"/>
                        <a:pt x="12753" y="4546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2" name="Google Shape;762;p22"/>
                <p:cNvSpPr/>
                <p:nvPr/>
              </p:nvSpPr>
              <p:spPr>
                <a:xfrm>
                  <a:off x="4832129" y="5531504"/>
                  <a:ext cx="48574" cy="78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74" h="78264" extrusionOk="0">
                      <a:moveTo>
                        <a:pt x="13519" y="355"/>
                      </a:moveTo>
                      <a:cubicBezTo>
                        <a:pt x="-24473" y="-7827"/>
                        <a:pt x="27677" y="128683"/>
                        <a:pt x="46965" y="57765"/>
                      </a:cubicBezTo>
                      <a:cubicBezTo>
                        <a:pt x="55472" y="26463"/>
                        <a:pt x="28196" y="6590"/>
                        <a:pt x="13519" y="35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3" name="Google Shape;763;p22"/>
                <p:cNvSpPr/>
                <p:nvPr/>
              </p:nvSpPr>
              <p:spPr>
                <a:xfrm>
                  <a:off x="4572813" y="5319201"/>
                  <a:ext cx="55729" cy="4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9" h="46375" extrusionOk="0">
                      <a:moveTo>
                        <a:pt x="55730" y="27895"/>
                      </a:moveTo>
                      <a:cubicBezTo>
                        <a:pt x="50794" y="-30164"/>
                        <a:pt x="-43309" y="15946"/>
                        <a:pt x="24427" y="44586"/>
                      </a:cubicBezTo>
                      <a:cubicBezTo>
                        <a:pt x="38455" y="50496"/>
                        <a:pt x="50015" y="40949"/>
                        <a:pt x="55730" y="278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4" name="Google Shape;764;p22"/>
                <p:cNvSpPr/>
                <p:nvPr/>
              </p:nvSpPr>
              <p:spPr>
                <a:xfrm>
                  <a:off x="4899915" y="5694625"/>
                  <a:ext cx="45330" cy="8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30" h="80680" extrusionOk="0">
                      <a:moveTo>
                        <a:pt x="16066" y="1022"/>
                      </a:moveTo>
                      <a:cubicBezTo>
                        <a:pt x="-20756" y="-13331"/>
                        <a:pt x="13404" y="129350"/>
                        <a:pt x="41849" y="62978"/>
                      </a:cubicBezTo>
                      <a:cubicBezTo>
                        <a:pt x="54448" y="33688"/>
                        <a:pt x="29834" y="9594"/>
                        <a:pt x="16066" y="102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65" name="Google Shape;765;p22"/>
            <p:cNvGrpSpPr/>
            <p:nvPr/>
          </p:nvGrpSpPr>
          <p:grpSpPr>
            <a:xfrm rot="-1433944">
              <a:off x="7990010" y="4747758"/>
              <a:ext cx="308071" cy="202462"/>
              <a:chOff x="3376242" y="4050765"/>
              <a:chExt cx="308091" cy="202475"/>
            </a:xfrm>
          </p:grpSpPr>
          <p:sp>
            <p:nvSpPr>
              <p:cNvPr id="766" name="Google Shape;766;p22"/>
              <p:cNvSpPr/>
              <p:nvPr/>
            </p:nvSpPr>
            <p:spPr>
              <a:xfrm>
                <a:off x="3376242" y="4050765"/>
                <a:ext cx="308091" cy="202475"/>
              </a:xfrm>
              <a:custGeom>
                <a:avLst/>
                <a:gdLst/>
                <a:ahLst/>
                <a:cxnLst/>
                <a:rect l="l" t="t" r="r" b="b"/>
                <a:pathLst>
                  <a:path w="308091" h="202475" extrusionOk="0">
                    <a:moveTo>
                      <a:pt x="308092" y="57800"/>
                    </a:moveTo>
                    <a:lnTo>
                      <a:pt x="196649" y="0"/>
                    </a:lnTo>
                    <a:cubicBezTo>
                      <a:pt x="168399" y="42927"/>
                      <a:pt x="117094" y="113131"/>
                      <a:pt x="88778" y="156059"/>
                    </a:cubicBezTo>
                    <a:cubicBezTo>
                      <a:pt x="74881" y="143330"/>
                      <a:pt x="58060" y="111572"/>
                      <a:pt x="39227" y="103130"/>
                    </a:cubicBezTo>
                    <a:cubicBezTo>
                      <a:pt x="22861" y="95791"/>
                      <a:pt x="-194" y="113911"/>
                      <a:pt x="1" y="130536"/>
                    </a:cubicBezTo>
                    <a:cubicBezTo>
                      <a:pt x="391" y="165800"/>
                      <a:pt x="67802" y="221911"/>
                      <a:pt x="85986" y="195739"/>
                    </a:cubicBezTo>
                    <a:cubicBezTo>
                      <a:pt x="134953" y="130016"/>
                      <a:pt x="192103" y="45525"/>
                      <a:pt x="192103" y="45525"/>
                    </a:cubicBezTo>
                    <a:lnTo>
                      <a:pt x="284517" y="94492"/>
                    </a:lnTo>
                    <a:lnTo>
                      <a:pt x="308092" y="57735"/>
                    </a:ln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7" name="Google Shape;767;p22"/>
              <p:cNvSpPr/>
              <p:nvPr/>
            </p:nvSpPr>
            <p:spPr>
              <a:xfrm>
                <a:off x="3392403" y="4163620"/>
                <a:ext cx="36317" cy="13788"/>
              </a:xfrm>
              <a:custGeom>
                <a:avLst/>
                <a:gdLst/>
                <a:ahLst/>
                <a:cxnLst/>
                <a:rect l="l" t="t" r="r" b="b"/>
                <a:pathLst>
                  <a:path w="36317" h="13788" extrusionOk="0">
                    <a:moveTo>
                      <a:pt x="36314" y="13785"/>
                    </a:moveTo>
                    <a:cubicBezTo>
                      <a:pt x="20988" y="-5698"/>
                      <a:pt x="2414" y="-2581"/>
                      <a:pt x="11" y="11057"/>
                    </a:cubicBezTo>
                    <a:cubicBezTo>
                      <a:pt x="-119" y="11706"/>
                      <a:pt x="920" y="12811"/>
                      <a:pt x="1440" y="12356"/>
                    </a:cubicBezTo>
                    <a:cubicBezTo>
                      <a:pt x="13844" y="1251"/>
                      <a:pt x="36639" y="14045"/>
                      <a:pt x="36314" y="13785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8" name="Google Shape;768;p22"/>
              <p:cNvSpPr/>
              <p:nvPr/>
            </p:nvSpPr>
            <p:spPr>
              <a:xfrm>
                <a:off x="3393158" y="4183881"/>
                <a:ext cx="3642" cy="4839"/>
              </a:xfrm>
              <a:custGeom>
                <a:avLst/>
                <a:gdLst/>
                <a:ahLst/>
                <a:cxnLst/>
                <a:rect l="l" t="t" r="r" b="b"/>
                <a:pathLst>
                  <a:path w="3642" h="4839" extrusionOk="0">
                    <a:moveTo>
                      <a:pt x="2569" y="83"/>
                    </a:moveTo>
                    <a:cubicBezTo>
                      <a:pt x="945" y="603"/>
                      <a:pt x="-223" y="1966"/>
                      <a:pt x="36" y="4045"/>
                    </a:cubicBezTo>
                    <a:cubicBezTo>
                      <a:pt x="101" y="4629"/>
                      <a:pt x="815" y="5084"/>
                      <a:pt x="1140" y="4694"/>
                    </a:cubicBezTo>
                    <a:cubicBezTo>
                      <a:pt x="2049" y="3655"/>
                      <a:pt x="1919" y="2096"/>
                      <a:pt x="3348" y="1512"/>
                    </a:cubicBezTo>
                    <a:cubicBezTo>
                      <a:pt x="4063" y="1252"/>
                      <a:pt x="3348" y="-176"/>
                      <a:pt x="2569" y="18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9" name="Google Shape;769;p22"/>
              <p:cNvSpPr/>
              <p:nvPr/>
            </p:nvSpPr>
            <p:spPr>
              <a:xfrm>
                <a:off x="3580742" y="4072118"/>
                <a:ext cx="77969" cy="44197"/>
              </a:xfrm>
              <a:custGeom>
                <a:avLst/>
                <a:gdLst/>
                <a:ahLst/>
                <a:cxnLst/>
                <a:rect l="l" t="t" r="r" b="b"/>
                <a:pathLst>
                  <a:path w="77969" h="44197" extrusionOk="0">
                    <a:moveTo>
                      <a:pt x="77550" y="42421"/>
                    </a:moveTo>
                    <a:cubicBezTo>
                      <a:pt x="64821" y="31316"/>
                      <a:pt x="17088" y="2091"/>
                      <a:pt x="1436" y="14"/>
                    </a:cubicBezTo>
                    <a:cubicBezTo>
                      <a:pt x="8" y="-181"/>
                      <a:pt x="-577" y="1767"/>
                      <a:pt x="722" y="2417"/>
                    </a:cubicBezTo>
                    <a:cubicBezTo>
                      <a:pt x="27738" y="16314"/>
                      <a:pt x="54949" y="28199"/>
                      <a:pt x="76316" y="43980"/>
                    </a:cubicBezTo>
                    <a:cubicBezTo>
                      <a:pt x="77355" y="44759"/>
                      <a:pt x="78589" y="43266"/>
                      <a:pt x="77615" y="42356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"/>
          <p:cNvSpPr txBox="1">
            <a:spLocks noGrp="1"/>
          </p:cNvSpPr>
          <p:nvPr>
            <p:ph type="title"/>
          </p:nvPr>
        </p:nvSpPr>
        <p:spPr>
          <a:xfrm>
            <a:off x="4171600" y="2485387"/>
            <a:ext cx="38763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58" name="Google Shape;58;p3"/>
          <p:cNvSpPr txBox="1">
            <a:spLocks noGrp="1"/>
          </p:cNvSpPr>
          <p:nvPr>
            <p:ph type="title" idx="2" hasCustomPrompt="1"/>
          </p:nvPr>
        </p:nvSpPr>
        <p:spPr>
          <a:xfrm>
            <a:off x="4171600" y="1816313"/>
            <a:ext cx="849900" cy="720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grpSp>
        <p:nvGrpSpPr>
          <p:cNvPr id="59" name="Google Shape;59;p3"/>
          <p:cNvGrpSpPr/>
          <p:nvPr/>
        </p:nvGrpSpPr>
        <p:grpSpPr>
          <a:xfrm>
            <a:off x="15" y="-113"/>
            <a:ext cx="3854162" cy="5143741"/>
            <a:chOff x="15" y="-113"/>
            <a:chExt cx="3854162" cy="5143741"/>
          </a:xfrm>
        </p:grpSpPr>
        <p:sp>
          <p:nvSpPr>
            <p:cNvPr id="60" name="Google Shape;60;p3"/>
            <p:cNvSpPr/>
            <p:nvPr/>
          </p:nvSpPr>
          <p:spPr>
            <a:xfrm>
              <a:off x="15" y="-113"/>
              <a:ext cx="2680284" cy="4621178"/>
            </a:xfrm>
            <a:custGeom>
              <a:avLst/>
              <a:gdLst/>
              <a:ahLst/>
              <a:cxnLst/>
              <a:rect l="l" t="t" r="r" b="b"/>
              <a:pathLst>
                <a:path w="1219697" h="2102925" extrusionOk="0">
                  <a:moveTo>
                    <a:pt x="517208" y="1000320"/>
                  </a:moveTo>
                  <a:cubicBezTo>
                    <a:pt x="256201" y="864913"/>
                    <a:pt x="222820" y="905957"/>
                    <a:pt x="271267" y="585982"/>
                  </a:cubicBezTo>
                  <a:cubicBezTo>
                    <a:pt x="312442" y="313870"/>
                    <a:pt x="137355" y="274515"/>
                    <a:pt x="0" y="141381"/>
                  </a:cubicBezTo>
                  <a:lnTo>
                    <a:pt x="0" y="0"/>
                  </a:lnTo>
                  <a:cubicBezTo>
                    <a:pt x="6105" y="3117"/>
                    <a:pt x="12404" y="6624"/>
                    <a:pt x="19028" y="10651"/>
                  </a:cubicBezTo>
                  <a:cubicBezTo>
                    <a:pt x="128003" y="77477"/>
                    <a:pt x="277177" y="211260"/>
                    <a:pt x="321598" y="331080"/>
                  </a:cubicBezTo>
                  <a:cubicBezTo>
                    <a:pt x="390893" y="517987"/>
                    <a:pt x="302051" y="767174"/>
                    <a:pt x="353291" y="837897"/>
                  </a:cubicBezTo>
                  <a:cubicBezTo>
                    <a:pt x="486295" y="1021296"/>
                    <a:pt x="732884" y="839196"/>
                    <a:pt x="661576" y="1295811"/>
                  </a:cubicBezTo>
                  <a:cubicBezTo>
                    <a:pt x="603322" y="1669105"/>
                    <a:pt x="800879" y="1639296"/>
                    <a:pt x="1027076" y="1833216"/>
                  </a:cubicBezTo>
                  <a:cubicBezTo>
                    <a:pt x="1076823" y="1875819"/>
                    <a:pt x="1199955" y="2043372"/>
                    <a:pt x="1219698" y="2102925"/>
                  </a:cubicBezTo>
                  <a:cubicBezTo>
                    <a:pt x="1126440" y="2024279"/>
                    <a:pt x="1088253" y="1914200"/>
                    <a:pt x="955314" y="1820812"/>
                  </a:cubicBezTo>
                  <a:cubicBezTo>
                    <a:pt x="830753" y="1733269"/>
                    <a:pt x="675864" y="1686704"/>
                    <a:pt x="611440" y="1520904"/>
                  </a:cubicBezTo>
                  <a:cubicBezTo>
                    <a:pt x="527858" y="1305813"/>
                    <a:pt x="754510" y="1126310"/>
                    <a:pt x="535716" y="1009996"/>
                  </a:cubicBezTo>
                  <a:lnTo>
                    <a:pt x="517272" y="100019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15" y="580820"/>
              <a:ext cx="2734373" cy="4562808"/>
            </a:xfrm>
            <a:custGeom>
              <a:avLst/>
              <a:gdLst/>
              <a:ahLst/>
              <a:cxnLst/>
              <a:rect l="l" t="t" r="r" b="b"/>
              <a:pathLst>
                <a:path w="1244311" h="2076363" extrusionOk="0">
                  <a:moveTo>
                    <a:pt x="0" y="0"/>
                  </a:moveTo>
                  <a:lnTo>
                    <a:pt x="0" y="2076363"/>
                  </a:lnTo>
                  <a:lnTo>
                    <a:pt x="1244311" y="2076363"/>
                  </a:lnTo>
                  <a:cubicBezTo>
                    <a:pt x="1056106" y="1335297"/>
                    <a:pt x="458369" y="1817305"/>
                    <a:pt x="547471" y="1183784"/>
                  </a:cubicBezTo>
                  <a:cubicBezTo>
                    <a:pt x="595854" y="839780"/>
                    <a:pt x="452849" y="759121"/>
                    <a:pt x="297634" y="682943"/>
                  </a:cubicBezTo>
                  <a:cubicBezTo>
                    <a:pt x="142420" y="606764"/>
                    <a:pt x="162942" y="489607"/>
                    <a:pt x="183399" y="293413"/>
                  </a:cubicBezTo>
                  <a:cubicBezTo>
                    <a:pt x="198142" y="152552"/>
                    <a:pt x="120729" y="64489"/>
                    <a:pt x="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15" y="1209274"/>
              <a:ext cx="2495187" cy="3934301"/>
            </a:xfrm>
            <a:custGeom>
              <a:avLst/>
              <a:gdLst/>
              <a:ahLst/>
              <a:cxnLst/>
              <a:rect l="l" t="t" r="r" b="b"/>
              <a:pathLst>
                <a:path w="1135466" h="1790353" extrusionOk="0">
                  <a:moveTo>
                    <a:pt x="0" y="65"/>
                  </a:moveTo>
                  <a:lnTo>
                    <a:pt x="0" y="59358"/>
                  </a:lnTo>
                  <a:cubicBezTo>
                    <a:pt x="33251" y="129497"/>
                    <a:pt x="42148" y="203337"/>
                    <a:pt x="48253" y="302765"/>
                  </a:cubicBezTo>
                  <a:cubicBezTo>
                    <a:pt x="60202" y="498114"/>
                    <a:pt x="44616" y="514090"/>
                    <a:pt x="226781" y="582670"/>
                  </a:cubicBezTo>
                  <a:cubicBezTo>
                    <a:pt x="584878" y="717427"/>
                    <a:pt x="210676" y="1223984"/>
                    <a:pt x="609037" y="1370561"/>
                  </a:cubicBezTo>
                  <a:cubicBezTo>
                    <a:pt x="898943" y="1477263"/>
                    <a:pt x="1032207" y="1501032"/>
                    <a:pt x="1104943" y="1790354"/>
                  </a:cubicBezTo>
                  <a:lnTo>
                    <a:pt x="1135466" y="1790354"/>
                  </a:lnTo>
                  <a:cubicBezTo>
                    <a:pt x="1094358" y="1624229"/>
                    <a:pt x="1002463" y="1483757"/>
                    <a:pt x="830558" y="1417125"/>
                  </a:cubicBezTo>
                  <a:cubicBezTo>
                    <a:pt x="535132" y="1302630"/>
                    <a:pt x="445250" y="1355494"/>
                    <a:pt x="432197" y="982915"/>
                  </a:cubicBezTo>
                  <a:cubicBezTo>
                    <a:pt x="410895" y="374203"/>
                    <a:pt x="124366" y="650146"/>
                    <a:pt x="89102" y="444341"/>
                  </a:cubicBezTo>
                  <a:cubicBezTo>
                    <a:pt x="64813" y="302375"/>
                    <a:pt x="87349" y="218209"/>
                    <a:pt x="30783" y="64229"/>
                  </a:cubicBezTo>
                  <a:cubicBezTo>
                    <a:pt x="20197" y="39291"/>
                    <a:pt x="9936" y="18054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15" y="2850616"/>
              <a:ext cx="1880667" cy="2292821"/>
            </a:xfrm>
            <a:custGeom>
              <a:avLst/>
              <a:gdLst/>
              <a:ahLst/>
              <a:cxnLst/>
              <a:rect l="l" t="t" r="r" b="b"/>
              <a:pathLst>
                <a:path w="855821" h="1043377" extrusionOk="0">
                  <a:moveTo>
                    <a:pt x="0" y="65"/>
                  </a:moveTo>
                  <a:lnTo>
                    <a:pt x="0" y="1043377"/>
                  </a:lnTo>
                  <a:lnTo>
                    <a:pt x="855821" y="1043377"/>
                  </a:lnTo>
                  <a:cubicBezTo>
                    <a:pt x="757107" y="918881"/>
                    <a:pt x="666772" y="848418"/>
                    <a:pt x="452719" y="784319"/>
                  </a:cubicBezTo>
                  <a:cubicBezTo>
                    <a:pt x="238666" y="720220"/>
                    <a:pt x="285490" y="534677"/>
                    <a:pt x="310688" y="346861"/>
                  </a:cubicBezTo>
                  <a:cubicBezTo>
                    <a:pt x="353031" y="31368"/>
                    <a:pt x="139693" y="1283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5" y="4211980"/>
              <a:ext cx="1091180" cy="931485"/>
            </a:xfrm>
            <a:custGeom>
              <a:avLst/>
              <a:gdLst/>
              <a:ahLst/>
              <a:cxnLst/>
              <a:rect l="l" t="t" r="r" b="b"/>
              <a:pathLst>
                <a:path w="496555" h="423884" extrusionOk="0">
                  <a:moveTo>
                    <a:pt x="0" y="0"/>
                  </a:moveTo>
                  <a:lnTo>
                    <a:pt x="0" y="423884"/>
                  </a:lnTo>
                  <a:lnTo>
                    <a:pt x="496555" y="423884"/>
                  </a:lnTo>
                  <a:cubicBezTo>
                    <a:pt x="290361" y="379918"/>
                    <a:pt x="201518" y="389789"/>
                    <a:pt x="98389" y="220482"/>
                  </a:cubicBezTo>
                  <a:cubicBezTo>
                    <a:pt x="42148" y="128198"/>
                    <a:pt x="25653" y="53643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5" name="Google Shape;65;p3"/>
            <p:cNvGrpSpPr/>
            <p:nvPr/>
          </p:nvGrpSpPr>
          <p:grpSpPr>
            <a:xfrm rot="10671332">
              <a:off x="918178" y="1221331"/>
              <a:ext cx="658884" cy="806911"/>
              <a:chOff x="4572813" y="5319201"/>
              <a:chExt cx="372432" cy="456104"/>
            </a:xfrm>
          </p:grpSpPr>
          <p:sp>
            <p:nvSpPr>
              <p:cNvPr id="66" name="Google Shape;66;p3"/>
              <p:cNvSpPr/>
              <p:nvPr/>
            </p:nvSpPr>
            <p:spPr>
              <a:xfrm>
                <a:off x="4894124" y="5593942"/>
                <a:ext cx="37081" cy="67400"/>
              </a:xfrm>
              <a:custGeom>
                <a:avLst/>
                <a:gdLst/>
                <a:ahLst/>
                <a:cxnLst/>
                <a:rect l="l" t="t" r="r" b="b"/>
                <a:pathLst>
                  <a:path w="37081" h="67400" extrusionOk="0">
                    <a:moveTo>
                      <a:pt x="36665" y="35462"/>
                    </a:moveTo>
                    <a:cubicBezTo>
                      <a:pt x="42510" y="-11037"/>
                      <a:pt x="-15420" y="-19805"/>
                      <a:pt x="3998" y="58257"/>
                    </a:cubicBezTo>
                    <a:cubicBezTo>
                      <a:pt x="11142" y="87027"/>
                      <a:pt x="34781" y="39034"/>
                      <a:pt x="36665" y="3546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4639074" y="5387337"/>
                <a:ext cx="71923" cy="58124"/>
              </a:xfrm>
              <a:custGeom>
                <a:avLst/>
                <a:gdLst/>
                <a:ahLst/>
                <a:cxnLst/>
                <a:rect l="l" t="t" r="r" b="b"/>
                <a:pathLst>
                  <a:path w="71923" h="58124" extrusionOk="0">
                    <a:moveTo>
                      <a:pt x="1223" y="14052"/>
                    </a:moveTo>
                    <a:cubicBezTo>
                      <a:pt x="-14233" y="78735"/>
                      <a:pt x="123252" y="68734"/>
                      <a:pt x="50580" y="6779"/>
                    </a:cubicBezTo>
                    <a:cubicBezTo>
                      <a:pt x="34604" y="-6860"/>
                      <a:pt x="13758" y="2427"/>
                      <a:pt x="1223" y="1405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4721737" y="5363962"/>
                <a:ext cx="52176" cy="45690"/>
              </a:xfrm>
              <a:custGeom>
                <a:avLst/>
                <a:gdLst/>
                <a:ahLst/>
                <a:cxnLst/>
                <a:rect l="l" t="t" r="r" b="b"/>
                <a:pathLst>
                  <a:path w="52176" h="45690" extrusionOk="0">
                    <a:moveTo>
                      <a:pt x="51434" y="29504"/>
                    </a:moveTo>
                    <a:cubicBezTo>
                      <a:pt x="32016" y="-31283"/>
                      <a:pt x="-42993" y="16385"/>
                      <a:pt x="34094" y="43532"/>
                    </a:cubicBezTo>
                    <a:cubicBezTo>
                      <a:pt x="46628" y="47948"/>
                      <a:pt x="54746" y="46649"/>
                      <a:pt x="51434" y="2950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4797763" y="5435288"/>
                <a:ext cx="57123" cy="55561"/>
              </a:xfrm>
              <a:custGeom>
                <a:avLst/>
                <a:gdLst/>
                <a:ahLst/>
                <a:cxnLst/>
                <a:rect l="l" t="t" r="r" b="b"/>
                <a:pathLst>
                  <a:path w="57123" h="55561" extrusionOk="0">
                    <a:moveTo>
                      <a:pt x="49834" y="15003"/>
                    </a:moveTo>
                    <a:cubicBezTo>
                      <a:pt x="-44334" y="-45004"/>
                      <a:pt x="17297" y="98130"/>
                      <a:pt x="53535" y="42409"/>
                    </a:cubicBezTo>
                    <a:cubicBezTo>
                      <a:pt x="59705" y="32927"/>
                      <a:pt x="57562" y="23251"/>
                      <a:pt x="49834" y="150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4730870" y="5472888"/>
                <a:ext cx="72390" cy="69693"/>
              </a:xfrm>
              <a:custGeom>
                <a:avLst/>
                <a:gdLst/>
                <a:ahLst/>
                <a:cxnLst/>
                <a:rect l="l" t="t" r="r" b="b"/>
                <a:pathLst>
                  <a:path w="72390" h="69693" extrusionOk="0">
                    <a:moveTo>
                      <a:pt x="12753" y="45463"/>
                    </a:moveTo>
                    <a:cubicBezTo>
                      <a:pt x="137184" y="131578"/>
                      <a:pt x="33209" y="-43769"/>
                      <a:pt x="1972" y="10719"/>
                    </a:cubicBezTo>
                    <a:cubicBezTo>
                      <a:pt x="-2379" y="18252"/>
                      <a:pt x="154" y="31695"/>
                      <a:pt x="12753" y="454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71;p3"/>
              <p:cNvSpPr/>
              <p:nvPr/>
            </p:nvSpPr>
            <p:spPr>
              <a:xfrm>
                <a:off x="4832129" y="5531504"/>
                <a:ext cx="48574" cy="78264"/>
              </a:xfrm>
              <a:custGeom>
                <a:avLst/>
                <a:gdLst/>
                <a:ahLst/>
                <a:cxnLst/>
                <a:rect l="l" t="t" r="r" b="b"/>
                <a:pathLst>
                  <a:path w="48574" h="78264" extrusionOk="0">
                    <a:moveTo>
                      <a:pt x="13519" y="355"/>
                    </a:moveTo>
                    <a:cubicBezTo>
                      <a:pt x="-24473" y="-7827"/>
                      <a:pt x="27677" y="128683"/>
                      <a:pt x="46965" y="57765"/>
                    </a:cubicBezTo>
                    <a:cubicBezTo>
                      <a:pt x="55472" y="26463"/>
                      <a:pt x="28196" y="6590"/>
                      <a:pt x="13519" y="35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572813" y="5319201"/>
                <a:ext cx="55729" cy="46375"/>
              </a:xfrm>
              <a:custGeom>
                <a:avLst/>
                <a:gdLst/>
                <a:ahLst/>
                <a:cxnLst/>
                <a:rect l="l" t="t" r="r" b="b"/>
                <a:pathLst>
                  <a:path w="55729" h="46375" extrusionOk="0">
                    <a:moveTo>
                      <a:pt x="55730" y="27895"/>
                    </a:moveTo>
                    <a:cubicBezTo>
                      <a:pt x="50794" y="-30164"/>
                      <a:pt x="-43309" y="15946"/>
                      <a:pt x="24427" y="44586"/>
                    </a:cubicBezTo>
                    <a:cubicBezTo>
                      <a:pt x="38455" y="50496"/>
                      <a:pt x="50015" y="40949"/>
                      <a:pt x="55730" y="278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4899915" y="5694625"/>
                <a:ext cx="45330" cy="80680"/>
              </a:xfrm>
              <a:custGeom>
                <a:avLst/>
                <a:gdLst/>
                <a:ahLst/>
                <a:cxnLst/>
                <a:rect l="l" t="t" r="r" b="b"/>
                <a:pathLst>
                  <a:path w="45330" h="80680" extrusionOk="0">
                    <a:moveTo>
                      <a:pt x="16066" y="1022"/>
                    </a:moveTo>
                    <a:cubicBezTo>
                      <a:pt x="-20756" y="-13331"/>
                      <a:pt x="13404" y="129350"/>
                      <a:pt x="41849" y="62978"/>
                    </a:cubicBezTo>
                    <a:cubicBezTo>
                      <a:pt x="54448" y="33688"/>
                      <a:pt x="29834" y="9594"/>
                      <a:pt x="16066" y="102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4" name="Google Shape;74;p3"/>
            <p:cNvGrpSpPr/>
            <p:nvPr/>
          </p:nvGrpSpPr>
          <p:grpSpPr>
            <a:xfrm rot="-2524165">
              <a:off x="2646924" y="433769"/>
              <a:ext cx="308077" cy="202466"/>
              <a:chOff x="3376242" y="4050765"/>
              <a:chExt cx="308091" cy="202475"/>
            </a:xfrm>
          </p:grpSpPr>
          <p:sp>
            <p:nvSpPr>
              <p:cNvPr id="75" name="Google Shape;75;p3"/>
              <p:cNvSpPr/>
              <p:nvPr/>
            </p:nvSpPr>
            <p:spPr>
              <a:xfrm>
                <a:off x="3376242" y="4050765"/>
                <a:ext cx="308091" cy="202475"/>
              </a:xfrm>
              <a:custGeom>
                <a:avLst/>
                <a:gdLst/>
                <a:ahLst/>
                <a:cxnLst/>
                <a:rect l="l" t="t" r="r" b="b"/>
                <a:pathLst>
                  <a:path w="308091" h="202475" extrusionOk="0">
                    <a:moveTo>
                      <a:pt x="308092" y="57800"/>
                    </a:moveTo>
                    <a:lnTo>
                      <a:pt x="196649" y="0"/>
                    </a:lnTo>
                    <a:cubicBezTo>
                      <a:pt x="168399" y="42927"/>
                      <a:pt x="117094" y="113131"/>
                      <a:pt x="88778" y="156059"/>
                    </a:cubicBezTo>
                    <a:cubicBezTo>
                      <a:pt x="74881" y="143330"/>
                      <a:pt x="58060" y="111572"/>
                      <a:pt x="39227" y="103130"/>
                    </a:cubicBezTo>
                    <a:cubicBezTo>
                      <a:pt x="22861" y="95791"/>
                      <a:pt x="-194" y="113911"/>
                      <a:pt x="1" y="130536"/>
                    </a:cubicBezTo>
                    <a:cubicBezTo>
                      <a:pt x="391" y="165800"/>
                      <a:pt x="67802" y="221911"/>
                      <a:pt x="85986" y="195739"/>
                    </a:cubicBezTo>
                    <a:cubicBezTo>
                      <a:pt x="134953" y="130016"/>
                      <a:pt x="192103" y="45525"/>
                      <a:pt x="192103" y="45525"/>
                    </a:cubicBezTo>
                    <a:lnTo>
                      <a:pt x="284517" y="94492"/>
                    </a:lnTo>
                    <a:lnTo>
                      <a:pt x="308092" y="57735"/>
                    </a:ln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3392403" y="4163620"/>
                <a:ext cx="36317" cy="13788"/>
              </a:xfrm>
              <a:custGeom>
                <a:avLst/>
                <a:gdLst/>
                <a:ahLst/>
                <a:cxnLst/>
                <a:rect l="l" t="t" r="r" b="b"/>
                <a:pathLst>
                  <a:path w="36317" h="13788" extrusionOk="0">
                    <a:moveTo>
                      <a:pt x="36314" y="13785"/>
                    </a:moveTo>
                    <a:cubicBezTo>
                      <a:pt x="20988" y="-5698"/>
                      <a:pt x="2414" y="-2581"/>
                      <a:pt x="11" y="11057"/>
                    </a:cubicBezTo>
                    <a:cubicBezTo>
                      <a:pt x="-119" y="11706"/>
                      <a:pt x="920" y="12811"/>
                      <a:pt x="1440" y="12356"/>
                    </a:cubicBezTo>
                    <a:cubicBezTo>
                      <a:pt x="13844" y="1251"/>
                      <a:pt x="36639" y="14045"/>
                      <a:pt x="36314" y="13785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393158" y="4183881"/>
                <a:ext cx="3642" cy="4839"/>
              </a:xfrm>
              <a:custGeom>
                <a:avLst/>
                <a:gdLst/>
                <a:ahLst/>
                <a:cxnLst/>
                <a:rect l="l" t="t" r="r" b="b"/>
                <a:pathLst>
                  <a:path w="3642" h="4839" extrusionOk="0">
                    <a:moveTo>
                      <a:pt x="2569" y="83"/>
                    </a:moveTo>
                    <a:cubicBezTo>
                      <a:pt x="945" y="603"/>
                      <a:pt x="-223" y="1966"/>
                      <a:pt x="36" y="4045"/>
                    </a:cubicBezTo>
                    <a:cubicBezTo>
                      <a:pt x="101" y="4629"/>
                      <a:pt x="815" y="5084"/>
                      <a:pt x="1140" y="4694"/>
                    </a:cubicBezTo>
                    <a:cubicBezTo>
                      <a:pt x="2049" y="3655"/>
                      <a:pt x="1919" y="2096"/>
                      <a:pt x="3348" y="1512"/>
                    </a:cubicBezTo>
                    <a:cubicBezTo>
                      <a:pt x="4063" y="1252"/>
                      <a:pt x="3348" y="-176"/>
                      <a:pt x="2569" y="18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80742" y="4072118"/>
                <a:ext cx="77969" cy="44197"/>
              </a:xfrm>
              <a:custGeom>
                <a:avLst/>
                <a:gdLst/>
                <a:ahLst/>
                <a:cxnLst/>
                <a:rect l="l" t="t" r="r" b="b"/>
                <a:pathLst>
                  <a:path w="77969" h="44197" extrusionOk="0">
                    <a:moveTo>
                      <a:pt x="77550" y="42421"/>
                    </a:moveTo>
                    <a:cubicBezTo>
                      <a:pt x="64821" y="31316"/>
                      <a:pt x="17088" y="2091"/>
                      <a:pt x="1436" y="14"/>
                    </a:cubicBezTo>
                    <a:cubicBezTo>
                      <a:pt x="8" y="-181"/>
                      <a:pt x="-577" y="1767"/>
                      <a:pt x="722" y="2417"/>
                    </a:cubicBezTo>
                    <a:cubicBezTo>
                      <a:pt x="27738" y="16314"/>
                      <a:pt x="54949" y="28199"/>
                      <a:pt x="76316" y="43980"/>
                    </a:cubicBezTo>
                    <a:cubicBezTo>
                      <a:pt x="77355" y="44759"/>
                      <a:pt x="78589" y="43266"/>
                      <a:pt x="77615" y="42356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 rot="-2524165">
              <a:off x="3517961" y="4507269"/>
              <a:ext cx="308077" cy="202466"/>
              <a:chOff x="3376242" y="4050765"/>
              <a:chExt cx="308091" cy="202475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3376242" y="4050765"/>
                <a:ext cx="308091" cy="202475"/>
              </a:xfrm>
              <a:custGeom>
                <a:avLst/>
                <a:gdLst/>
                <a:ahLst/>
                <a:cxnLst/>
                <a:rect l="l" t="t" r="r" b="b"/>
                <a:pathLst>
                  <a:path w="308091" h="202475" extrusionOk="0">
                    <a:moveTo>
                      <a:pt x="308092" y="57800"/>
                    </a:moveTo>
                    <a:lnTo>
                      <a:pt x="196649" y="0"/>
                    </a:lnTo>
                    <a:cubicBezTo>
                      <a:pt x="168399" y="42927"/>
                      <a:pt x="117094" y="113131"/>
                      <a:pt x="88778" y="156059"/>
                    </a:cubicBezTo>
                    <a:cubicBezTo>
                      <a:pt x="74881" y="143330"/>
                      <a:pt x="58060" y="111572"/>
                      <a:pt x="39227" y="103130"/>
                    </a:cubicBezTo>
                    <a:cubicBezTo>
                      <a:pt x="22861" y="95791"/>
                      <a:pt x="-194" y="113911"/>
                      <a:pt x="1" y="130536"/>
                    </a:cubicBezTo>
                    <a:cubicBezTo>
                      <a:pt x="391" y="165800"/>
                      <a:pt x="67802" y="221911"/>
                      <a:pt x="85986" y="195739"/>
                    </a:cubicBezTo>
                    <a:cubicBezTo>
                      <a:pt x="134953" y="130016"/>
                      <a:pt x="192103" y="45525"/>
                      <a:pt x="192103" y="45525"/>
                    </a:cubicBezTo>
                    <a:lnTo>
                      <a:pt x="284517" y="94492"/>
                    </a:lnTo>
                    <a:lnTo>
                      <a:pt x="308092" y="57735"/>
                    </a:ln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3392403" y="4163620"/>
                <a:ext cx="36317" cy="13788"/>
              </a:xfrm>
              <a:custGeom>
                <a:avLst/>
                <a:gdLst/>
                <a:ahLst/>
                <a:cxnLst/>
                <a:rect l="l" t="t" r="r" b="b"/>
                <a:pathLst>
                  <a:path w="36317" h="13788" extrusionOk="0">
                    <a:moveTo>
                      <a:pt x="36314" y="13785"/>
                    </a:moveTo>
                    <a:cubicBezTo>
                      <a:pt x="20988" y="-5698"/>
                      <a:pt x="2414" y="-2581"/>
                      <a:pt x="11" y="11057"/>
                    </a:cubicBezTo>
                    <a:cubicBezTo>
                      <a:pt x="-119" y="11706"/>
                      <a:pt x="920" y="12811"/>
                      <a:pt x="1440" y="12356"/>
                    </a:cubicBezTo>
                    <a:cubicBezTo>
                      <a:pt x="13844" y="1251"/>
                      <a:pt x="36639" y="14045"/>
                      <a:pt x="36314" y="13785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3393158" y="4183881"/>
                <a:ext cx="3642" cy="4839"/>
              </a:xfrm>
              <a:custGeom>
                <a:avLst/>
                <a:gdLst/>
                <a:ahLst/>
                <a:cxnLst/>
                <a:rect l="l" t="t" r="r" b="b"/>
                <a:pathLst>
                  <a:path w="3642" h="4839" extrusionOk="0">
                    <a:moveTo>
                      <a:pt x="2569" y="83"/>
                    </a:moveTo>
                    <a:cubicBezTo>
                      <a:pt x="945" y="603"/>
                      <a:pt x="-223" y="1966"/>
                      <a:pt x="36" y="4045"/>
                    </a:cubicBezTo>
                    <a:cubicBezTo>
                      <a:pt x="101" y="4629"/>
                      <a:pt x="815" y="5084"/>
                      <a:pt x="1140" y="4694"/>
                    </a:cubicBezTo>
                    <a:cubicBezTo>
                      <a:pt x="2049" y="3655"/>
                      <a:pt x="1919" y="2096"/>
                      <a:pt x="3348" y="1512"/>
                    </a:cubicBezTo>
                    <a:cubicBezTo>
                      <a:pt x="4063" y="1252"/>
                      <a:pt x="3348" y="-176"/>
                      <a:pt x="2569" y="18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3580742" y="4072118"/>
                <a:ext cx="77969" cy="44197"/>
              </a:xfrm>
              <a:custGeom>
                <a:avLst/>
                <a:gdLst/>
                <a:ahLst/>
                <a:cxnLst/>
                <a:rect l="l" t="t" r="r" b="b"/>
                <a:pathLst>
                  <a:path w="77969" h="44197" extrusionOk="0">
                    <a:moveTo>
                      <a:pt x="77550" y="42421"/>
                    </a:moveTo>
                    <a:cubicBezTo>
                      <a:pt x="64821" y="31316"/>
                      <a:pt x="17088" y="2091"/>
                      <a:pt x="1436" y="14"/>
                    </a:cubicBezTo>
                    <a:cubicBezTo>
                      <a:pt x="8" y="-181"/>
                      <a:pt x="-577" y="1767"/>
                      <a:pt x="722" y="2417"/>
                    </a:cubicBezTo>
                    <a:cubicBezTo>
                      <a:pt x="27738" y="16314"/>
                      <a:pt x="54949" y="28199"/>
                      <a:pt x="76316" y="43980"/>
                    </a:cubicBezTo>
                    <a:cubicBezTo>
                      <a:pt x="77355" y="44759"/>
                      <a:pt x="78589" y="43266"/>
                      <a:pt x="77615" y="42356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4" name="Google Shape;84;p3"/>
          <p:cNvGrpSpPr/>
          <p:nvPr/>
        </p:nvGrpSpPr>
        <p:grpSpPr>
          <a:xfrm>
            <a:off x="6823780" y="-767682"/>
            <a:ext cx="3086116" cy="3672647"/>
            <a:chOff x="6823780" y="-767682"/>
            <a:chExt cx="3086116" cy="3672647"/>
          </a:xfrm>
        </p:grpSpPr>
        <p:sp>
          <p:nvSpPr>
            <p:cNvPr id="85" name="Google Shape;85;p3"/>
            <p:cNvSpPr/>
            <p:nvPr/>
          </p:nvSpPr>
          <p:spPr>
            <a:xfrm>
              <a:off x="7187453" y="-767672"/>
              <a:ext cx="2623181" cy="3672636"/>
            </a:xfrm>
            <a:custGeom>
              <a:avLst/>
              <a:gdLst/>
              <a:ahLst/>
              <a:cxnLst/>
              <a:rect l="l" t="t" r="r" b="b"/>
              <a:pathLst>
                <a:path w="1433432" h="2006905" extrusionOk="0">
                  <a:moveTo>
                    <a:pt x="65" y="0"/>
                  </a:moveTo>
                  <a:lnTo>
                    <a:pt x="898748" y="0"/>
                  </a:lnTo>
                  <a:cubicBezTo>
                    <a:pt x="905437" y="93843"/>
                    <a:pt x="928297" y="198791"/>
                    <a:pt x="981551" y="302960"/>
                  </a:cubicBezTo>
                  <a:cubicBezTo>
                    <a:pt x="1142610" y="617805"/>
                    <a:pt x="1567339" y="771590"/>
                    <a:pt x="1391602" y="1093773"/>
                  </a:cubicBezTo>
                  <a:cubicBezTo>
                    <a:pt x="1215866" y="1415956"/>
                    <a:pt x="1168262" y="1661247"/>
                    <a:pt x="1292759" y="1851595"/>
                  </a:cubicBezTo>
                  <a:cubicBezTo>
                    <a:pt x="1482393" y="2141566"/>
                    <a:pt x="1338414" y="1945243"/>
                    <a:pt x="1237817" y="1899199"/>
                  </a:cubicBezTo>
                  <a:cubicBezTo>
                    <a:pt x="1062080" y="1818669"/>
                    <a:pt x="952262" y="1719825"/>
                    <a:pt x="996163" y="1331725"/>
                  </a:cubicBezTo>
                  <a:cubicBezTo>
                    <a:pt x="1010451" y="1205475"/>
                    <a:pt x="1001424" y="1041429"/>
                    <a:pt x="939598" y="958756"/>
                  </a:cubicBezTo>
                  <a:cubicBezTo>
                    <a:pt x="811335" y="787176"/>
                    <a:pt x="540717" y="760095"/>
                    <a:pt x="373813" y="705673"/>
                  </a:cubicBezTo>
                  <a:cubicBezTo>
                    <a:pt x="126444" y="625013"/>
                    <a:pt x="88453" y="554290"/>
                    <a:pt x="0" y="41297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3"/>
            <p:cNvSpPr/>
            <p:nvPr/>
          </p:nvSpPr>
          <p:spPr>
            <a:xfrm rot="-1543537">
              <a:off x="8165799" y="-693940"/>
              <a:ext cx="1087407" cy="3274100"/>
            </a:xfrm>
            <a:custGeom>
              <a:avLst/>
              <a:gdLst/>
              <a:ahLst/>
              <a:cxnLst/>
              <a:rect l="l" t="t" r="r" b="b"/>
              <a:pathLst>
                <a:path w="593713" h="1787625" extrusionOk="0">
                  <a:moveTo>
                    <a:pt x="0" y="0"/>
                  </a:moveTo>
                  <a:lnTo>
                    <a:pt x="28575" y="0"/>
                  </a:lnTo>
                  <a:cubicBezTo>
                    <a:pt x="29809" y="491555"/>
                    <a:pt x="311337" y="425183"/>
                    <a:pt x="529417" y="784189"/>
                  </a:cubicBezTo>
                  <a:cubicBezTo>
                    <a:pt x="763147" y="1168912"/>
                    <a:pt x="264578" y="1333738"/>
                    <a:pt x="525391" y="1711837"/>
                  </a:cubicBezTo>
                  <a:cubicBezTo>
                    <a:pt x="531171" y="1737945"/>
                    <a:pt x="539288" y="1763208"/>
                    <a:pt x="549874" y="1787626"/>
                  </a:cubicBezTo>
                  <a:cubicBezTo>
                    <a:pt x="536041" y="1774118"/>
                    <a:pt x="534028" y="1744244"/>
                    <a:pt x="528768" y="1737035"/>
                  </a:cubicBezTo>
                  <a:cubicBezTo>
                    <a:pt x="325170" y="1458234"/>
                    <a:pt x="494347" y="1305943"/>
                    <a:pt x="555004" y="1118322"/>
                  </a:cubicBezTo>
                  <a:cubicBezTo>
                    <a:pt x="588515" y="1014607"/>
                    <a:pt x="585008" y="889916"/>
                    <a:pt x="476098" y="751198"/>
                  </a:cubicBezTo>
                  <a:cubicBezTo>
                    <a:pt x="367124" y="612414"/>
                    <a:pt x="254577" y="535457"/>
                    <a:pt x="135471" y="417455"/>
                  </a:cubicBezTo>
                  <a:cubicBezTo>
                    <a:pt x="16755" y="299908"/>
                    <a:pt x="4286" y="153915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7" name="Google Shape;87;p3"/>
            <p:cNvGrpSpPr/>
            <p:nvPr/>
          </p:nvGrpSpPr>
          <p:grpSpPr>
            <a:xfrm rot="737628">
              <a:off x="8169602" y="854101"/>
              <a:ext cx="658895" cy="806925"/>
              <a:chOff x="4572813" y="5319201"/>
              <a:chExt cx="372432" cy="456104"/>
            </a:xfrm>
          </p:grpSpPr>
          <p:sp>
            <p:nvSpPr>
              <p:cNvPr id="88" name="Google Shape;88;p3"/>
              <p:cNvSpPr/>
              <p:nvPr/>
            </p:nvSpPr>
            <p:spPr>
              <a:xfrm>
                <a:off x="4894124" y="5593942"/>
                <a:ext cx="37081" cy="67400"/>
              </a:xfrm>
              <a:custGeom>
                <a:avLst/>
                <a:gdLst/>
                <a:ahLst/>
                <a:cxnLst/>
                <a:rect l="l" t="t" r="r" b="b"/>
                <a:pathLst>
                  <a:path w="37081" h="67400" extrusionOk="0">
                    <a:moveTo>
                      <a:pt x="36665" y="35462"/>
                    </a:moveTo>
                    <a:cubicBezTo>
                      <a:pt x="42510" y="-11037"/>
                      <a:pt x="-15420" y="-19805"/>
                      <a:pt x="3998" y="58257"/>
                    </a:cubicBezTo>
                    <a:cubicBezTo>
                      <a:pt x="11142" y="87027"/>
                      <a:pt x="34781" y="39034"/>
                      <a:pt x="36665" y="3546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4639074" y="5387337"/>
                <a:ext cx="71923" cy="58124"/>
              </a:xfrm>
              <a:custGeom>
                <a:avLst/>
                <a:gdLst/>
                <a:ahLst/>
                <a:cxnLst/>
                <a:rect l="l" t="t" r="r" b="b"/>
                <a:pathLst>
                  <a:path w="71923" h="58124" extrusionOk="0">
                    <a:moveTo>
                      <a:pt x="1223" y="14052"/>
                    </a:moveTo>
                    <a:cubicBezTo>
                      <a:pt x="-14233" y="78735"/>
                      <a:pt x="123252" y="68734"/>
                      <a:pt x="50580" y="6779"/>
                    </a:cubicBezTo>
                    <a:cubicBezTo>
                      <a:pt x="34604" y="-6860"/>
                      <a:pt x="13758" y="2427"/>
                      <a:pt x="1223" y="1405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4721737" y="5363962"/>
                <a:ext cx="52176" cy="45690"/>
              </a:xfrm>
              <a:custGeom>
                <a:avLst/>
                <a:gdLst/>
                <a:ahLst/>
                <a:cxnLst/>
                <a:rect l="l" t="t" r="r" b="b"/>
                <a:pathLst>
                  <a:path w="52176" h="45690" extrusionOk="0">
                    <a:moveTo>
                      <a:pt x="51434" y="29504"/>
                    </a:moveTo>
                    <a:cubicBezTo>
                      <a:pt x="32016" y="-31283"/>
                      <a:pt x="-42993" y="16385"/>
                      <a:pt x="34094" y="43532"/>
                    </a:cubicBezTo>
                    <a:cubicBezTo>
                      <a:pt x="46628" y="47948"/>
                      <a:pt x="54746" y="46649"/>
                      <a:pt x="51434" y="2950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4797763" y="5435288"/>
                <a:ext cx="57123" cy="55561"/>
              </a:xfrm>
              <a:custGeom>
                <a:avLst/>
                <a:gdLst/>
                <a:ahLst/>
                <a:cxnLst/>
                <a:rect l="l" t="t" r="r" b="b"/>
                <a:pathLst>
                  <a:path w="57123" h="55561" extrusionOk="0">
                    <a:moveTo>
                      <a:pt x="49834" y="15003"/>
                    </a:moveTo>
                    <a:cubicBezTo>
                      <a:pt x="-44334" y="-45004"/>
                      <a:pt x="17297" y="98130"/>
                      <a:pt x="53535" y="42409"/>
                    </a:cubicBezTo>
                    <a:cubicBezTo>
                      <a:pt x="59705" y="32927"/>
                      <a:pt x="57562" y="23251"/>
                      <a:pt x="49834" y="150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4730870" y="5472888"/>
                <a:ext cx="72390" cy="69693"/>
              </a:xfrm>
              <a:custGeom>
                <a:avLst/>
                <a:gdLst/>
                <a:ahLst/>
                <a:cxnLst/>
                <a:rect l="l" t="t" r="r" b="b"/>
                <a:pathLst>
                  <a:path w="72390" h="69693" extrusionOk="0">
                    <a:moveTo>
                      <a:pt x="12753" y="45463"/>
                    </a:moveTo>
                    <a:cubicBezTo>
                      <a:pt x="137184" y="131578"/>
                      <a:pt x="33209" y="-43769"/>
                      <a:pt x="1972" y="10719"/>
                    </a:cubicBezTo>
                    <a:cubicBezTo>
                      <a:pt x="-2379" y="18252"/>
                      <a:pt x="154" y="31695"/>
                      <a:pt x="12753" y="454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4832129" y="5531504"/>
                <a:ext cx="48574" cy="78264"/>
              </a:xfrm>
              <a:custGeom>
                <a:avLst/>
                <a:gdLst/>
                <a:ahLst/>
                <a:cxnLst/>
                <a:rect l="l" t="t" r="r" b="b"/>
                <a:pathLst>
                  <a:path w="48574" h="78264" extrusionOk="0">
                    <a:moveTo>
                      <a:pt x="13519" y="355"/>
                    </a:moveTo>
                    <a:cubicBezTo>
                      <a:pt x="-24473" y="-7827"/>
                      <a:pt x="27677" y="128683"/>
                      <a:pt x="46965" y="57765"/>
                    </a:cubicBezTo>
                    <a:cubicBezTo>
                      <a:pt x="55472" y="26463"/>
                      <a:pt x="28196" y="6590"/>
                      <a:pt x="13519" y="35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4572813" y="5319201"/>
                <a:ext cx="55729" cy="46375"/>
              </a:xfrm>
              <a:custGeom>
                <a:avLst/>
                <a:gdLst/>
                <a:ahLst/>
                <a:cxnLst/>
                <a:rect l="l" t="t" r="r" b="b"/>
                <a:pathLst>
                  <a:path w="55729" h="46375" extrusionOk="0">
                    <a:moveTo>
                      <a:pt x="55730" y="27895"/>
                    </a:moveTo>
                    <a:cubicBezTo>
                      <a:pt x="50794" y="-30164"/>
                      <a:pt x="-43309" y="15946"/>
                      <a:pt x="24427" y="44586"/>
                    </a:cubicBezTo>
                    <a:cubicBezTo>
                      <a:pt x="38455" y="50496"/>
                      <a:pt x="50015" y="40949"/>
                      <a:pt x="55730" y="278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4899915" y="5694625"/>
                <a:ext cx="45330" cy="80680"/>
              </a:xfrm>
              <a:custGeom>
                <a:avLst/>
                <a:gdLst/>
                <a:ahLst/>
                <a:cxnLst/>
                <a:rect l="l" t="t" r="r" b="b"/>
                <a:pathLst>
                  <a:path w="45330" h="80680" extrusionOk="0">
                    <a:moveTo>
                      <a:pt x="16066" y="1022"/>
                    </a:moveTo>
                    <a:cubicBezTo>
                      <a:pt x="-20756" y="-13331"/>
                      <a:pt x="13404" y="129350"/>
                      <a:pt x="41849" y="62978"/>
                    </a:cubicBezTo>
                    <a:cubicBezTo>
                      <a:pt x="54448" y="33688"/>
                      <a:pt x="29834" y="9594"/>
                      <a:pt x="16066" y="102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6" name="Google Shape;96;p3"/>
            <p:cNvGrpSpPr/>
            <p:nvPr/>
          </p:nvGrpSpPr>
          <p:grpSpPr>
            <a:xfrm>
              <a:off x="8428905" y="2136908"/>
              <a:ext cx="279944" cy="347149"/>
              <a:chOff x="1190100" y="6364077"/>
              <a:chExt cx="224278" cy="278120"/>
            </a:xfrm>
          </p:grpSpPr>
          <p:sp>
            <p:nvSpPr>
              <p:cNvPr id="97" name="Google Shape;97;p3"/>
              <p:cNvSpPr/>
              <p:nvPr/>
            </p:nvSpPr>
            <p:spPr>
              <a:xfrm>
                <a:off x="1247636" y="6422463"/>
                <a:ext cx="40526" cy="179583"/>
              </a:xfrm>
              <a:custGeom>
                <a:avLst/>
                <a:gdLst/>
                <a:ahLst/>
                <a:cxnLst/>
                <a:rect l="l" t="t" r="r" b="b"/>
                <a:pathLst>
                  <a:path w="40526" h="179583" extrusionOk="0">
                    <a:moveTo>
                      <a:pt x="79" y="7326"/>
                    </a:moveTo>
                    <a:cubicBezTo>
                      <a:pt x="-463" y="3872"/>
                      <a:pt x="1840" y="621"/>
                      <a:pt x="5294" y="79"/>
                    </a:cubicBezTo>
                    <a:cubicBezTo>
                      <a:pt x="8749" y="-463"/>
                      <a:pt x="12000" y="1840"/>
                      <a:pt x="12542" y="5294"/>
                    </a:cubicBezTo>
                    <a:lnTo>
                      <a:pt x="40448" y="172189"/>
                    </a:lnTo>
                    <a:cubicBezTo>
                      <a:pt x="40990" y="175644"/>
                      <a:pt x="38687" y="178895"/>
                      <a:pt x="35232" y="179505"/>
                    </a:cubicBezTo>
                    <a:cubicBezTo>
                      <a:pt x="31778" y="180046"/>
                      <a:pt x="28527" y="177743"/>
                      <a:pt x="27985" y="174289"/>
                    </a:cubicBezTo>
                    <a:lnTo>
                      <a:pt x="79" y="739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1195466" y="6561958"/>
                <a:ext cx="90734" cy="73871"/>
              </a:xfrm>
              <a:custGeom>
                <a:avLst/>
                <a:gdLst/>
                <a:ahLst/>
                <a:cxnLst/>
                <a:rect l="l" t="t" r="r" b="b"/>
                <a:pathLst>
                  <a:path w="90734" h="73871" extrusionOk="0">
                    <a:moveTo>
                      <a:pt x="82323" y="26124"/>
                    </a:moveTo>
                    <a:cubicBezTo>
                      <a:pt x="122082" y="76246"/>
                      <a:pt x="8426" y="96296"/>
                      <a:pt x="298" y="39535"/>
                    </a:cubicBezTo>
                    <a:cubicBezTo>
                      <a:pt x="-4173" y="7904"/>
                      <a:pt x="42563" y="-23999"/>
                      <a:pt x="82323" y="261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1190100" y="6555624"/>
                <a:ext cx="101380" cy="86573"/>
              </a:xfrm>
              <a:custGeom>
                <a:avLst/>
                <a:gdLst/>
                <a:ahLst/>
                <a:cxnLst/>
                <a:rect l="l" t="t" r="r" b="b"/>
                <a:pathLst>
                  <a:path w="101380" h="86573" extrusionOk="0">
                    <a:moveTo>
                      <a:pt x="83828" y="36861"/>
                    </a:moveTo>
                    <a:cubicBezTo>
                      <a:pt x="90262" y="44921"/>
                      <a:pt x="91820" y="51559"/>
                      <a:pt x="90127" y="56571"/>
                    </a:cubicBezTo>
                    <a:cubicBezTo>
                      <a:pt x="88230" y="62396"/>
                      <a:pt x="82337" y="67002"/>
                      <a:pt x="74548" y="70118"/>
                    </a:cubicBezTo>
                    <a:cubicBezTo>
                      <a:pt x="66014" y="73505"/>
                      <a:pt x="55515" y="74724"/>
                      <a:pt x="45423" y="73505"/>
                    </a:cubicBezTo>
                    <a:cubicBezTo>
                      <a:pt x="28760" y="71405"/>
                      <a:pt x="13317" y="62532"/>
                      <a:pt x="10811" y="44921"/>
                    </a:cubicBezTo>
                    <a:cubicBezTo>
                      <a:pt x="10066" y="39638"/>
                      <a:pt x="11217" y="34219"/>
                      <a:pt x="13859" y="29478"/>
                    </a:cubicBezTo>
                    <a:cubicBezTo>
                      <a:pt x="16772" y="24127"/>
                      <a:pt x="21445" y="19521"/>
                      <a:pt x="27270" y="16541"/>
                    </a:cubicBezTo>
                    <a:cubicBezTo>
                      <a:pt x="33231" y="13425"/>
                      <a:pt x="40410" y="12070"/>
                      <a:pt x="48132" y="13222"/>
                    </a:cubicBezTo>
                    <a:cubicBezTo>
                      <a:pt x="59376" y="14915"/>
                      <a:pt x="71839" y="21959"/>
                      <a:pt x="83760" y="36996"/>
                    </a:cubicBezTo>
                    <a:lnTo>
                      <a:pt x="83760" y="36996"/>
                    </a:lnTo>
                    <a:close/>
                    <a:moveTo>
                      <a:pt x="100016" y="61109"/>
                    </a:moveTo>
                    <a:cubicBezTo>
                      <a:pt x="103132" y="51559"/>
                      <a:pt x="101167" y="40315"/>
                      <a:pt x="91481" y="28123"/>
                    </a:cubicBezTo>
                    <a:cubicBezTo>
                      <a:pt x="77664" y="10716"/>
                      <a:pt x="62966" y="2520"/>
                      <a:pt x="49487" y="488"/>
                    </a:cubicBezTo>
                    <a:cubicBezTo>
                      <a:pt x="39801" y="-935"/>
                      <a:pt x="30725" y="826"/>
                      <a:pt x="23071" y="4823"/>
                    </a:cubicBezTo>
                    <a:cubicBezTo>
                      <a:pt x="15349" y="8819"/>
                      <a:pt x="9050" y="15118"/>
                      <a:pt x="4986" y="22501"/>
                    </a:cubicBezTo>
                    <a:cubicBezTo>
                      <a:pt x="922" y="29884"/>
                      <a:pt x="-839" y="38419"/>
                      <a:pt x="380" y="46953"/>
                    </a:cubicBezTo>
                    <a:cubicBezTo>
                      <a:pt x="3835" y="71337"/>
                      <a:pt x="23342" y="83461"/>
                      <a:pt x="44271" y="86035"/>
                    </a:cubicBezTo>
                    <a:cubicBezTo>
                      <a:pt x="55854" y="87458"/>
                      <a:pt x="67910" y="86035"/>
                      <a:pt x="77867" y="82106"/>
                    </a:cubicBezTo>
                    <a:cubicBezTo>
                      <a:pt x="88501" y="77907"/>
                      <a:pt x="96832" y="70795"/>
                      <a:pt x="99948" y="6110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1368879" y="6364077"/>
                <a:ext cx="40594" cy="179515"/>
              </a:xfrm>
              <a:custGeom>
                <a:avLst/>
                <a:gdLst/>
                <a:ahLst/>
                <a:cxnLst/>
                <a:rect l="l" t="t" r="r" b="b"/>
                <a:pathLst>
                  <a:path w="40594" h="179515" extrusionOk="0">
                    <a:moveTo>
                      <a:pt x="79" y="7326"/>
                    </a:moveTo>
                    <a:cubicBezTo>
                      <a:pt x="-463" y="3872"/>
                      <a:pt x="1840" y="621"/>
                      <a:pt x="5294" y="79"/>
                    </a:cubicBezTo>
                    <a:cubicBezTo>
                      <a:pt x="8749" y="-463"/>
                      <a:pt x="12000" y="1840"/>
                      <a:pt x="12610" y="5294"/>
                    </a:cubicBezTo>
                    <a:lnTo>
                      <a:pt x="40516" y="172189"/>
                    </a:lnTo>
                    <a:cubicBezTo>
                      <a:pt x="41058" y="175644"/>
                      <a:pt x="38755" y="178895"/>
                      <a:pt x="35300" y="179437"/>
                    </a:cubicBezTo>
                    <a:cubicBezTo>
                      <a:pt x="31846" y="179979"/>
                      <a:pt x="28595" y="177676"/>
                      <a:pt x="28053" y="174221"/>
                    </a:cubicBezTo>
                    <a:lnTo>
                      <a:pt x="147" y="732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1309508" y="6520574"/>
                <a:ext cx="99190" cy="73244"/>
              </a:xfrm>
              <a:custGeom>
                <a:avLst/>
                <a:gdLst/>
                <a:ahLst/>
                <a:cxnLst/>
                <a:rect l="l" t="t" r="r" b="b"/>
                <a:pathLst>
                  <a:path w="99190" h="73244" extrusionOk="0">
                    <a:moveTo>
                      <a:pt x="85459" y="14202"/>
                    </a:moveTo>
                    <a:cubicBezTo>
                      <a:pt x="138359" y="51456"/>
                      <a:pt x="22806" y="103610"/>
                      <a:pt x="1944" y="50846"/>
                    </a:cubicBezTo>
                    <a:cubicBezTo>
                      <a:pt x="-9706" y="21450"/>
                      <a:pt x="32627" y="-23051"/>
                      <a:pt x="85459" y="1420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1303702" y="6514303"/>
                <a:ext cx="110676" cy="85883"/>
              </a:xfrm>
              <a:custGeom>
                <a:avLst/>
                <a:gdLst/>
                <a:ahLst/>
                <a:cxnLst/>
                <a:rect l="l" t="t" r="r" b="b"/>
                <a:pathLst>
                  <a:path w="110676" h="85883" extrusionOk="0">
                    <a:moveTo>
                      <a:pt x="88150" y="25824"/>
                    </a:moveTo>
                    <a:cubicBezTo>
                      <a:pt x="96685" y="31852"/>
                      <a:pt x="99733" y="37813"/>
                      <a:pt x="99123" y="43164"/>
                    </a:cubicBezTo>
                    <a:cubicBezTo>
                      <a:pt x="98378" y="49327"/>
                      <a:pt x="93162" y="55559"/>
                      <a:pt x="85644" y="60774"/>
                    </a:cubicBezTo>
                    <a:cubicBezTo>
                      <a:pt x="77381" y="66464"/>
                      <a:pt x="66611" y="70731"/>
                      <a:pt x="55638" y="72425"/>
                    </a:cubicBezTo>
                    <a:cubicBezTo>
                      <a:pt x="37621" y="75202"/>
                      <a:pt x="19401" y="71002"/>
                      <a:pt x="12898" y="54611"/>
                    </a:cubicBezTo>
                    <a:cubicBezTo>
                      <a:pt x="10934" y="49666"/>
                      <a:pt x="11002" y="44112"/>
                      <a:pt x="12695" y="38761"/>
                    </a:cubicBezTo>
                    <a:cubicBezTo>
                      <a:pt x="14592" y="32733"/>
                      <a:pt x="18520" y="26908"/>
                      <a:pt x="24007" y="22302"/>
                    </a:cubicBezTo>
                    <a:cubicBezTo>
                      <a:pt x="29629" y="17560"/>
                      <a:pt x="36876" y="14174"/>
                      <a:pt x="45275" y="13022"/>
                    </a:cubicBezTo>
                    <a:cubicBezTo>
                      <a:pt x="57535" y="11397"/>
                      <a:pt x="72233" y="14648"/>
                      <a:pt x="88082" y="25824"/>
                    </a:cubicBezTo>
                    <a:lnTo>
                      <a:pt x="88082" y="25824"/>
                    </a:lnTo>
                    <a:close/>
                    <a:moveTo>
                      <a:pt x="110502" y="44722"/>
                    </a:moveTo>
                    <a:cubicBezTo>
                      <a:pt x="111654" y="34562"/>
                      <a:pt x="107183" y="24199"/>
                      <a:pt x="94314" y="15190"/>
                    </a:cubicBezTo>
                    <a:cubicBezTo>
                      <a:pt x="75958" y="2253"/>
                      <a:pt x="58618" y="-1473"/>
                      <a:pt x="43988" y="492"/>
                    </a:cubicBezTo>
                    <a:cubicBezTo>
                      <a:pt x="33422" y="1914"/>
                      <a:pt x="24278" y="6249"/>
                      <a:pt x="17098" y="12277"/>
                    </a:cubicBezTo>
                    <a:cubicBezTo>
                      <a:pt x="9783" y="18373"/>
                      <a:pt x="4567" y="26298"/>
                      <a:pt x="1926" y="34629"/>
                    </a:cubicBezTo>
                    <a:cubicBezTo>
                      <a:pt x="-716" y="42960"/>
                      <a:pt x="-716" y="51766"/>
                      <a:pt x="2400" y="59691"/>
                    </a:cubicBezTo>
                    <a:cubicBezTo>
                      <a:pt x="11408" y="82381"/>
                      <a:pt x="34573" y="88477"/>
                      <a:pt x="57196" y="84955"/>
                    </a:cubicBezTo>
                    <a:cubicBezTo>
                      <a:pt x="69727" y="83059"/>
                      <a:pt x="82190" y="78114"/>
                      <a:pt x="91740" y="71476"/>
                    </a:cubicBezTo>
                    <a:cubicBezTo>
                      <a:pt x="102035" y="64364"/>
                      <a:pt x="109283" y="55017"/>
                      <a:pt x="110502" y="447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1253947" y="6370387"/>
                <a:ext cx="130318" cy="111082"/>
              </a:xfrm>
              <a:custGeom>
                <a:avLst/>
                <a:gdLst/>
                <a:ahLst/>
                <a:cxnLst/>
                <a:rect l="l" t="t" r="r" b="b"/>
                <a:pathLst>
                  <a:path w="130318" h="111082" extrusionOk="0">
                    <a:moveTo>
                      <a:pt x="0" y="58386"/>
                    </a:moveTo>
                    <a:lnTo>
                      <a:pt x="121243" y="0"/>
                    </a:lnTo>
                    <a:lnTo>
                      <a:pt x="130319" y="54254"/>
                    </a:lnTo>
                    <a:lnTo>
                      <a:pt x="8805" y="111082"/>
                    </a:lnTo>
                    <a:lnTo>
                      <a:pt x="0" y="5838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1247631" y="6364078"/>
                <a:ext cx="142945" cy="123618"/>
              </a:xfrm>
              <a:custGeom>
                <a:avLst/>
                <a:gdLst/>
                <a:ahLst/>
                <a:cxnLst/>
                <a:rect l="l" t="t" r="r" b="b"/>
                <a:pathLst>
                  <a:path w="142945" h="123618" extrusionOk="0">
                    <a:moveTo>
                      <a:pt x="3742" y="58938"/>
                    </a:moveTo>
                    <a:lnTo>
                      <a:pt x="124782" y="619"/>
                    </a:lnTo>
                    <a:cubicBezTo>
                      <a:pt x="127897" y="-871"/>
                      <a:pt x="131690" y="416"/>
                      <a:pt x="133248" y="3532"/>
                    </a:cubicBezTo>
                    <a:cubicBezTo>
                      <a:pt x="133519" y="4074"/>
                      <a:pt x="133722" y="4684"/>
                      <a:pt x="133790" y="5225"/>
                    </a:cubicBezTo>
                    <a:lnTo>
                      <a:pt x="142866" y="59480"/>
                    </a:lnTo>
                    <a:cubicBezTo>
                      <a:pt x="143341" y="62460"/>
                      <a:pt x="141647" y="65372"/>
                      <a:pt x="138938" y="66388"/>
                    </a:cubicBezTo>
                    <a:lnTo>
                      <a:pt x="17763" y="123013"/>
                    </a:lnTo>
                    <a:cubicBezTo>
                      <a:pt x="14579" y="124504"/>
                      <a:pt x="10854" y="123149"/>
                      <a:pt x="9364" y="119965"/>
                    </a:cubicBezTo>
                    <a:cubicBezTo>
                      <a:pt x="9093" y="119424"/>
                      <a:pt x="8958" y="118882"/>
                      <a:pt x="8890" y="118340"/>
                    </a:cubicBezTo>
                    <a:lnTo>
                      <a:pt x="85" y="65644"/>
                    </a:lnTo>
                    <a:cubicBezTo>
                      <a:pt x="-390" y="62731"/>
                      <a:pt x="1168" y="59954"/>
                      <a:pt x="3810" y="58802"/>
                    </a:cubicBezTo>
                    <a:lnTo>
                      <a:pt x="3810" y="58802"/>
                    </a:lnTo>
                    <a:close/>
                    <a:moveTo>
                      <a:pt x="122682" y="15656"/>
                    </a:moveTo>
                    <a:lnTo>
                      <a:pt x="13293" y="68353"/>
                    </a:lnTo>
                    <a:lnTo>
                      <a:pt x="19930" y="108112"/>
                    </a:lnTo>
                    <a:lnTo>
                      <a:pt x="129591" y="56838"/>
                    </a:lnTo>
                    <a:lnTo>
                      <a:pt x="122682" y="1558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1338232" y="6536037"/>
                <a:ext cx="49941" cy="18226"/>
              </a:xfrm>
              <a:custGeom>
                <a:avLst/>
                <a:gdLst/>
                <a:ahLst/>
                <a:cxnLst/>
                <a:rect l="l" t="t" r="r" b="b"/>
                <a:pathLst>
                  <a:path w="49941" h="18226" extrusionOk="0">
                    <a:moveTo>
                      <a:pt x="49284" y="18111"/>
                    </a:moveTo>
                    <a:cubicBezTo>
                      <a:pt x="35602" y="6393"/>
                      <a:pt x="18533" y="4158"/>
                      <a:pt x="2684" y="10119"/>
                    </a:cubicBezTo>
                    <a:cubicBezTo>
                      <a:pt x="720" y="10864"/>
                      <a:pt x="-974" y="7748"/>
                      <a:pt x="652" y="6258"/>
                    </a:cubicBezTo>
                    <a:cubicBezTo>
                      <a:pt x="15350" y="-7966"/>
                      <a:pt x="38447" y="4768"/>
                      <a:pt x="49826" y="17569"/>
                    </a:cubicBezTo>
                    <a:cubicBezTo>
                      <a:pt x="50165" y="17976"/>
                      <a:pt x="49691" y="18450"/>
                      <a:pt x="49284" y="181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1223048" y="6576862"/>
                <a:ext cx="42664" cy="20715"/>
              </a:xfrm>
              <a:custGeom>
                <a:avLst/>
                <a:gdLst/>
                <a:ahLst/>
                <a:cxnLst/>
                <a:rect l="l" t="t" r="r" b="b"/>
                <a:pathLst>
                  <a:path w="42664" h="20715" extrusionOk="0">
                    <a:moveTo>
                      <a:pt x="42007" y="20635"/>
                    </a:moveTo>
                    <a:cubicBezTo>
                      <a:pt x="36995" y="16571"/>
                      <a:pt x="31305" y="13523"/>
                      <a:pt x="25819" y="10407"/>
                    </a:cubicBezTo>
                    <a:cubicBezTo>
                      <a:pt x="17623" y="5801"/>
                      <a:pt x="10240" y="6547"/>
                      <a:pt x="1638" y="6547"/>
                    </a:cubicBezTo>
                    <a:cubicBezTo>
                      <a:pt x="80" y="6547"/>
                      <a:pt x="-665" y="3973"/>
                      <a:pt x="757" y="3024"/>
                    </a:cubicBezTo>
                    <a:cubicBezTo>
                      <a:pt x="15185" y="-6459"/>
                      <a:pt x="32524" y="8375"/>
                      <a:pt x="42549" y="19754"/>
                    </a:cubicBezTo>
                    <a:cubicBezTo>
                      <a:pt x="42887" y="20161"/>
                      <a:pt x="42413" y="20974"/>
                      <a:pt x="42007" y="206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7" name="Google Shape;107;p3"/>
            <p:cNvGrpSpPr/>
            <p:nvPr/>
          </p:nvGrpSpPr>
          <p:grpSpPr>
            <a:xfrm rot="-1433944">
              <a:off x="6851584" y="282333"/>
              <a:ext cx="308071" cy="202462"/>
              <a:chOff x="3376242" y="4050765"/>
              <a:chExt cx="308091" cy="202475"/>
            </a:xfrm>
          </p:grpSpPr>
          <p:sp>
            <p:nvSpPr>
              <p:cNvPr id="108" name="Google Shape;108;p3"/>
              <p:cNvSpPr/>
              <p:nvPr/>
            </p:nvSpPr>
            <p:spPr>
              <a:xfrm>
                <a:off x="3376242" y="4050765"/>
                <a:ext cx="308091" cy="202475"/>
              </a:xfrm>
              <a:custGeom>
                <a:avLst/>
                <a:gdLst/>
                <a:ahLst/>
                <a:cxnLst/>
                <a:rect l="l" t="t" r="r" b="b"/>
                <a:pathLst>
                  <a:path w="308091" h="202475" extrusionOk="0">
                    <a:moveTo>
                      <a:pt x="308092" y="57800"/>
                    </a:moveTo>
                    <a:lnTo>
                      <a:pt x="196649" y="0"/>
                    </a:lnTo>
                    <a:cubicBezTo>
                      <a:pt x="168399" y="42927"/>
                      <a:pt x="117094" y="113131"/>
                      <a:pt x="88778" y="156059"/>
                    </a:cubicBezTo>
                    <a:cubicBezTo>
                      <a:pt x="74881" y="143330"/>
                      <a:pt x="58060" y="111572"/>
                      <a:pt x="39227" y="103130"/>
                    </a:cubicBezTo>
                    <a:cubicBezTo>
                      <a:pt x="22861" y="95791"/>
                      <a:pt x="-194" y="113911"/>
                      <a:pt x="1" y="130536"/>
                    </a:cubicBezTo>
                    <a:cubicBezTo>
                      <a:pt x="391" y="165800"/>
                      <a:pt x="67802" y="221911"/>
                      <a:pt x="85986" y="195739"/>
                    </a:cubicBezTo>
                    <a:cubicBezTo>
                      <a:pt x="134953" y="130016"/>
                      <a:pt x="192103" y="45525"/>
                      <a:pt x="192103" y="45525"/>
                    </a:cubicBezTo>
                    <a:lnTo>
                      <a:pt x="284517" y="94492"/>
                    </a:lnTo>
                    <a:lnTo>
                      <a:pt x="308092" y="57735"/>
                    </a:ln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3"/>
              <p:cNvSpPr/>
              <p:nvPr/>
            </p:nvSpPr>
            <p:spPr>
              <a:xfrm>
                <a:off x="3392403" y="4163620"/>
                <a:ext cx="36317" cy="13788"/>
              </a:xfrm>
              <a:custGeom>
                <a:avLst/>
                <a:gdLst/>
                <a:ahLst/>
                <a:cxnLst/>
                <a:rect l="l" t="t" r="r" b="b"/>
                <a:pathLst>
                  <a:path w="36317" h="13788" extrusionOk="0">
                    <a:moveTo>
                      <a:pt x="36314" y="13785"/>
                    </a:moveTo>
                    <a:cubicBezTo>
                      <a:pt x="20988" y="-5698"/>
                      <a:pt x="2414" y="-2581"/>
                      <a:pt x="11" y="11057"/>
                    </a:cubicBezTo>
                    <a:cubicBezTo>
                      <a:pt x="-119" y="11706"/>
                      <a:pt x="920" y="12811"/>
                      <a:pt x="1440" y="12356"/>
                    </a:cubicBezTo>
                    <a:cubicBezTo>
                      <a:pt x="13844" y="1251"/>
                      <a:pt x="36639" y="14045"/>
                      <a:pt x="36314" y="13785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10;p3"/>
              <p:cNvSpPr/>
              <p:nvPr/>
            </p:nvSpPr>
            <p:spPr>
              <a:xfrm>
                <a:off x="3393158" y="4183881"/>
                <a:ext cx="3642" cy="4839"/>
              </a:xfrm>
              <a:custGeom>
                <a:avLst/>
                <a:gdLst/>
                <a:ahLst/>
                <a:cxnLst/>
                <a:rect l="l" t="t" r="r" b="b"/>
                <a:pathLst>
                  <a:path w="3642" h="4839" extrusionOk="0">
                    <a:moveTo>
                      <a:pt x="2569" y="83"/>
                    </a:moveTo>
                    <a:cubicBezTo>
                      <a:pt x="945" y="603"/>
                      <a:pt x="-223" y="1966"/>
                      <a:pt x="36" y="4045"/>
                    </a:cubicBezTo>
                    <a:cubicBezTo>
                      <a:pt x="101" y="4629"/>
                      <a:pt x="815" y="5084"/>
                      <a:pt x="1140" y="4694"/>
                    </a:cubicBezTo>
                    <a:cubicBezTo>
                      <a:pt x="2049" y="3655"/>
                      <a:pt x="1919" y="2096"/>
                      <a:pt x="3348" y="1512"/>
                    </a:cubicBezTo>
                    <a:cubicBezTo>
                      <a:pt x="4063" y="1252"/>
                      <a:pt x="3348" y="-176"/>
                      <a:pt x="2569" y="18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3580742" y="4072118"/>
                <a:ext cx="77969" cy="44197"/>
              </a:xfrm>
              <a:custGeom>
                <a:avLst/>
                <a:gdLst/>
                <a:ahLst/>
                <a:cxnLst/>
                <a:rect l="l" t="t" r="r" b="b"/>
                <a:pathLst>
                  <a:path w="77969" h="44197" extrusionOk="0">
                    <a:moveTo>
                      <a:pt x="77550" y="42421"/>
                    </a:moveTo>
                    <a:cubicBezTo>
                      <a:pt x="64821" y="31316"/>
                      <a:pt x="17088" y="2091"/>
                      <a:pt x="1436" y="14"/>
                    </a:cubicBezTo>
                    <a:cubicBezTo>
                      <a:pt x="8" y="-181"/>
                      <a:pt x="-577" y="1767"/>
                      <a:pt x="722" y="2417"/>
                    </a:cubicBezTo>
                    <a:cubicBezTo>
                      <a:pt x="27738" y="16314"/>
                      <a:pt x="54949" y="28199"/>
                      <a:pt x="76316" y="43980"/>
                    </a:cubicBezTo>
                    <a:cubicBezTo>
                      <a:pt x="77355" y="44759"/>
                      <a:pt x="78589" y="43266"/>
                      <a:pt x="77615" y="42356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23"/>
          <p:cNvSpPr txBox="1">
            <a:spLocks noGrp="1"/>
          </p:cNvSpPr>
          <p:nvPr>
            <p:ph type="title" hasCustomPrompt="1"/>
          </p:nvPr>
        </p:nvSpPr>
        <p:spPr>
          <a:xfrm>
            <a:off x="3303975" y="537500"/>
            <a:ext cx="5124900" cy="82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772" name="Google Shape;772;p23"/>
          <p:cNvSpPr txBox="1">
            <a:spLocks noGrp="1"/>
          </p:cNvSpPr>
          <p:nvPr>
            <p:ph type="subTitle" idx="1"/>
          </p:nvPr>
        </p:nvSpPr>
        <p:spPr>
          <a:xfrm>
            <a:off x="3303975" y="1365801"/>
            <a:ext cx="5124900" cy="445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73" name="Google Shape;773;p23"/>
          <p:cNvSpPr txBox="1">
            <a:spLocks noGrp="1"/>
          </p:cNvSpPr>
          <p:nvPr>
            <p:ph type="title" idx="2" hasCustomPrompt="1"/>
          </p:nvPr>
        </p:nvSpPr>
        <p:spPr>
          <a:xfrm>
            <a:off x="3303975" y="1936250"/>
            <a:ext cx="5124900" cy="82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774" name="Google Shape;774;p23"/>
          <p:cNvSpPr txBox="1">
            <a:spLocks noGrp="1"/>
          </p:cNvSpPr>
          <p:nvPr>
            <p:ph type="subTitle" idx="3"/>
          </p:nvPr>
        </p:nvSpPr>
        <p:spPr>
          <a:xfrm>
            <a:off x="3303975" y="2764550"/>
            <a:ext cx="5124900" cy="445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75" name="Google Shape;775;p23"/>
          <p:cNvSpPr txBox="1">
            <a:spLocks noGrp="1"/>
          </p:cNvSpPr>
          <p:nvPr>
            <p:ph type="title" idx="4" hasCustomPrompt="1"/>
          </p:nvPr>
        </p:nvSpPr>
        <p:spPr>
          <a:xfrm>
            <a:off x="3303975" y="3334999"/>
            <a:ext cx="5124900" cy="82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776" name="Google Shape;776;p23"/>
          <p:cNvSpPr txBox="1">
            <a:spLocks noGrp="1"/>
          </p:cNvSpPr>
          <p:nvPr>
            <p:ph type="subTitle" idx="5"/>
          </p:nvPr>
        </p:nvSpPr>
        <p:spPr>
          <a:xfrm>
            <a:off x="3303975" y="4163300"/>
            <a:ext cx="5124900" cy="445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23"/>
          <p:cNvSpPr/>
          <p:nvPr/>
        </p:nvSpPr>
        <p:spPr>
          <a:xfrm>
            <a:off x="-1780" y="-125"/>
            <a:ext cx="2882803" cy="5143433"/>
          </a:xfrm>
          <a:custGeom>
            <a:avLst/>
            <a:gdLst/>
            <a:ahLst/>
            <a:cxnLst/>
            <a:rect l="l" t="t" r="r" b="b"/>
            <a:pathLst>
              <a:path w="908685" h="1770545" extrusionOk="0">
                <a:moveTo>
                  <a:pt x="649952" y="1548246"/>
                </a:moveTo>
                <a:cubicBezTo>
                  <a:pt x="331470" y="1445895"/>
                  <a:pt x="69814" y="1292304"/>
                  <a:pt x="149434" y="786137"/>
                </a:cubicBezTo>
                <a:cubicBezTo>
                  <a:pt x="210156" y="400180"/>
                  <a:pt x="145213" y="143200"/>
                  <a:pt x="0" y="0"/>
                </a:cubicBezTo>
                <a:lnTo>
                  <a:pt x="0" y="1770546"/>
                </a:lnTo>
                <a:lnTo>
                  <a:pt x="908685" y="1770546"/>
                </a:lnTo>
                <a:cubicBezTo>
                  <a:pt x="858549" y="1678716"/>
                  <a:pt x="778214" y="1589484"/>
                  <a:pt x="649952" y="154824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78" name="Google Shape;778;p23"/>
          <p:cNvGrpSpPr/>
          <p:nvPr/>
        </p:nvGrpSpPr>
        <p:grpSpPr>
          <a:xfrm flipH="1">
            <a:off x="-380988" y="127"/>
            <a:ext cx="2385872" cy="5143649"/>
            <a:chOff x="3319431" y="2589219"/>
            <a:chExt cx="1439527" cy="3388215"/>
          </a:xfrm>
        </p:grpSpPr>
        <p:sp>
          <p:nvSpPr>
            <p:cNvPr id="779" name="Google Shape;779;p23"/>
            <p:cNvSpPr/>
            <p:nvPr/>
          </p:nvSpPr>
          <p:spPr>
            <a:xfrm>
              <a:off x="3402907" y="2589284"/>
              <a:ext cx="1356051" cy="3388150"/>
            </a:xfrm>
            <a:custGeom>
              <a:avLst/>
              <a:gdLst/>
              <a:ahLst/>
              <a:cxnLst/>
              <a:rect l="l" t="t" r="r" b="b"/>
              <a:pathLst>
                <a:path w="1356051" h="3388150" extrusionOk="0">
                  <a:moveTo>
                    <a:pt x="21199" y="0"/>
                  </a:moveTo>
                  <a:lnTo>
                    <a:pt x="1313374" y="0"/>
                  </a:lnTo>
                  <a:cubicBezTo>
                    <a:pt x="1172057" y="326404"/>
                    <a:pt x="1037495" y="298609"/>
                    <a:pt x="1273953" y="1079096"/>
                  </a:cubicBezTo>
                  <a:cubicBezTo>
                    <a:pt x="1510412" y="1859583"/>
                    <a:pt x="1187644" y="2205211"/>
                    <a:pt x="917870" y="2671568"/>
                  </a:cubicBezTo>
                  <a:cubicBezTo>
                    <a:pt x="648031" y="3137925"/>
                    <a:pt x="1142898" y="3206180"/>
                    <a:pt x="1142898" y="3206180"/>
                  </a:cubicBezTo>
                  <a:lnTo>
                    <a:pt x="1150236" y="3388151"/>
                  </a:lnTo>
                  <a:lnTo>
                    <a:pt x="805258" y="3308531"/>
                  </a:lnTo>
                  <a:cubicBezTo>
                    <a:pt x="805258" y="3308531"/>
                    <a:pt x="430926" y="3194815"/>
                    <a:pt x="629782" y="2682933"/>
                  </a:cubicBezTo>
                  <a:cubicBezTo>
                    <a:pt x="828573" y="2171051"/>
                    <a:pt x="896568" y="1503240"/>
                    <a:pt x="409625" y="1113191"/>
                  </a:cubicBezTo>
                  <a:cubicBezTo>
                    <a:pt x="-77320" y="723142"/>
                    <a:pt x="-8480" y="455836"/>
                    <a:pt x="212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23"/>
            <p:cNvSpPr/>
            <p:nvPr/>
          </p:nvSpPr>
          <p:spPr>
            <a:xfrm>
              <a:off x="4094053" y="2589284"/>
              <a:ext cx="533422" cy="3152485"/>
            </a:xfrm>
            <a:custGeom>
              <a:avLst/>
              <a:gdLst/>
              <a:ahLst/>
              <a:cxnLst/>
              <a:rect l="l" t="t" r="r" b="b"/>
              <a:pathLst>
                <a:path w="533422" h="3152485" extrusionOk="0">
                  <a:moveTo>
                    <a:pt x="126257" y="0"/>
                  </a:moveTo>
                  <a:lnTo>
                    <a:pt x="305305" y="0"/>
                  </a:lnTo>
                  <a:cubicBezTo>
                    <a:pt x="-280937" y="751912"/>
                    <a:pt x="890379" y="1057535"/>
                    <a:pt x="418371" y="2132669"/>
                  </a:cubicBezTo>
                  <a:cubicBezTo>
                    <a:pt x="340700" y="2309640"/>
                    <a:pt x="121451" y="2674230"/>
                    <a:pt x="115412" y="2842109"/>
                  </a:cubicBezTo>
                  <a:cubicBezTo>
                    <a:pt x="112034" y="2935302"/>
                    <a:pt x="146584" y="3008168"/>
                    <a:pt x="190486" y="3087724"/>
                  </a:cubicBezTo>
                  <a:cubicBezTo>
                    <a:pt x="225425" y="3137405"/>
                    <a:pt x="244584" y="3198452"/>
                    <a:pt x="184576" y="3099738"/>
                  </a:cubicBezTo>
                  <a:cubicBezTo>
                    <a:pt x="-27983" y="2672867"/>
                    <a:pt x="262573" y="2433681"/>
                    <a:pt x="407136" y="2041684"/>
                  </a:cubicBezTo>
                  <a:cubicBezTo>
                    <a:pt x="607421" y="1498564"/>
                    <a:pt x="423372" y="1272821"/>
                    <a:pt x="150351" y="820687"/>
                  </a:cubicBezTo>
                  <a:cubicBezTo>
                    <a:pt x="-21164" y="536561"/>
                    <a:pt x="-67663" y="287374"/>
                    <a:pt x="126257" y="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p23"/>
            <p:cNvSpPr/>
            <p:nvPr/>
          </p:nvSpPr>
          <p:spPr>
            <a:xfrm>
              <a:off x="3742052" y="4988309"/>
              <a:ext cx="146613" cy="680741"/>
            </a:xfrm>
            <a:custGeom>
              <a:avLst/>
              <a:gdLst/>
              <a:ahLst/>
              <a:cxnLst/>
              <a:rect l="l" t="t" r="r" b="b"/>
              <a:pathLst>
                <a:path w="146613" h="680741" extrusionOk="0">
                  <a:moveTo>
                    <a:pt x="102757" y="236"/>
                  </a:moveTo>
                  <a:cubicBezTo>
                    <a:pt x="192963" y="8873"/>
                    <a:pt x="119577" y="152203"/>
                    <a:pt x="97756" y="337811"/>
                  </a:cubicBezTo>
                  <a:cubicBezTo>
                    <a:pt x="88079" y="419899"/>
                    <a:pt x="92171" y="547512"/>
                    <a:pt x="121655" y="633367"/>
                  </a:cubicBezTo>
                  <a:cubicBezTo>
                    <a:pt x="154062" y="727794"/>
                    <a:pt x="120876" y="666748"/>
                    <a:pt x="68337" y="575178"/>
                  </a:cubicBezTo>
                  <a:cubicBezTo>
                    <a:pt x="-37456" y="390934"/>
                    <a:pt x="-16154" y="-11129"/>
                    <a:pt x="102822" y="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p23"/>
            <p:cNvSpPr/>
            <p:nvPr/>
          </p:nvSpPr>
          <p:spPr>
            <a:xfrm>
              <a:off x="3319431" y="2589219"/>
              <a:ext cx="832870" cy="3207246"/>
            </a:xfrm>
            <a:custGeom>
              <a:avLst/>
              <a:gdLst/>
              <a:ahLst/>
              <a:cxnLst/>
              <a:rect l="l" t="t" r="r" b="b"/>
              <a:pathLst>
                <a:path w="832870" h="3207246" extrusionOk="0">
                  <a:moveTo>
                    <a:pt x="40057" y="65"/>
                  </a:moveTo>
                  <a:cubicBezTo>
                    <a:pt x="26809" y="360305"/>
                    <a:pt x="-81581" y="689372"/>
                    <a:pt x="324249" y="1062146"/>
                  </a:cubicBezTo>
                  <a:cubicBezTo>
                    <a:pt x="577202" y="1294513"/>
                    <a:pt x="680462" y="1434660"/>
                    <a:pt x="751380" y="1577145"/>
                  </a:cubicBezTo>
                  <a:cubicBezTo>
                    <a:pt x="971278" y="2019019"/>
                    <a:pt x="676370" y="2421796"/>
                    <a:pt x="677475" y="2795674"/>
                  </a:cubicBezTo>
                  <a:cubicBezTo>
                    <a:pt x="677994" y="2970371"/>
                    <a:pt x="716376" y="3107012"/>
                    <a:pt x="820479" y="3187931"/>
                  </a:cubicBezTo>
                  <a:cubicBezTo>
                    <a:pt x="824506" y="3191048"/>
                    <a:pt x="825545" y="3197543"/>
                    <a:pt x="822882" y="3202413"/>
                  </a:cubicBezTo>
                  <a:cubicBezTo>
                    <a:pt x="820220" y="3207284"/>
                    <a:pt x="814829" y="3208713"/>
                    <a:pt x="810803" y="3205595"/>
                  </a:cubicBezTo>
                  <a:cubicBezTo>
                    <a:pt x="701049" y="3120260"/>
                    <a:pt x="660589" y="2977775"/>
                    <a:pt x="660070" y="2796194"/>
                  </a:cubicBezTo>
                  <a:cubicBezTo>
                    <a:pt x="658966" y="2426472"/>
                    <a:pt x="950755" y="2019084"/>
                    <a:pt x="736378" y="1588251"/>
                  </a:cubicBezTo>
                  <a:cubicBezTo>
                    <a:pt x="666954" y="1448688"/>
                    <a:pt x="564798" y="1309709"/>
                    <a:pt x="313533" y="1078901"/>
                  </a:cubicBezTo>
                  <a:cubicBezTo>
                    <a:pt x="-99116" y="699828"/>
                    <a:pt x="9274" y="365305"/>
                    <a:pt x="22717" y="0"/>
                  </a:cubicBezTo>
                  <a:lnTo>
                    <a:pt x="4012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783;p23"/>
            <p:cNvSpPr/>
            <p:nvPr/>
          </p:nvSpPr>
          <p:spPr>
            <a:xfrm>
              <a:off x="3991148" y="2589284"/>
              <a:ext cx="495363" cy="1370430"/>
            </a:xfrm>
            <a:custGeom>
              <a:avLst/>
              <a:gdLst/>
              <a:ahLst/>
              <a:cxnLst/>
              <a:rect l="l" t="t" r="r" b="b"/>
              <a:pathLst>
                <a:path w="495363" h="1370430" extrusionOk="0">
                  <a:moveTo>
                    <a:pt x="65960" y="654952"/>
                  </a:moveTo>
                  <a:cubicBezTo>
                    <a:pt x="-35157" y="432067"/>
                    <a:pt x="-12752" y="259773"/>
                    <a:pt x="83884" y="39161"/>
                  </a:cubicBezTo>
                  <a:cubicBezTo>
                    <a:pt x="90573" y="23899"/>
                    <a:pt x="97457" y="10716"/>
                    <a:pt x="103952" y="0"/>
                  </a:cubicBezTo>
                  <a:lnTo>
                    <a:pt x="136293" y="0"/>
                  </a:lnTo>
                  <a:cubicBezTo>
                    <a:pt x="69531" y="116183"/>
                    <a:pt x="-33273" y="294387"/>
                    <a:pt x="66349" y="583774"/>
                  </a:cubicBezTo>
                  <a:cubicBezTo>
                    <a:pt x="163569" y="866147"/>
                    <a:pt x="422173" y="1031817"/>
                    <a:pt x="495364" y="1370431"/>
                  </a:cubicBezTo>
                  <a:cubicBezTo>
                    <a:pt x="451917" y="1266587"/>
                    <a:pt x="409704" y="1167613"/>
                    <a:pt x="348008" y="1073641"/>
                  </a:cubicBezTo>
                  <a:cubicBezTo>
                    <a:pt x="256503" y="934403"/>
                    <a:pt x="140774" y="802763"/>
                    <a:pt x="66025" y="65488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4" name="Google Shape;784;p23"/>
          <p:cNvGrpSpPr/>
          <p:nvPr/>
        </p:nvGrpSpPr>
        <p:grpSpPr>
          <a:xfrm rot="1538103">
            <a:off x="2276734" y="140780"/>
            <a:ext cx="211158" cy="328031"/>
            <a:chOff x="1723033" y="6295193"/>
            <a:chExt cx="169176" cy="262812"/>
          </a:xfrm>
        </p:grpSpPr>
        <p:sp>
          <p:nvSpPr>
            <p:cNvPr id="785" name="Google Shape;785;p23"/>
            <p:cNvSpPr/>
            <p:nvPr/>
          </p:nvSpPr>
          <p:spPr>
            <a:xfrm>
              <a:off x="1780494" y="6338338"/>
              <a:ext cx="40543" cy="179515"/>
            </a:xfrm>
            <a:custGeom>
              <a:avLst/>
              <a:gdLst/>
              <a:ahLst/>
              <a:cxnLst/>
              <a:rect l="l" t="t" r="r" b="b"/>
              <a:pathLst>
                <a:path w="40543" h="179515" extrusionOk="0">
                  <a:moveTo>
                    <a:pt x="79" y="7326"/>
                  </a:moveTo>
                  <a:cubicBezTo>
                    <a:pt x="-463" y="3872"/>
                    <a:pt x="1840" y="621"/>
                    <a:pt x="5294" y="79"/>
                  </a:cubicBezTo>
                  <a:cubicBezTo>
                    <a:pt x="8749" y="-463"/>
                    <a:pt x="12000" y="1840"/>
                    <a:pt x="12542" y="5294"/>
                  </a:cubicBezTo>
                  <a:lnTo>
                    <a:pt x="40448" y="172190"/>
                  </a:lnTo>
                  <a:cubicBezTo>
                    <a:pt x="41058" y="175644"/>
                    <a:pt x="38687" y="178895"/>
                    <a:pt x="35233" y="179437"/>
                  </a:cubicBezTo>
                  <a:cubicBezTo>
                    <a:pt x="31778" y="179979"/>
                    <a:pt x="28527" y="177676"/>
                    <a:pt x="27917" y="174221"/>
                  </a:cubicBezTo>
                  <a:lnTo>
                    <a:pt x="11" y="73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23"/>
            <p:cNvSpPr/>
            <p:nvPr/>
          </p:nvSpPr>
          <p:spPr>
            <a:xfrm>
              <a:off x="1728316" y="6477833"/>
              <a:ext cx="90742" cy="73871"/>
            </a:xfrm>
            <a:custGeom>
              <a:avLst/>
              <a:gdLst/>
              <a:ahLst/>
              <a:cxnLst/>
              <a:rect l="l" t="t" r="r" b="b"/>
              <a:pathLst>
                <a:path w="90742" h="73871" extrusionOk="0">
                  <a:moveTo>
                    <a:pt x="82331" y="26124"/>
                  </a:moveTo>
                  <a:cubicBezTo>
                    <a:pt x="122091" y="76247"/>
                    <a:pt x="8434" y="96296"/>
                    <a:pt x="306" y="39535"/>
                  </a:cubicBezTo>
                  <a:cubicBezTo>
                    <a:pt x="-4232" y="7904"/>
                    <a:pt x="42572" y="-23999"/>
                    <a:pt x="82331" y="261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1723033" y="6471432"/>
              <a:ext cx="101373" cy="86573"/>
            </a:xfrm>
            <a:custGeom>
              <a:avLst/>
              <a:gdLst/>
              <a:ahLst/>
              <a:cxnLst/>
              <a:rect l="l" t="t" r="r" b="b"/>
              <a:pathLst>
                <a:path w="101373" h="86573" extrusionOk="0">
                  <a:moveTo>
                    <a:pt x="83821" y="36861"/>
                  </a:moveTo>
                  <a:cubicBezTo>
                    <a:pt x="90255" y="44921"/>
                    <a:pt x="91813" y="51559"/>
                    <a:pt x="90120" y="56571"/>
                  </a:cubicBezTo>
                  <a:cubicBezTo>
                    <a:pt x="88223" y="62328"/>
                    <a:pt x="82331" y="67002"/>
                    <a:pt x="74541" y="70118"/>
                  </a:cubicBezTo>
                  <a:cubicBezTo>
                    <a:pt x="66007" y="73505"/>
                    <a:pt x="55508" y="74724"/>
                    <a:pt x="45416" y="73505"/>
                  </a:cubicBezTo>
                  <a:cubicBezTo>
                    <a:pt x="28753" y="71404"/>
                    <a:pt x="13378" y="62531"/>
                    <a:pt x="10804" y="44853"/>
                  </a:cubicBezTo>
                  <a:cubicBezTo>
                    <a:pt x="10059" y="39570"/>
                    <a:pt x="11211" y="34151"/>
                    <a:pt x="13852" y="29410"/>
                  </a:cubicBezTo>
                  <a:cubicBezTo>
                    <a:pt x="16765" y="24059"/>
                    <a:pt x="21438" y="19453"/>
                    <a:pt x="27263" y="16473"/>
                  </a:cubicBezTo>
                  <a:cubicBezTo>
                    <a:pt x="33224" y="13357"/>
                    <a:pt x="40404" y="12003"/>
                    <a:pt x="48125" y="13086"/>
                  </a:cubicBezTo>
                  <a:cubicBezTo>
                    <a:pt x="59369" y="14779"/>
                    <a:pt x="71900" y="21824"/>
                    <a:pt x="83753" y="36861"/>
                  </a:cubicBezTo>
                  <a:lnTo>
                    <a:pt x="83753" y="36861"/>
                  </a:lnTo>
                  <a:close/>
                  <a:moveTo>
                    <a:pt x="100009" y="61109"/>
                  </a:moveTo>
                  <a:cubicBezTo>
                    <a:pt x="103125" y="51559"/>
                    <a:pt x="101160" y="40315"/>
                    <a:pt x="91475" y="28123"/>
                  </a:cubicBezTo>
                  <a:cubicBezTo>
                    <a:pt x="77657" y="10716"/>
                    <a:pt x="62959" y="2520"/>
                    <a:pt x="49480" y="488"/>
                  </a:cubicBezTo>
                  <a:cubicBezTo>
                    <a:pt x="39794" y="-935"/>
                    <a:pt x="30718" y="826"/>
                    <a:pt x="23064" y="4823"/>
                  </a:cubicBezTo>
                  <a:cubicBezTo>
                    <a:pt x="15342" y="8819"/>
                    <a:pt x="9043" y="15118"/>
                    <a:pt x="4979" y="22501"/>
                  </a:cubicBezTo>
                  <a:cubicBezTo>
                    <a:pt x="983" y="29884"/>
                    <a:pt x="-846" y="38418"/>
                    <a:pt x="373" y="46953"/>
                  </a:cubicBezTo>
                  <a:cubicBezTo>
                    <a:pt x="3828" y="71337"/>
                    <a:pt x="23335" y="83461"/>
                    <a:pt x="44264" y="86035"/>
                  </a:cubicBezTo>
                  <a:cubicBezTo>
                    <a:pt x="55847" y="87458"/>
                    <a:pt x="67903" y="86035"/>
                    <a:pt x="77792" y="82106"/>
                  </a:cubicBezTo>
                  <a:cubicBezTo>
                    <a:pt x="88426" y="77907"/>
                    <a:pt x="96758" y="70795"/>
                    <a:pt x="99873" y="611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23"/>
            <p:cNvSpPr/>
            <p:nvPr/>
          </p:nvSpPr>
          <p:spPr>
            <a:xfrm>
              <a:off x="1786805" y="6302993"/>
              <a:ext cx="96790" cy="94284"/>
            </a:xfrm>
            <a:custGeom>
              <a:avLst/>
              <a:gdLst/>
              <a:ahLst/>
              <a:cxnLst/>
              <a:rect l="l" t="t" r="r" b="b"/>
              <a:pathLst>
                <a:path w="96790" h="94284" extrusionOk="0">
                  <a:moveTo>
                    <a:pt x="0" y="41656"/>
                  </a:moveTo>
                  <a:lnTo>
                    <a:pt x="87647" y="0"/>
                  </a:lnTo>
                  <a:lnTo>
                    <a:pt x="96791" y="54322"/>
                  </a:lnTo>
                  <a:lnTo>
                    <a:pt x="8805" y="94285"/>
                  </a:lnTo>
                  <a:lnTo>
                    <a:pt x="0" y="4165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23"/>
            <p:cNvSpPr/>
            <p:nvPr/>
          </p:nvSpPr>
          <p:spPr>
            <a:xfrm>
              <a:off x="1780489" y="6295193"/>
              <a:ext cx="111720" cy="108378"/>
            </a:xfrm>
            <a:custGeom>
              <a:avLst/>
              <a:gdLst/>
              <a:ahLst/>
              <a:cxnLst/>
              <a:rect l="l" t="t" r="r" b="b"/>
              <a:pathLst>
                <a:path w="111720" h="108378" extrusionOk="0">
                  <a:moveTo>
                    <a:pt x="3810" y="43630"/>
                  </a:moveTo>
                  <a:lnTo>
                    <a:pt x="93556" y="619"/>
                  </a:lnTo>
                  <a:cubicBezTo>
                    <a:pt x="96672" y="-871"/>
                    <a:pt x="100465" y="416"/>
                    <a:pt x="102023" y="3532"/>
                  </a:cubicBezTo>
                  <a:cubicBezTo>
                    <a:pt x="102294" y="4074"/>
                    <a:pt x="102497" y="4683"/>
                    <a:pt x="102565" y="5225"/>
                  </a:cubicBezTo>
                  <a:lnTo>
                    <a:pt x="111641" y="59480"/>
                  </a:lnTo>
                  <a:cubicBezTo>
                    <a:pt x="112116" y="62460"/>
                    <a:pt x="110422" y="65305"/>
                    <a:pt x="107713" y="66389"/>
                  </a:cubicBezTo>
                  <a:lnTo>
                    <a:pt x="17831" y="107774"/>
                  </a:lnTo>
                  <a:cubicBezTo>
                    <a:pt x="14647" y="109263"/>
                    <a:pt x="10922" y="107909"/>
                    <a:pt x="9432" y="104725"/>
                  </a:cubicBezTo>
                  <a:cubicBezTo>
                    <a:pt x="9161" y="104183"/>
                    <a:pt x="9025" y="103642"/>
                    <a:pt x="8890" y="103100"/>
                  </a:cubicBezTo>
                  <a:lnTo>
                    <a:pt x="85" y="50403"/>
                  </a:lnTo>
                  <a:cubicBezTo>
                    <a:pt x="-390" y="47491"/>
                    <a:pt x="1168" y="44714"/>
                    <a:pt x="3810" y="43562"/>
                  </a:cubicBezTo>
                  <a:lnTo>
                    <a:pt x="3810" y="43562"/>
                  </a:lnTo>
                  <a:close/>
                  <a:moveTo>
                    <a:pt x="91457" y="15656"/>
                  </a:moveTo>
                  <a:lnTo>
                    <a:pt x="13360" y="53045"/>
                  </a:lnTo>
                  <a:lnTo>
                    <a:pt x="19998" y="92804"/>
                  </a:lnTo>
                  <a:lnTo>
                    <a:pt x="98366" y="56838"/>
                  </a:lnTo>
                  <a:lnTo>
                    <a:pt x="91457" y="1558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1755906" y="6492737"/>
              <a:ext cx="42664" cy="20715"/>
            </a:xfrm>
            <a:custGeom>
              <a:avLst/>
              <a:gdLst/>
              <a:ahLst/>
              <a:cxnLst/>
              <a:rect l="l" t="t" r="r" b="b"/>
              <a:pathLst>
                <a:path w="42664" h="20715" extrusionOk="0">
                  <a:moveTo>
                    <a:pt x="42007" y="20635"/>
                  </a:moveTo>
                  <a:cubicBezTo>
                    <a:pt x="36995" y="16571"/>
                    <a:pt x="31305" y="13523"/>
                    <a:pt x="25819" y="10407"/>
                  </a:cubicBezTo>
                  <a:cubicBezTo>
                    <a:pt x="17691" y="5801"/>
                    <a:pt x="10240" y="6546"/>
                    <a:pt x="1638" y="6546"/>
                  </a:cubicBezTo>
                  <a:cubicBezTo>
                    <a:pt x="80" y="6546"/>
                    <a:pt x="-665" y="3972"/>
                    <a:pt x="757" y="3024"/>
                  </a:cubicBezTo>
                  <a:cubicBezTo>
                    <a:pt x="15185" y="-6459"/>
                    <a:pt x="32524" y="8375"/>
                    <a:pt x="42549" y="19754"/>
                  </a:cubicBezTo>
                  <a:cubicBezTo>
                    <a:pt x="42887" y="20161"/>
                    <a:pt x="42413" y="20973"/>
                    <a:pt x="42007" y="206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4" name="Google Shape;874;p25"/>
          <p:cNvGrpSpPr/>
          <p:nvPr/>
        </p:nvGrpSpPr>
        <p:grpSpPr>
          <a:xfrm>
            <a:off x="8592013" y="4041324"/>
            <a:ext cx="351824" cy="276608"/>
            <a:chOff x="3631638" y="4290211"/>
            <a:chExt cx="351824" cy="276608"/>
          </a:xfrm>
        </p:grpSpPr>
        <p:sp>
          <p:nvSpPr>
            <p:cNvPr id="875" name="Google Shape;875;p25"/>
            <p:cNvSpPr/>
            <p:nvPr/>
          </p:nvSpPr>
          <p:spPr>
            <a:xfrm>
              <a:off x="3631638" y="4290211"/>
              <a:ext cx="351824" cy="276608"/>
            </a:xfrm>
            <a:custGeom>
              <a:avLst/>
              <a:gdLst/>
              <a:ahLst/>
              <a:cxnLst/>
              <a:rect l="l" t="t" r="r" b="b"/>
              <a:pathLst>
                <a:path w="351824" h="276608" extrusionOk="0">
                  <a:moveTo>
                    <a:pt x="216547" y="259643"/>
                  </a:moveTo>
                  <a:cubicBezTo>
                    <a:pt x="269151" y="201909"/>
                    <a:pt x="299155" y="153006"/>
                    <a:pt x="351824" y="95207"/>
                  </a:cubicBezTo>
                  <a:cubicBezTo>
                    <a:pt x="304610" y="63450"/>
                    <a:pt x="257397" y="31757"/>
                    <a:pt x="210248" y="0"/>
                  </a:cubicBezTo>
                  <a:cubicBezTo>
                    <a:pt x="177322" y="39486"/>
                    <a:pt x="118353" y="103390"/>
                    <a:pt x="85427" y="142810"/>
                  </a:cubicBezTo>
                  <a:cubicBezTo>
                    <a:pt x="73023" y="128523"/>
                    <a:pt x="59970" y="95142"/>
                    <a:pt x="42240" y="84556"/>
                  </a:cubicBezTo>
                  <a:cubicBezTo>
                    <a:pt x="26783" y="75399"/>
                    <a:pt x="1845" y="90791"/>
                    <a:pt x="157" y="107351"/>
                  </a:cubicBezTo>
                  <a:cubicBezTo>
                    <a:pt x="-3480" y="142420"/>
                    <a:pt x="57177" y="205805"/>
                    <a:pt x="78154" y="181906"/>
                  </a:cubicBezTo>
                  <a:cubicBezTo>
                    <a:pt x="134265" y="122158"/>
                    <a:pt x="200636" y="44746"/>
                    <a:pt x="200636" y="44746"/>
                  </a:cubicBezTo>
                  <a:cubicBezTo>
                    <a:pt x="234991" y="68255"/>
                    <a:pt x="269281" y="91830"/>
                    <a:pt x="303636" y="115404"/>
                  </a:cubicBezTo>
                  <a:cubicBezTo>
                    <a:pt x="275776" y="148720"/>
                    <a:pt x="232524" y="204311"/>
                    <a:pt x="204663" y="237627"/>
                  </a:cubicBezTo>
                  <a:cubicBezTo>
                    <a:pt x="184725" y="228860"/>
                    <a:pt x="168554" y="178918"/>
                    <a:pt x="138681" y="178854"/>
                  </a:cubicBezTo>
                  <a:cubicBezTo>
                    <a:pt x="60943" y="178659"/>
                    <a:pt x="153293" y="325430"/>
                    <a:pt x="216677" y="259643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76;p25"/>
            <p:cNvSpPr/>
            <p:nvPr/>
          </p:nvSpPr>
          <p:spPr>
            <a:xfrm>
              <a:off x="3648458" y="4383321"/>
              <a:ext cx="35810" cy="16387"/>
            </a:xfrm>
            <a:custGeom>
              <a:avLst/>
              <a:gdLst/>
              <a:ahLst/>
              <a:cxnLst/>
              <a:rect l="l" t="t" r="r" b="b"/>
              <a:pathLst>
                <a:path w="35810" h="16387" extrusionOk="0">
                  <a:moveTo>
                    <a:pt x="35811" y="16384"/>
                  </a:moveTo>
                  <a:cubicBezTo>
                    <a:pt x="22822" y="-4722"/>
                    <a:pt x="3988" y="-3683"/>
                    <a:pt x="27" y="9565"/>
                  </a:cubicBezTo>
                  <a:cubicBezTo>
                    <a:pt x="-168" y="10215"/>
                    <a:pt x="741" y="11384"/>
                    <a:pt x="1261" y="10994"/>
                  </a:cubicBezTo>
                  <a:cubicBezTo>
                    <a:pt x="14834" y="1383"/>
                    <a:pt x="36070" y="16644"/>
                    <a:pt x="35746" y="16384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77;p25"/>
            <p:cNvSpPr/>
            <p:nvPr/>
          </p:nvSpPr>
          <p:spPr>
            <a:xfrm>
              <a:off x="3647771" y="4402490"/>
              <a:ext cx="3975" cy="4589"/>
            </a:xfrm>
            <a:custGeom>
              <a:avLst/>
              <a:gdLst/>
              <a:ahLst/>
              <a:cxnLst/>
              <a:rect l="l" t="t" r="r" b="b"/>
              <a:pathLst>
                <a:path w="3975" h="4589" extrusionOk="0">
                  <a:moveTo>
                    <a:pt x="2987" y="73"/>
                  </a:moveTo>
                  <a:cubicBezTo>
                    <a:pt x="1299" y="398"/>
                    <a:pt x="0" y="1632"/>
                    <a:pt x="0" y="3709"/>
                  </a:cubicBezTo>
                  <a:cubicBezTo>
                    <a:pt x="0" y="4294"/>
                    <a:pt x="649" y="4814"/>
                    <a:pt x="1039" y="4489"/>
                  </a:cubicBezTo>
                  <a:cubicBezTo>
                    <a:pt x="2078" y="3580"/>
                    <a:pt x="2143" y="2021"/>
                    <a:pt x="3637" y="1567"/>
                  </a:cubicBezTo>
                  <a:cubicBezTo>
                    <a:pt x="4351" y="1372"/>
                    <a:pt x="3831" y="-122"/>
                    <a:pt x="3052" y="8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3752768" y="4484531"/>
              <a:ext cx="42106" cy="15839"/>
            </a:xfrm>
            <a:custGeom>
              <a:avLst/>
              <a:gdLst/>
              <a:ahLst/>
              <a:cxnLst/>
              <a:rect l="l" t="t" r="r" b="b"/>
              <a:pathLst>
                <a:path w="42106" h="15839" extrusionOk="0">
                  <a:moveTo>
                    <a:pt x="41645" y="14602"/>
                  </a:moveTo>
                  <a:cubicBezTo>
                    <a:pt x="21382" y="-8193"/>
                    <a:pt x="2939" y="-400"/>
                    <a:pt x="16" y="11679"/>
                  </a:cubicBezTo>
                  <a:cubicBezTo>
                    <a:pt x="-179" y="12524"/>
                    <a:pt x="1445" y="13952"/>
                    <a:pt x="2029" y="13563"/>
                  </a:cubicBezTo>
                  <a:cubicBezTo>
                    <a:pt x="10277" y="8108"/>
                    <a:pt x="19174" y="-6635"/>
                    <a:pt x="40865" y="15316"/>
                  </a:cubicBezTo>
                  <a:cubicBezTo>
                    <a:pt x="41905" y="16355"/>
                    <a:pt x="42619" y="15706"/>
                    <a:pt x="41645" y="14602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9" name="Google Shape;879;p25"/>
            <p:cNvSpPr/>
            <p:nvPr/>
          </p:nvSpPr>
          <p:spPr>
            <a:xfrm>
              <a:off x="3847117" y="4312513"/>
              <a:ext cx="114304" cy="78788"/>
            </a:xfrm>
            <a:custGeom>
              <a:avLst/>
              <a:gdLst/>
              <a:ahLst/>
              <a:cxnLst/>
              <a:rect l="l" t="t" r="r" b="b"/>
              <a:pathLst>
                <a:path w="114304" h="78788" extrusionOk="0">
                  <a:moveTo>
                    <a:pt x="114005" y="76996"/>
                  </a:moveTo>
                  <a:cubicBezTo>
                    <a:pt x="102640" y="64527"/>
                    <a:pt x="16915" y="3870"/>
                    <a:pt x="1589" y="38"/>
                  </a:cubicBezTo>
                  <a:cubicBezTo>
                    <a:pt x="160" y="-286"/>
                    <a:pt x="-620" y="1532"/>
                    <a:pt x="614" y="2376"/>
                  </a:cubicBezTo>
                  <a:cubicBezTo>
                    <a:pt x="25877" y="19262"/>
                    <a:pt x="93158" y="60306"/>
                    <a:pt x="112576" y="78490"/>
                  </a:cubicBezTo>
                  <a:cubicBezTo>
                    <a:pt x="113551" y="79399"/>
                    <a:pt x="114914" y="78035"/>
                    <a:pt x="114005" y="77061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80" name="Google Shape;880;p25"/>
          <p:cNvGrpSpPr/>
          <p:nvPr/>
        </p:nvGrpSpPr>
        <p:grpSpPr>
          <a:xfrm rot="1538103">
            <a:off x="8662347" y="4684967"/>
            <a:ext cx="211158" cy="328031"/>
            <a:chOff x="1723033" y="6295193"/>
            <a:chExt cx="169176" cy="262812"/>
          </a:xfrm>
        </p:grpSpPr>
        <p:sp>
          <p:nvSpPr>
            <p:cNvPr id="881" name="Google Shape;881;p25"/>
            <p:cNvSpPr/>
            <p:nvPr/>
          </p:nvSpPr>
          <p:spPr>
            <a:xfrm>
              <a:off x="1780494" y="6338338"/>
              <a:ext cx="40543" cy="179515"/>
            </a:xfrm>
            <a:custGeom>
              <a:avLst/>
              <a:gdLst/>
              <a:ahLst/>
              <a:cxnLst/>
              <a:rect l="l" t="t" r="r" b="b"/>
              <a:pathLst>
                <a:path w="40543" h="179515" extrusionOk="0">
                  <a:moveTo>
                    <a:pt x="79" y="7326"/>
                  </a:moveTo>
                  <a:cubicBezTo>
                    <a:pt x="-463" y="3872"/>
                    <a:pt x="1840" y="621"/>
                    <a:pt x="5294" y="79"/>
                  </a:cubicBezTo>
                  <a:cubicBezTo>
                    <a:pt x="8749" y="-463"/>
                    <a:pt x="12000" y="1840"/>
                    <a:pt x="12542" y="5294"/>
                  </a:cubicBezTo>
                  <a:lnTo>
                    <a:pt x="40448" y="172190"/>
                  </a:lnTo>
                  <a:cubicBezTo>
                    <a:pt x="41058" y="175644"/>
                    <a:pt x="38687" y="178895"/>
                    <a:pt x="35233" y="179437"/>
                  </a:cubicBezTo>
                  <a:cubicBezTo>
                    <a:pt x="31778" y="179979"/>
                    <a:pt x="28527" y="177676"/>
                    <a:pt x="27917" y="174221"/>
                  </a:cubicBezTo>
                  <a:lnTo>
                    <a:pt x="11" y="73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82;p25"/>
            <p:cNvSpPr/>
            <p:nvPr/>
          </p:nvSpPr>
          <p:spPr>
            <a:xfrm>
              <a:off x="1728316" y="6477833"/>
              <a:ext cx="90742" cy="73871"/>
            </a:xfrm>
            <a:custGeom>
              <a:avLst/>
              <a:gdLst/>
              <a:ahLst/>
              <a:cxnLst/>
              <a:rect l="l" t="t" r="r" b="b"/>
              <a:pathLst>
                <a:path w="90742" h="73871" extrusionOk="0">
                  <a:moveTo>
                    <a:pt x="82331" y="26124"/>
                  </a:moveTo>
                  <a:cubicBezTo>
                    <a:pt x="122091" y="76247"/>
                    <a:pt x="8434" y="96296"/>
                    <a:pt x="306" y="39535"/>
                  </a:cubicBezTo>
                  <a:cubicBezTo>
                    <a:pt x="-4232" y="7904"/>
                    <a:pt x="42572" y="-23999"/>
                    <a:pt x="82331" y="261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3" name="Google Shape;883;p25"/>
            <p:cNvSpPr/>
            <p:nvPr/>
          </p:nvSpPr>
          <p:spPr>
            <a:xfrm>
              <a:off x="1723033" y="6471432"/>
              <a:ext cx="101373" cy="86573"/>
            </a:xfrm>
            <a:custGeom>
              <a:avLst/>
              <a:gdLst/>
              <a:ahLst/>
              <a:cxnLst/>
              <a:rect l="l" t="t" r="r" b="b"/>
              <a:pathLst>
                <a:path w="101373" h="86573" extrusionOk="0">
                  <a:moveTo>
                    <a:pt x="83821" y="36861"/>
                  </a:moveTo>
                  <a:cubicBezTo>
                    <a:pt x="90255" y="44921"/>
                    <a:pt x="91813" y="51559"/>
                    <a:pt x="90120" y="56571"/>
                  </a:cubicBezTo>
                  <a:cubicBezTo>
                    <a:pt x="88223" y="62328"/>
                    <a:pt x="82331" y="67002"/>
                    <a:pt x="74541" y="70118"/>
                  </a:cubicBezTo>
                  <a:cubicBezTo>
                    <a:pt x="66007" y="73505"/>
                    <a:pt x="55508" y="74724"/>
                    <a:pt x="45416" y="73505"/>
                  </a:cubicBezTo>
                  <a:cubicBezTo>
                    <a:pt x="28753" y="71404"/>
                    <a:pt x="13378" y="62531"/>
                    <a:pt x="10804" y="44853"/>
                  </a:cubicBezTo>
                  <a:cubicBezTo>
                    <a:pt x="10059" y="39570"/>
                    <a:pt x="11211" y="34151"/>
                    <a:pt x="13852" y="29410"/>
                  </a:cubicBezTo>
                  <a:cubicBezTo>
                    <a:pt x="16765" y="24059"/>
                    <a:pt x="21438" y="19453"/>
                    <a:pt x="27263" y="16473"/>
                  </a:cubicBezTo>
                  <a:cubicBezTo>
                    <a:pt x="33224" y="13357"/>
                    <a:pt x="40404" y="12003"/>
                    <a:pt x="48125" y="13086"/>
                  </a:cubicBezTo>
                  <a:cubicBezTo>
                    <a:pt x="59369" y="14779"/>
                    <a:pt x="71900" y="21824"/>
                    <a:pt x="83753" y="36861"/>
                  </a:cubicBezTo>
                  <a:lnTo>
                    <a:pt x="83753" y="36861"/>
                  </a:lnTo>
                  <a:close/>
                  <a:moveTo>
                    <a:pt x="100009" y="61109"/>
                  </a:moveTo>
                  <a:cubicBezTo>
                    <a:pt x="103125" y="51559"/>
                    <a:pt x="101160" y="40315"/>
                    <a:pt x="91475" y="28123"/>
                  </a:cubicBezTo>
                  <a:cubicBezTo>
                    <a:pt x="77657" y="10716"/>
                    <a:pt x="62959" y="2520"/>
                    <a:pt x="49480" y="488"/>
                  </a:cubicBezTo>
                  <a:cubicBezTo>
                    <a:pt x="39794" y="-935"/>
                    <a:pt x="30718" y="826"/>
                    <a:pt x="23064" y="4823"/>
                  </a:cubicBezTo>
                  <a:cubicBezTo>
                    <a:pt x="15342" y="8819"/>
                    <a:pt x="9043" y="15118"/>
                    <a:pt x="4979" y="22501"/>
                  </a:cubicBezTo>
                  <a:cubicBezTo>
                    <a:pt x="983" y="29884"/>
                    <a:pt x="-846" y="38418"/>
                    <a:pt x="373" y="46953"/>
                  </a:cubicBezTo>
                  <a:cubicBezTo>
                    <a:pt x="3828" y="71337"/>
                    <a:pt x="23335" y="83461"/>
                    <a:pt x="44264" y="86035"/>
                  </a:cubicBezTo>
                  <a:cubicBezTo>
                    <a:pt x="55847" y="87458"/>
                    <a:pt x="67903" y="86035"/>
                    <a:pt x="77792" y="82106"/>
                  </a:cubicBezTo>
                  <a:cubicBezTo>
                    <a:pt x="88426" y="77907"/>
                    <a:pt x="96758" y="70795"/>
                    <a:pt x="99873" y="611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1786805" y="6302993"/>
              <a:ext cx="96790" cy="94284"/>
            </a:xfrm>
            <a:custGeom>
              <a:avLst/>
              <a:gdLst/>
              <a:ahLst/>
              <a:cxnLst/>
              <a:rect l="l" t="t" r="r" b="b"/>
              <a:pathLst>
                <a:path w="96790" h="94284" extrusionOk="0">
                  <a:moveTo>
                    <a:pt x="0" y="41656"/>
                  </a:moveTo>
                  <a:lnTo>
                    <a:pt x="87647" y="0"/>
                  </a:lnTo>
                  <a:lnTo>
                    <a:pt x="96791" y="54322"/>
                  </a:lnTo>
                  <a:lnTo>
                    <a:pt x="8805" y="94285"/>
                  </a:lnTo>
                  <a:lnTo>
                    <a:pt x="0" y="4165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885;p25"/>
            <p:cNvSpPr/>
            <p:nvPr/>
          </p:nvSpPr>
          <p:spPr>
            <a:xfrm>
              <a:off x="1780489" y="6295193"/>
              <a:ext cx="111720" cy="108378"/>
            </a:xfrm>
            <a:custGeom>
              <a:avLst/>
              <a:gdLst/>
              <a:ahLst/>
              <a:cxnLst/>
              <a:rect l="l" t="t" r="r" b="b"/>
              <a:pathLst>
                <a:path w="111720" h="108378" extrusionOk="0">
                  <a:moveTo>
                    <a:pt x="3810" y="43630"/>
                  </a:moveTo>
                  <a:lnTo>
                    <a:pt x="93556" y="619"/>
                  </a:lnTo>
                  <a:cubicBezTo>
                    <a:pt x="96672" y="-871"/>
                    <a:pt x="100465" y="416"/>
                    <a:pt x="102023" y="3532"/>
                  </a:cubicBezTo>
                  <a:cubicBezTo>
                    <a:pt x="102294" y="4074"/>
                    <a:pt x="102497" y="4683"/>
                    <a:pt x="102565" y="5225"/>
                  </a:cubicBezTo>
                  <a:lnTo>
                    <a:pt x="111641" y="59480"/>
                  </a:lnTo>
                  <a:cubicBezTo>
                    <a:pt x="112116" y="62460"/>
                    <a:pt x="110422" y="65305"/>
                    <a:pt x="107713" y="66389"/>
                  </a:cubicBezTo>
                  <a:lnTo>
                    <a:pt x="17831" y="107774"/>
                  </a:lnTo>
                  <a:cubicBezTo>
                    <a:pt x="14647" y="109263"/>
                    <a:pt x="10922" y="107909"/>
                    <a:pt x="9432" y="104725"/>
                  </a:cubicBezTo>
                  <a:cubicBezTo>
                    <a:pt x="9161" y="104183"/>
                    <a:pt x="9025" y="103642"/>
                    <a:pt x="8890" y="103100"/>
                  </a:cubicBezTo>
                  <a:lnTo>
                    <a:pt x="85" y="50403"/>
                  </a:lnTo>
                  <a:cubicBezTo>
                    <a:pt x="-390" y="47491"/>
                    <a:pt x="1168" y="44714"/>
                    <a:pt x="3810" y="43562"/>
                  </a:cubicBezTo>
                  <a:lnTo>
                    <a:pt x="3810" y="43562"/>
                  </a:lnTo>
                  <a:close/>
                  <a:moveTo>
                    <a:pt x="91457" y="15656"/>
                  </a:moveTo>
                  <a:lnTo>
                    <a:pt x="13360" y="53045"/>
                  </a:lnTo>
                  <a:lnTo>
                    <a:pt x="19998" y="92804"/>
                  </a:lnTo>
                  <a:lnTo>
                    <a:pt x="98366" y="56838"/>
                  </a:lnTo>
                  <a:lnTo>
                    <a:pt x="91457" y="1558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86;p25"/>
            <p:cNvSpPr/>
            <p:nvPr/>
          </p:nvSpPr>
          <p:spPr>
            <a:xfrm>
              <a:off x="1755906" y="6492737"/>
              <a:ext cx="42664" cy="20715"/>
            </a:xfrm>
            <a:custGeom>
              <a:avLst/>
              <a:gdLst/>
              <a:ahLst/>
              <a:cxnLst/>
              <a:rect l="l" t="t" r="r" b="b"/>
              <a:pathLst>
                <a:path w="42664" h="20715" extrusionOk="0">
                  <a:moveTo>
                    <a:pt x="42007" y="20635"/>
                  </a:moveTo>
                  <a:cubicBezTo>
                    <a:pt x="36995" y="16571"/>
                    <a:pt x="31305" y="13523"/>
                    <a:pt x="25819" y="10407"/>
                  </a:cubicBezTo>
                  <a:cubicBezTo>
                    <a:pt x="17691" y="5801"/>
                    <a:pt x="10240" y="6546"/>
                    <a:pt x="1638" y="6546"/>
                  </a:cubicBezTo>
                  <a:cubicBezTo>
                    <a:pt x="80" y="6546"/>
                    <a:pt x="-665" y="3972"/>
                    <a:pt x="757" y="3024"/>
                  </a:cubicBezTo>
                  <a:cubicBezTo>
                    <a:pt x="15185" y="-6459"/>
                    <a:pt x="32524" y="8375"/>
                    <a:pt x="42549" y="19754"/>
                  </a:cubicBezTo>
                  <a:cubicBezTo>
                    <a:pt x="42887" y="20161"/>
                    <a:pt x="42413" y="20973"/>
                    <a:pt x="42007" y="206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87" name="Google Shape;887;p25"/>
          <p:cNvSpPr/>
          <p:nvPr/>
        </p:nvSpPr>
        <p:spPr>
          <a:xfrm rot="-1205620" flipH="1">
            <a:off x="-137462" y="1528165"/>
            <a:ext cx="1608406" cy="5045548"/>
          </a:xfrm>
          <a:custGeom>
            <a:avLst/>
            <a:gdLst/>
            <a:ahLst/>
            <a:cxnLst/>
            <a:rect l="l" t="t" r="r" b="b"/>
            <a:pathLst>
              <a:path w="764813" h="2082208" extrusionOk="0">
                <a:moveTo>
                  <a:pt x="400506" y="0"/>
                </a:moveTo>
                <a:lnTo>
                  <a:pt x="609558" y="0"/>
                </a:lnTo>
                <a:cubicBezTo>
                  <a:pt x="535068" y="346537"/>
                  <a:pt x="655667" y="640405"/>
                  <a:pt x="730677" y="888683"/>
                </a:cubicBezTo>
                <a:cubicBezTo>
                  <a:pt x="825884" y="1203527"/>
                  <a:pt x="716065" y="1291395"/>
                  <a:pt x="474411" y="1415891"/>
                </a:cubicBezTo>
                <a:cubicBezTo>
                  <a:pt x="232757" y="1540387"/>
                  <a:pt x="79037" y="1642868"/>
                  <a:pt x="57087" y="1862570"/>
                </a:cubicBezTo>
                <a:lnTo>
                  <a:pt x="35136" y="2082208"/>
                </a:lnTo>
                <a:cubicBezTo>
                  <a:pt x="35136" y="2082208"/>
                  <a:pt x="-89361" y="1686834"/>
                  <a:pt x="130342" y="1489147"/>
                </a:cubicBezTo>
                <a:cubicBezTo>
                  <a:pt x="349980" y="1291460"/>
                  <a:pt x="708791" y="1328088"/>
                  <a:pt x="613584" y="925375"/>
                </a:cubicBezTo>
                <a:cubicBezTo>
                  <a:pt x="534873" y="592477"/>
                  <a:pt x="381152" y="249577"/>
                  <a:pt x="400570" y="6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88" name="Google Shape;888;p25"/>
          <p:cNvGrpSpPr/>
          <p:nvPr/>
        </p:nvGrpSpPr>
        <p:grpSpPr>
          <a:xfrm>
            <a:off x="6823694" y="-762725"/>
            <a:ext cx="3082781" cy="5144214"/>
            <a:chOff x="6595094" y="-610325"/>
            <a:chExt cx="3082781" cy="5144214"/>
          </a:xfrm>
        </p:grpSpPr>
        <p:sp>
          <p:nvSpPr>
            <p:cNvPr id="889" name="Google Shape;889;p25"/>
            <p:cNvSpPr/>
            <p:nvPr/>
          </p:nvSpPr>
          <p:spPr>
            <a:xfrm rot="10800000" flipH="1">
              <a:off x="6595094" y="-610301"/>
              <a:ext cx="3082781" cy="5144189"/>
            </a:xfrm>
            <a:custGeom>
              <a:avLst/>
              <a:gdLst/>
              <a:ahLst/>
              <a:cxnLst/>
              <a:rect l="l" t="t" r="r" b="b"/>
              <a:pathLst>
                <a:path w="1244311" h="2076363" extrusionOk="0">
                  <a:moveTo>
                    <a:pt x="1244311" y="0"/>
                  </a:moveTo>
                  <a:lnTo>
                    <a:pt x="1244311" y="2076363"/>
                  </a:lnTo>
                  <a:lnTo>
                    <a:pt x="0" y="2076363"/>
                  </a:lnTo>
                  <a:cubicBezTo>
                    <a:pt x="188205" y="1335297"/>
                    <a:pt x="785943" y="1817305"/>
                    <a:pt x="696840" y="1183784"/>
                  </a:cubicBezTo>
                  <a:cubicBezTo>
                    <a:pt x="648458" y="839780"/>
                    <a:pt x="791463" y="759121"/>
                    <a:pt x="946677" y="682943"/>
                  </a:cubicBezTo>
                  <a:cubicBezTo>
                    <a:pt x="1101891" y="606764"/>
                    <a:pt x="1081369" y="489607"/>
                    <a:pt x="1060912" y="293413"/>
                  </a:cubicBezTo>
                  <a:cubicBezTo>
                    <a:pt x="1046170" y="152552"/>
                    <a:pt x="1123582" y="64489"/>
                    <a:pt x="12443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0" name="Google Shape;890;p25"/>
            <p:cNvSpPr/>
            <p:nvPr/>
          </p:nvSpPr>
          <p:spPr>
            <a:xfrm rot="10800000" flipH="1">
              <a:off x="6966064" y="-381278"/>
              <a:ext cx="2483116" cy="2584805"/>
            </a:xfrm>
            <a:custGeom>
              <a:avLst/>
              <a:gdLst/>
              <a:ahLst/>
              <a:cxnLst/>
              <a:rect l="l" t="t" r="r" b="b"/>
              <a:pathLst>
                <a:path w="1002267" h="1043312" extrusionOk="0">
                  <a:moveTo>
                    <a:pt x="1002268" y="0"/>
                  </a:moveTo>
                  <a:lnTo>
                    <a:pt x="1002268" y="1043312"/>
                  </a:lnTo>
                  <a:lnTo>
                    <a:pt x="0" y="1043312"/>
                  </a:lnTo>
                  <a:cubicBezTo>
                    <a:pt x="151447" y="784059"/>
                    <a:pt x="335496" y="848353"/>
                    <a:pt x="549549" y="784254"/>
                  </a:cubicBezTo>
                  <a:cubicBezTo>
                    <a:pt x="763602" y="720155"/>
                    <a:pt x="716778" y="686904"/>
                    <a:pt x="691580" y="499153"/>
                  </a:cubicBezTo>
                  <a:cubicBezTo>
                    <a:pt x="649237" y="183659"/>
                    <a:pt x="798151" y="75594"/>
                    <a:pt x="10022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1" name="Google Shape;891;p25"/>
            <p:cNvSpPr/>
            <p:nvPr/>
          </p:nvSpPr>
          <p:spPr>
            <a:xfrm rot="10800000" flipH="1">
              <a:off x="7660335" y="-228803"/>
              <a:ext cx="1636319" cy="1155077"/>
            </a:xfrm>
            <a:custGeom>
              <a:avLst/>
              <a:gdLst/>
              <a:ahLst/>
              <a:cxnLst/>
              <a:rect l="l" t="t" r="r" b="b"/>
              <a:pathLst>
                <a:path w="660472" h="466227" extrusionOk="0">
                  <a:moveTo>
                    <a:pt x="660473" y="0"/>
                  </a:moveTo>
                  <a:cubicBezTo>
                    <a:pt x="595464" y="58839"/>
                    <a:pt x="598062" y="121249"/>
                    <a:pt x="557668" y="204246"/>
                  </a:cubicBezTo>
                  <a:cubicBezTo>
                    <a:pt x="504933" y="312637"/>
                    <a:pt x="405376" y="277437"/>
                    <a:pt x="191582" y="341926"/>
                  </a:cubicBezTo>
                  <a:cubicBezTo>
                    <a:pt x="99688" y="369592"/>
                    <a:pt x="39161" y="418949"/>
                    <a:pt x="0" y="466227"/>
                  </a:cubicBezTo>
                  <a:lnTo>
                    <a:pt x="660473" y="466227"/>
                  </a:lnTo>
                  <a:lnTo>
                    <a:pt x="6604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Google Shape;892;p25"/>
            <p:cNvSpPr/>
            <p:nvPr/>
          </p:nvSpPr>
          <p:spPr>
            <a:xfrm rot="10800000" flipH="1">
              <a:off x="6606462" y="-610325"/>
              <a:ext cx="2918988" cy="4316697"/>
            </a:xfrm>
            <a:custGeom>
              <a:avLst/>
              <a:gdLst/>
              <a:ahLst/>
              <a:cxnLst/>
              <a:rect l="l" t="t" r="r" b="b"/>
              <a:pathLst>
                <a:path w="1178199" h="1742360" extrusionOk="0">
                  <a:moveTo>
                    <a:pt x="1178200" y="66956"/>
                  </a:moveTo>
                  <a:cubicBezTo>
                    <a:pt x="1150014" y="150993"/>
                    <a:pt x="1145338" y="241264"/>
                    <a:pt x="1130856" y="355369"/>
                  </a:cubicBezTo>
                  <a:cubicBezTo>
                    <a:pt x="1094488" y="642483"/>
                    <a:pt x="771200" y="451420"/>
                    <a:pt x="778799" y="835494"/>
                  </a:cubicBezTo>
                  <a:cubicBezTo>
                    <a:pt x="787696" y="1287629"/>
                    <a:pt x="744769" y="1263405"/>
                    <a:pt x="342056" y="1415437"/>
                  </a:cubicBezTo>
                  <a:cubicBezTo>
                    <a:pt x="103195" y="1505578"/>
                    <a:pt x="59098" y="1648583"/>
                    <a:pt x="32927" y="1742361"/>
                  </a:cubicBezTo>
                  <a:lnTo>
                    <a:pt x="0" y="1742361"/>
                  </a:lnTo>
                  <a:cubicBezTo>
                    <a:pt x="26042" y="1669884"/>
                    <a:pt x="78581" y="1576236"/>
                    <a:pt x="91570" y="1558247"/>
                  </a:cubicBezTo>
                  <a:cubicBezTo>
                    <a:pt x="315494" y="1248143"/>
                    <a:pt x="788085" y="1455052"/>
                    <a:pt x="756004" y="939468"/>
                  </a:cubicBezTo>
                  <a:cubicBezTo>
                    <a:pt x="740612" y="691775"/>
                    <a:pt x="732039" y="628650"/>
                    <a:pt x="970966" y="514220"/>
                  </a:cubicBezTo>
                  <a:cubicBezTo>
                    <a:pt x="1119231" y="443237"/>
                    <a:pt x="1095721" y="386672"/>
                    <a:pt x="1115334" y="233860"/>
                  </a:cubicBezTo>
                  <a:cubicBezTo>
                    <a:pt x="1126894" y="143654"/>
                    <a:pt x="1145598" y="68190"/>
                    <a:pt x="1178200" y="0"/>
                  </a:cubicBezTo>
                  <a:lnTo>
                    <a:pt x="1178200" y="6702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93" name="Google Shape;893;p25"/>
          <p:cNvSpPr/>
          <p:nvPr/>
        </p:nvSpPr>
        <p:spPr>
          <a:xfrm rot="-1202062" flipH="1">
            <a:off x="-1200749" y="1706224"/>
            <a:ext cx="2626992" cy="5145644"/>
          </a:xfrm>
          <a:custGeom>
            <a:avLst/>
            <a:gdLst/>
            <a:ahLst/>
            <a:cxnLst/>
            <a:rect l="l" t="t" r="r" b="b"/>
            <a:pathLst>
              <a:path w="1571991" h="2184753" extrusionOk="0">
                <a:moveTo>
                  <a:pt x="796374" y="65"/>
                </a:moveTo>
                <a:lnTo>
                  <a:pt x="1571991" y="65"/>
                </a:lnTo>
                <a:lnTo>
                  <a:pt x="1571991" y="421027"/>
                </a:lnTo>
                <a:cubicBezTo>
                  <a:pt x="1433662" y="567474"/>
                  <a:pt x="1318972" y="734832"/>
                  <a:pt x="1305269" y="896086"/>
                </a:cubicBezTo>
                <a:cubicBezTo>
                  <a:pt x="1268641" y="1328088"/>
                  <a:pt x="1100244" y="1518437"/>
                  <a:pt x="843977" y="1584354"/>
                </a:cubicBezTo>
                <a:cubicBezTo>
                  <a:pt x="587712" y="1650271"/>
                  <a:pt x="82454" y="1664883"/>
                  <a:pt x="38552" y="2184754"/>
                </a:cubicBezTo>
                <a:cubicBezTo>
                  <a:pt x="-63928" y="2001679"/>
                  <a:pt x="31214" y="1620982"/>
                  <a:pt x="404637" y="1511098"/>
                </a:cubicBezTo>
                <a:cubicBezTo>
                  <a:pt x="778061" y="1401279"/>
                  <a:pt x="895218" y="1071757"/>
                  <a:pt x="785399" y="771590"/>
                </a:cubicBezTo>
                <a:cubicBezTo>
                  <a:pt x="705843" y="554095"/>
                  <a:pt x="726235" y="206000"/>
                  <a:pt x="7963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4" name="Google Shape;894;p25"/>
          <p:cNvSpPr/>
          <p:nvPr/>
        </p:nvSpPr>
        <p:spPr>
          <a:xfrm rot="-1202062" flipH="1">
            <a:off x="-655990" y="1693750"/>
            <a:ext cx="1651258" cy="4183024"/>
          </a:xfrm>
          <a:custGeom>
            <a:avLst/>
            <a:gdLst/>
            <a:ahLst/>
            <a:cxnLst/>
            <a:rect l="l" t="t" r="r" b="b"/>
            <a:pathLst>
              <a:path w="988112" h="1776041" extrusionOk="0">
                <a:moveTo>
                  <a:pt x="944731" y="65"/>
                </a:moveTo>
                <a:lnTo>
                  <a:pt x="988113" y="65"/>
                </a:lnTo>
                <a:cubicBezTo>
                  <a:pt x="950966" y="44291"/>
                  <a:pt x="914597" y="86050"/>
                  <a:pt x="907193" y="96571"/>
                </a:cubicBezTo>
                <a:cubicBezTo>
                  <a:pt x="622483" y="500127"/>
                  <a:pt x="820884" y="675019"/>
                  <a:pt x="792374" y="1082278"/>
                </a:cubicBezTo>
                <a:cubicBezTo>
                  <a:pt x="758668" y="1563507"/>
                  <a:pt x="320692" y="1433361"/>
                  <a:pt x="50268" y="1736841"/>
                </a:cubicBezTo>
                <a:cubicBezTo>
                  <a:pt x="-40068" y="1838217"/>
                  <a:pt x="-7141" y="1722423"/>
                  <a:pt x="136902" y="1621956"/>
                </a:cubicBezTo>
                <a:cubicBezTo>
                  <a:pt x="305300" y="1504474"/>
                  <a:pt x="456553" y="1484536"/>
                  <a:pt x="611052" y="1397772"/>
                </a:cubicBezTo>
                <a:cubicBezTo>
                  <a:pt x="862123" y="1256781"/>
                  <a:pt x="767241" y="903879"/>
                  <a:pt x="740485" y="673656"/>
                </a:cubicBezTo>
                <a:cubicBezTo>
                  <a:pt x="708922" y="402128"/>
                  <a:pt x="744251" y="266981"/>
                  <a:pt x="908428" y="43902"/>
                </a:cubicBezTo>
                <a:cubicBezTo>
                  <a:pt x="910051" y="41758"/>
                  <a:pt x="924728" y="23639"/>
                  <a:pt x="94479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5" name="Google Shape;895;p25"/>
          <p:cNvSpPr/>
          <p:nvPr/>
        </p:nvSpPr>
        <p:spPr>
          <a:xfrm rot="-10154761">
            <a:off x="287905" y="3857730"/>
            <a:ext cx="65580" cy="119201"/>
          </a:xfrm>
          <a:custGeom>
            <a:avLst/>
            <a:gdLst/>
            <a:ahLst/>
            <a:cxnLst/>
            <a:rect l="l" t="t" r="r" b="b"/>
            <a:pathLst>
              <a:path w="37081" h="67400" extrusionOk="0">
                <a:moveTo>
                  <a:pt x="36665" y="35462"/>
                </a:moveTo>
                <a:cubicBezTo>
                  <a:pt x="42510" y="-11037"/>
                  <a:pt x="-15420" y="-19805"/>
                  <a:pt x="3998" y="58257"/>
                </a:cubicBezTo>
                <a:cubicBezTo>
                  <a:pt x="11142" y="87027"/>
                  <a:pt x="34781" y="39034"/>
                  <a:pt x="36665" y="3546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6" name="Google Shape;896;p25"/>
          <p:cNvSpPr/>
          <p:nvPr/>
        </p:nvSpPr>
        <p:spPr>
          <a:xfrm rot="-10154761">
            <a:off x="599870" y="4311994"/>
            <a:ext cx="127200" cy="102796"/>
          </a:xfrm>
          <a:custGeom>
            <a:avLst/>
            <a:gdLst/>
            <a:ahLst/>
            <a:cxnLst/>
            <a:rect l="l" t="t" r="r" b="b"/>
            <a:pathLst>
              <a:path w="71923" h="58124" extrusionOk="0">
                <a:moveTo>
                  <a:pt x="1223" y="14052"/>
                </a:moveTo>
                <a:cubicBezTo>
                  <a:pt x="-14233" y="78735"/>
                  <a:pt x="123252" y="68734"/>
                  <a:pt x="50580" y="6779"/>
                </a:cubicBezTo>
                <a:cubicBezTo>
                  <a:pt x="34604" y="-6860"/>
                  <a:pt x="13758" y="2427"/>
                  <a:pt x="1223" y="1405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7" name="Google Shape;897;p25"/>
          <p:cNvSpPr/>
          <p:nvPr/>
        </p:nvSpPr>
        <p:spPr>
          <a:xfrm rot="-10154761">
            <a:off x="481024" y="4350208"/>
            <a:ext cx="92276" cy="80806"/>
          </a:xfrm>
          <a:custGeom>
            <a:avLst/>
            <a:gdLst/>
            <a:ahLst/>
            <a:cxnLst/>
            <a:rect l="l" t="t" r="r" b="b"/>
            <a:pathLst>
              <a:path w="52176" h="45690" extrusionOk="0">
                <a:moveTo>
                  <a:pt x="51434" y="29504"/>
                </a:moveTo>
                <a:cubicBezTo>
                  <a:pt x="32016" y="-31283"/>
                  <a:pt x="-42993" y="16385"/>
                  <a:pt x="34094" y="43532"/>
                </a:cubicBezTo>
                <a:cubicBezTo>
                  <a:pt x="46628" y="47948"/>
                  <a:pt x="54746" y="46649"/>
                  <a:pt x="51434" y="295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8" name="Google Shape;898;p25"/>
          <p:cNvSpPr/>
          <p:nvPr/>
        </p:nvSpPr>
        <p:spPr>
          <a:xfrm rot="-10154761">
            <a:off x="365562" y="4182887"/>
            <a:ext cx="101025" cy="98263"/>
          </a:xfrm>
          <a:custGeom>
            <a:avLst/>
            <a:gdLst/>
            <a:ahLst/>
            <a:cxnLst/>
            <a:rect l="l" t="t" r="r" b="b"/>
            <a:pathLst>
              <a:path w="57123" h="55561" extrusionOk="0">
                <a:moveTo>
                  <a:pt x="49834" y="15003"/>
                </a:moveTo>
                <a:cubicBezTo>
                  <a:pt x="-44334" y="-45004"/>
                  <a:pt x="17297" y="98130"/>
                  <a:pt x="53535" y="42409"/>
                </a:cubicBezTo>
                <a:cubicBezTo>
                  <a:pt x="59705" y="32927"/>
                  <a:pt x="57562" y="23251"/>
                  <a:pt x="49834" y="1500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9" name="Google Shape;899;p25"/>
          <p:cNvSpPr/>
          <p:nvPr/>
        </p:nvSpPr>
        <p:spPr>
          <a:xfrm rot="-10154761">
            <a:off x="469863" y="4112477"/>
            <a:ext cx="128026" cy="123256"/>
          </a:xfrm>
          <a:custGeom>
            <a:avLst/>
            <a:gdLst/>
            <a:ahLst/>
            <a:cxnLst/>
            <a:rect l="l" t="t" r="r" b="b"/>
            <a:pathLst>
              <a:path w="72390" h="69693" extrusionOk="0">
                <a:moveTo>
                  <a:pt x="12753" y="45463"/>
                </a:moveTo>
                <a:cubicBezTo>
                  <a:pt x="137184" y="131578"/>
                  <a:pt x="33209" y="-43769"/>
                  <a:pt x="1972" y="10719"/>
                </a:cubicBezTo>
                <a:cubicBezTo>
                  <a:pt x="-2379" y="18252"/>
                  <a:pt x="154" y="31695"/>
                  <a:pt x="12753" y="4546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0" name="Google Shape;900;p25"/>
          <p:cNvSpPr/>
          <p:nvPr/>
        </p:nvSpPr>
        <p:spPr>
          <a:xfrm rot="-10154761">
            <a:off x="356539" y="3965884"/>
            <a:ext cx="85906" cy="138415"/>
          </a:xfrm>
          <a:custGeom>
            <a:avLst/>
            <a:gdLst/>
            <a:ahLst/>
            <a:cxnLst/>
            <a:rect l="l" t="t" r="r" b="b"/>
            <a:pathLst>
              <a:path w="48574" h="78264" extrusionOk="0">
                <a:moveTo>
                  <a:pt x="13519" y="355"/>
                </a:moveTo>
                <a:cubicBezTo>
                  <a:pt x="-24473" y="-7827"/>
                  <a:pt x="27677" y="128683"/>
                  <a:pt x="46965" y="57765"/>
                </a:cubicBezTo>
                <a:cubicBezTo>
                  <a:pt x="55472" y="26463"/>
                  <a:pt x="28196" y="6590"/>
                  <a:pt x="13519" y="35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1" name="Google Shape;901;p25"/>
          <p:cNvSpPr/>
          <p:nvPr/>
        </p:nvSpPr>
        <p:spPr>
          <a:xfrm rot="-10154761">
            <a:off x="718829" y="4475677"/>
            <a:ext cx="98560" cy="82017"/>
          </a:xfrm>
          <a:custGeom>
            <a:avLst/>
            <a:gdLst/>
            <a:ahLst/>
            <a:cxnLst/>
            <a:rect l="l" t="t" r="r" b="b"/>
            <a:pathLst>
              <a:path w="55729" h="46375" extrusionOk="0">
                <a:moveTo>
                  <a:pt x="55730" y="27895"/>
                </a:moveTo>
                <a:cubicBezTo>
                  <a:pt x="50794" y="-30164"/>
                  <a:pt x="-43309" y="15946"/>
                  <a:pt x="24427" y="44586"/>
                </a:cubicBezTo>
                <a:cubicBezTo>
                  <a:pt x="38455" y="50496"/>
                  <a:pt x="50015" y="40949"/>
                  <a:pt x="55730" y="2789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2" name="Google Shape;902;p25"/>
          <p:cNvSpPr/>
          <p:nvPr/>
        </p:nvSpPr>
        <p:spPr>
          <a:xfrm rot="-10154761">
            <a:off x="299020" y="3656205"/>
            <a:ext cx="80169" cy="142687"/>
          </a:xfrm>
          <a:custGeom>
            <a:avLst/>
            <a:gdLst/>
            <a:ahLst/>
            <a:cxnLst/>
            <a:rect l="l" t="t" r="r" b="b"/>
            <a:pathLst>
              <a:path w="45330" h="80680" extrusionOk="0">
                <a:moveTo>
                  <a:pt x="16066" y="1022"/>
                </a:moveTo>
                <a:cubicBezTo>
                  <a:pt x="-20756" y="-13331"/>
                  <a:pt x="13404" y="129350"/>
                  <a:pt x="41849" y="62978"/>
                </a:cubicBezTo>
                <a:cubicBezTo>
                  <a:pt x="54448" y="33688"/>
                  <a:pt x="29834" y="9594"/>
                  <a:pt x="16066" y="102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03" name="Google Shape;903;p25"/>
          <p:cNvGrpSpPr/>
          <p:nvPr/>
        </p:nvGrpSpPr>
        <p:grpSpPr>
          <a:xfrm rot="-1433944">
            <a:off x="7990010" y="4747758"/>
            <a:ext cx="308071" cy="202462"/>
            <a:chOff x="3376242" y="4050765"/>
            <a:chExt cx="308091" cy="202475"/>
          </a:xfrm>
        </p:grpSpPr>
        <p:sp>
          <p:nvSpPr>
            <p:cNvPr id="904" name="Google Shape;904;p25"/>
            <p:cNvSpPr/>
            <p:nvPr/>
          </p:nvSpPr>
          <p:spPr>
            <a:xfrm>
              <a:off x="3376242" y="4050765"/>
              <a:ext cx="308091" cy="202475"/>
            </a:xfrm>
            <a:custGeom>
              <a:avLst/>
              <a:gdLst/>
              <a:ahLst/>
              <a:cxnLst/>
              <a:rect l="l" t="t" r="r" b="b"/>
              <a:pathLst>
                <a:path w="308091" h="202475" extrusionOk="0">
                  <a:moveTo>
                    <a:pt x="308092" y="57800"/>
                  </a:moveTo>
                  <a:lnTo>
                    <a:pt x="196649" y="0"/>
                  </a:lnTo>
                  <a:cubicBezTo>
                    <a:pt x="168399" y="42927"/>
                    <a:pt x="117094" y="113131"/>
                    <a:pt x="88778" y="156059"/>
                  </a:cubicBezTo>
                  <a:cubicBezTo>
                    <a:pt x="74881" y="143330"/>
                    <a:pt x="58060" y="111572"/>
                    <a:pt x="39227" y="103130"/>
                  </a:cubicBezTo>
                  <a:cubicBezTo>
                    <a:pt x="22861" y="95791"/>
                    <a:pt x="-194" y="113911"/>
                    <a:pt x="1" y="130536"/>
                  </a:cubicBezTo>
                  <a:cubicBezTo>
                    <a:pt x="391" y="165800"/>
                    <a:pt x="67802" y="221911"/>
                    <a:pt x="85986" y="195739"/>
                  </a:cubicBezTo>
                  <a:cubicBezTo>
                    <a:pt x="134953" y="130016"/>
                    <a:pt x="192103" y="45525"/>
                    <a:pt x="192103" y="45525"/>
                  </a:cubicBezTo>
                  <a:lnTo>
                    <a:pt x="284517" y="94492"/>
                  </a:lnTo>
                  <a:lnTo>
                    <a:pt x="308092" y="57735"/>
                  </a:ln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905;p25"/>
            <p:cNvSpPr/>
            <p:nvPr/>
          </p:nvSpPr>
          <p:spPr>
            <a:xfrm>
              <a:off x="3392403" y="4163620"/>
              <a:ext cx="36317" cy="13788"/>
            </a:xfrm>
            <a:custGeom>
              <a:avLst/>
              <a:gdLst/>
              <a:ahLst/>
              <a:cxnLst/>
              <a:rect l="l" t="t" r="r" b="b"/>
              <a:pathLst>
                <a:path w="36317" h="13788" extrusionOk="0">
                  <a:moveTo>
                    <a:pt x="36314" y="13785"/>
                  </a:moveTo>
                  <a:cubicBezTo>
                    <a:pt x="20988" y="-5698"/>
                    <a:pt x="2414" y="-2581"/>
                    <a:pt x="11" y="11057"/>
                  </a:cubicBezTo>
                  <a:cubicBezTo>
                    <a:pt x="-119" y="11706"/>
                    <a:pt x="920" y="12811"/>
                    <a:pt x="1440" y="12356"/>
                  </a:cubicBezTo>
                  <a:cubicBezTo>
                    <a:pt x="13844" y="1251"/>
                    <a:pt x="36639" y="14045"/>
                    <a:pt x="36314" y="13785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25"/>
            <p:cNvSpPr/>
            <p:nvPr/>
          </p:nvSpPr>
          <p:spPr>
            <a:xfrm>
              <a:off x="3393158" y="4183881"/>
              <a:ext cx="3642" cy="4839"/>
            </a:xfrm>
            <a:custGeom>
              <a:avLst/>
              <a:gdLst/>
              <a:ahLst/>
              <a:cxnLst/>
              <a:rect l="l" t="t" r="r" b="b"/>
              <a:pathLst>
                <a:path w="3642" h="4839" extrusionOk="0">
                  <a:moveTo>
                    <a:pt x="2569" y="83"/>
                  </a:moveTo>
                  <a:cubicBezTo>
                    <a:pt x="945" y="603"/>
                    <a:pt x="-223" y="1966"/>
                    <a:pt x="36" y="4045"/>
                  </a:cubicBezTo>
                  <a:cubicBezTo>
                    <a:pt x="101" y="4629"/>
                    <a:pt x="815" y="5084"/>
                    <a:pt x="1140" y="4694"/>
                  </a:cubicBezTo>
                  <a:cubicBezTo>
                    <a:pt x="2049" y="3655"/>
                    <a:pt x="1919" y="2096"/>
                    <a:pt x="3348" y="1512"/>
                  </a:cubicBezTo>
                  <a:cubicBezTo>
                    <a:pt x="4063" y="1252"/>
                    <a:pt x="3348" y="-176"/>
                    <a:pt x="2569" y="18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907;p25"/>
            <p:cNvSpPr/>
            <p:nvPr/>
          </p:nvSpPr>
          <p:spPr>
            <a:xfrm>
              <a:off x="3580742" y="4072118"/>
              <a:ext cx="77969" cy="44197"/>
            </a:xfrm>
            <a:custGeom>
              <a:avLst/>
              <a:gdLst/>
              <a:ahLst/>
              <a:cxnLst/>
              <a:rect l="l" t="t" r="r" b="b"/>
              <a:pathLst>
                <a:path w="77969" h="44197" extrusionOk="0">
                  <a:moveTo>
                    <a:pt x="77550" y="42421"/>
                  </a:moveTo>
                  <a:cubicBezTo>
                    <a:pt x="64821" y="31316"/>
                    <a:pt x="17088" y="2091"/>
                    <a:pt x="1436" y="14"/>
                  </a:cubicBezTo>
                  <a:cubicBezTo>
                    <a:pt x="8" y="-181"/>
                    <a:pt x="-577" y="1767"/>
                    <a:pt x="722" y="2417"/>
                  </a:cubicBezTo>
                  <a:cubicBezTo>
                    <a:pt x="27738" y="16314"/>
                    <a:pt x="54949" y="28199"/>
                    <a:pt x="76316" y="43980"/>
                  </a:cubicBezTo>
                  <a:cubicBezTo>
                    <a:pt x="77355" y="44759"/>
                    <a:pt x="78589" y="43266"/>
                    <a:pt x="77615" y="42356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9" name="Google Shape;909;p26"/>
          <p:cNvGrpSpPr/>
          <p:nvPr/>
        </p:nvGrpSpPr>
        <p:grpSpPr>
          <a:xfrm>
            <a:off x="-1215680" y="-1744227"/>
            <a:ext cx="11435739" cy="7533385"/>
            <a:chOff x="-1215680" y="-1744227"/>
            <a:chExt cx="11435739" cy="7533385"/>
          </a:xfrm>
        </p:grpSpPr>
        <p:grpSp>
          <p:nvGrpSpPr>
            <p:cNvPr id="910" name="Google Shape;910;p26"/>
            <p:cNvGrpSpPr/>
            <p:nvPr/>
          </p:nvGrpSpPr>
          <p:grpSpPr>
            <a:xfrm>
              <a:off x="-1215680" y="-1744227"/>
              <a:ext cx="11435739" cy="7533385"/>
              <a:chOff x="-1215680" y="-1744227"/>
              <a:chExt cx="11435739" cy="7533385"/>
            </a:xfrm>
          </p:grpSpPr>
          <p:grpSp>
            <p:nvGrpSpPr>
              <p:cNvPr id="911" name="Google Shape;911;p26"/>
              <p:cNvGrpSpPr/>
              <p:nvPr/>
            </p:nvGrpSpPr>
            <p:grpSpPr>
              <a:xfrm rot="5725530" flipH="1">
                <a:off x="1159110" y="1538129"/>
                <a:ext cx="1647362" cy="6269271"/>
                <a:chOff x="2618341" y="3493402"/>
                <a:chExt cx="1183590" cy="3013753"/>
              </a:xfrm>
            </p:grpSpPr>
            <p:grpSp>
              <p:nvGrpSpPr>
                <p:cNvPr id="912" name="Google Shape;912;p26"/>
                <p:cNvGrpSpPr/>
                <p:nvPr/>
              </p:nvGrpSpPr>
              <p:grpSpPr>
                <a:xfrm>
                  <a:off x="2618341" y="3493402"/>
                  <a:ext cx="1183590" cy="3013753"/>
                  <a:chOff x="2618341" y="3493402"/>
                  <a:chExt cx="1183590" cy="3013753"/>
                </a:xfrm>
              </p:grpSpPr>
              <p:sp>
                <p:nvSpPr>
                  <p:cNvPr id="913" name="Google Shape;913;p26"/>
                  <p:cNvSpPr/>
                  <p:nvPr/>
                </p:nvSpPr>
                <p:spPr>
                  <a:xfrm>
                    <a:off x="2618406" y="3493402"/>
                    <a:ext cx="1134557" cy="30137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4557" h="3013753" extrusionOk="0">
                        <a:moveTo>
                          <a:pt x="1134557" y="3013753"/>
                        </a:moveTo>
                        <a:lnTo>
                          <a:pt x="0" y="3013753"/>
                        </a:lnTo>
                        <a:lnTo>
                          <a:pt x="0" y="0"/>
                        </a:lnTo>
                        <a:cubicBezTo>
                          <a:pt x="384399" y="117027"/>
                          <a:pt x="649886" y="543704"/>
                          <a:pt x="543445" y="1021621"/>
                        </a:cubicBezTo>
                        <a:cubicBezTo>
                          <a:pt x="461681" y="1388810"/>
                          <a:pt x="267371" y="1930112"/>
                          <a:pt x="412779" y="2258594"/>
                        </a:cubicBezTo>
                        <a:cubicBezTo>
                          <a:pt x="581371" y="2639421"/>
                          <a:pt x="988500" y="2414588"/>
                          <a:pt x="1134557" y="3013753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14" name="Google Shape;914;p26"/>
                  <p:cNvSpPr/>
                  <p:nvPr/>
                </p:nvSpPr>
                <p:spPr>
                  <a:xfrm>
                    <a:off x="2618341" y="4736609"/>
                    <a:ext cx="908685" cy="17705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8685" h="1770545" extrusionOk="0">
                        <a:moveTo>
                          <a:pt x="649952" y="1548246"/>
                        </a:moveTo>
                        <a:cubicBezTo>
                          <a:pt x="331470" y="1445895"/>
                          <a:pt x="69814" y="1292304"/>
                          <a:pt x="149434" y="786137"/>
                        </a:cubicBezTo>
                        <a:cubicBezTo>
                          <a:pt x="210156" y="400180"/>
                          <a:pt x="145213" y="143200"/>
                          <a:pt x="0" y="0"/>
                        </a:cubicBezTo>
                        <a:lnTo>
                          <a:pt x="0" y="1770546"/>
                        </a:lnTo>
                        <a:lnTo>
                          <a:pt x="908685" y="1770546"/>
                        </a:lnTo>
                        <a:cubicBezTo>
                          <a:pt x="858549" y="1678716"/>
                          <a:pt x="778214" y="1589484"/>
                          <a:pt x="649952" y="1548246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15" name="Google Shape;915;p26"/>
                  <p:cNvSpPr/>
                  <p:nvPr/>
                </p:nvSpPr>
                <p:spPr>
                  <a:xfrm>
                    <a:off x="2618406" y="3752590"/>
                    <a:ext cx="1062080" cy="27545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2080" h="2754565" extrusionOk="0">
                        <a:moveTo>
                          <a:pt x="0" y="0"/>
                        </a:moveTo>
                        <a:cubicBezTo>
                          <a:pt x="89232" y="58059"/>
                          <a:pt x="199375" y="141706"/>
                          <a:pt x="208403" y="150149"/>
                        </a:cubicBezTo>
                        <a:cubicBezTo>
                          <a:pt x="738924" y="688787"/>
                          <a:pt x="100792" y="1372185"/>
                          <a:pt x="270878" y="1965246"/>
                        </a:cubicBezTo>
                        <a:cubicBezTo>
                          <a:pt x="345433" y="2225148"/>
                          <a:pt x="606569" y="2281389"/>
                          <a:pt x="808802" y="2437448"/>
                        </a:cubicBezTo>
                        <a:cubicBezTo>
                          <a:pt x="928233" y="2529602"/>
                          <a:pt x="1016491" y="2631173"/>
                          <a:pt x="1062081" y="2754565"/>
                        </a:cubicBezTo>
                        <a:lnTo>
                          <a:pt x="1043118" y="2754565"/>
                        </a:lnTo>
                        <a:cubicBezTo>
                          <a:pt x="955249" y="2520770"/>
                          <a:pt x="720999" y="2392507"/>
                          <a:pt x="493763" y="2260608"/>
                        </a:cubicBezTo>
                        <a:cubicBezTo>
                          <a:pt x="71957" y="2015772"/>
                          <a:pt x="253343" y="1474405"/>
                          <a:pt x="342056" y="1090007"/>
                        </a:cubicBezTo>
                        <a:cubicBezTo>
                          <a:pt x="458629" y="584943"/>
                          <a:pt x="458239" y="298804"/>
                          <a:pt x="0" y="2389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16" name="Google Shape;916;p26"/>
                  <p:cNvSpPr/>
                  <p:nvPr/>
                </p:nvSpPr>
                <p:spPr>
                  <a:xfrm>
                    <a:off x="3019249" y="4771227"/>
                    <a:ext cx="782682" cy="17359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2682" h="1735928" extrusionOk="0">
                        <a:moveTo>
                          <a:pt x="281836" y="100205"/>
                        </a:moveTo>
                        <a:cubicBezTo>
                          <a:pt x="60380" y="556366"/>
                          <a:pt x="40637" y="911215"/>
                          <a:pt x="463092" y="1176638"/>
                        </a:cubicBezTo>
                        <a:cubicBezTo>
                          <a:pt x="616358" y="1272948"/>
                          <a:pt x="715591" y="1352829"/>
                          <a:pt x="763974" y="1540839"/>
                        </a:cubicBezTo>
                        <a:cubicBezTo>
                          <a:pt x="776703" y="1590196"/>
                          <a:pt x="784886" y="1663257"/>
                          <a:pt x="782158" y="1735929"/>
                        </a:cubicBezTo>
                        <a:lnTo>
                          <a:pt x="737997" y="1735929"/>
                        </a:lnTo>
                        <a:cubicBezTo>
                          <a:pt x="734295" y="1676895"/>
                          <a:pt x="724099" y="1619291"/>
                          <a:pt x="704551" y="1563764"/>
                        </a:cubicBezTo>
                        <a:cubicBezTo>
                          <a:pt x="645907" y="1397120"/>
                          <a:pt x="555247" y="1337632"/>
                          <a:pt x="409969" y="1257752"/>
                        </a:cubicBezTo>
                        <a:cubicBezTo>
                          <a:pt x="-81132" y="987978"/>
                          <a:pt x="-81067" y="562405"/>
                          <a:pt x="149027" y="47665"/>
                        </a:cubicBezTo>
                        <a:cubicBezTo>
                          <a:pt x="167406" y="9479"/>
                          <a:pt x="212022" y="-9679"/>
                          <a:pt x="248715" y="4868"/>
                        </a:cubicBezTo>
                        <a:cubicBezTo>
                          <a:pt x="285408" y="19350"/>
                          <a:pt x="300215" y="62018"/>
                          <a:pt x="281836" y="100205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917" name="Google Shape;917;p26"/>
                <p:cNvSpPr/>
                <p:nvPr/>
              </p:nvSpPr>
              <p:spPr>
                <a:xfrm rot="346944">
                  <a:off x="2992592" y="3637542"/>
                  <a:ext cx="325846" cy="497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292" h="491474" extrusionOk="0">
                      <a:moveTo>
                        <a:pt x="327974" y="491475"/>
                      </a:moveTo>
                      <a:cubicBezTo>
                        <a:pt x="278162" y="320999"/>
                        <a:pt x="120740" y="188710"/>
                        <a:pt x="39366" y="116363"/>
                      </a:cubicBezTo>
                      <a:cubicBezTo>
                        <a:pt x="-42917" y="43237"/>
                        <a:pt x="21182" y="-5536"/>
                        <a:pt x="74046" y="504"/>
                      </a:cubicBezTo>
                      <a:cubicBezTo>
                        <a:pt x="266472" y="22585"/>
                        <a:pt x="333559" y="375811"/>
                        <a:pt x="327974" y="49147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18" name="Google Shape;918;p26"/>
              <p:cNvSpPr/>
              <p:nvPr/>
            </p:nvSpPr>
            <p:spPr>
              <a:xfrm rot="3533021">
                <a:off x="6511264" y="-2489535"/>
                <a:ext cx="1771914" cy="4763977"/>
              </a:xfrm>
              <a:custGeom>
                <a:avLst/>
                <a:gdLst/>
                <a:ahLst/>
                <a:cxnLst/>
                <a:rect l="l" t="t" r="r" b="b"/>
                <a:pathLst>
                  <a:path w="1571991" h="2184753" extrusionOk="0">
                    <a:moveTo>
                      <a:pt x="796374" y="65"/>
                    </a:moveTo>
                    <a:lnTo>
                      <a:pt x="1571991" y="65"/>
                    </a:lnTo>
                    <a:lnTo>
                      <a:pt x="1571991" y="421027"/>
                    </a:lnTo>
                    <a:cubicBezTo>
                      <a:pt x="1433662" y="567474"/>
                      <a:pt x="1318972" y="734832"/>
                      <a:pt x="1305269" y="896086"/>
                    </a:cubicBezTo>
                    <a:cubicBezTo>
                      <a:pt x="1268641" y="1328088"/>
                      <a:pt x="1100244" y="1518437"/>
                      <a:pt x="843977" y="1584354"/>
                    </a:cubicBezTo>
                    <a:cubicBezTo>
                      <a:pt x="587712" y="1650271"/>
                      <a:pt x="82454" y="1664883"/>
                      <a:pt x="38552" y="2184754"/>
                    </a:cubicBezTo>
                    <a:cubicBezTo>
                      <a:pt x="-63928" y="2001679"/>
                      <a:pt x="31214" y="1620982"/>
                      <a:pt x="404637" y="1511098"/>
                    </a:cubicBezTo>
                    <a:cubicBezTo>
                      <a:pt x="778061" y="1401279"/>
                      <a:pt x="895218" y="1071757"/>
                      <a:pt x="785399" y="771590"/>
                    </a:cubicBezTo>
                    <a:cubicBezTo>
                      <a:pt x="705843" y="554095"/>
                      <a:pt x="726235" y="206000"/>
                      <a:pt x="7963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9" name="Google Shape;919;p26"/>
              <p:cNvSpPr/>
              <p:nvPr/>
            </p:nvSpPr>
            <p:spPr>
              <a:xfrm rot="4500473">
                <a:off x="7160098" y="-2496243"/>
                <a:ext cx="1652034" cy="4183218"/>
              </a:xfrm>
              <a:custGeom>
                <a:avLst/>
                <a:gdLst/>
                <a:ahLst/>
                <a:cxnLst/>
                <a:rect l="l" t="t" r="r" b="b"/>
                <a:pathLst>
                  <a:path w="988112" h="1776041" extrusionOk="0">
                    <a:moveTo>
                      <a:pt x="944731" y="65"/>
                    </a:moveTo>
                    <a:lnTo>
                      <a:pt x="988113" y="65"/>
                    </a:lnTo>
                    <a:cubicBezTo>
                      <a:pt x="950966" y="44291"/>
                      <a:pt x="914597" y="86050"/>
                      <a:pt x="907193" y="96571"/>
                    </a:cubicBezTo>
                    <a:cubicBezTo>
                      <a:pt x="622483" y="500127"/>
                      <a:pt x="820884" y="675019"/>
                      <a:pt x="792374" y="1082278"/>
                    </a:cubicBezTo>
                    <a:cubicBezTo>
                      <a:pt x="758668" y="1563507"/>
                      <a:pt x="320692" y="1433361"/>
                      <a:pt x="50268" y="1736841"/>
                    </a:cubicBezTo>
                    <a:cubicBezTo>
                      <a:pt x="-40068" y="1838217"/>
                      <a:pt x="-7141" y="1722423"/>
                      <a:pt x="136902" y="1621956"/>
                    </a:cubicBezTo>
                    <a:cubicBezTo>
                      <a:pt x="305300" y="1504474"/>
                      <a:pt x="456553" y="1484536"/>
                      <a:pt x="611052" y="1397772"/>
                    </a:cubicBezTo>
                    <a:cubicBezTo>
                      <a:pt x="862123" y="1256781"/>
                      <a:pt x="767241" y="903879"/>
                      <a:pt x="740485" y="673656"/>
                    </a:cubicBezTo>
                    <a:cubicBezTo>
                      <a:pt x="708922" y="402128"/>
                      <a:pt x="744251" y="266981"/>
                      <a:pt x="908428" y="43902"/>
                    </a:cubicBezTo>
                    <a:cubicBezTo>
                      <a:pt x="910051" y="41758"/>
                      <a:pt x="924728" y="23639"/>
                      <a:pt x="9447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20" name="Google Shape;920;p26"/>
            <p:cNvGrpSpPr/>
            <p:nvPr/>
          </p:nvGrpSpPr>
          <p:grpSpPr>
            <a:xfrm rot="-665601">
              <a:off x="4643482" y="4569928"/>
              <a:ext cx="658891" cy="806919"/>
              <a:chOff x="4572813" y="5319201"/>
              <a:chExt cx="372432" cy="456104"/>
            </a:xfrm>
          </p:grpSpPr>
          <p:sp>
            <p:nvSpPr>
              <p:cNvPr id="921" name="Google Shape;921;p26"/>
              <p:cNvSpPr/>
              <p:nvPr/>
            </p:nvSpPr>
            <p:spPr>
              <a:xfrm>
                <a:off x="4894124" y="5593942"/>
                <a:ext cx="37081" cy="67400"/>
              </a:xfrm>
              <a:custGeom>
                <a:avLst/>
                <a:gdLst/>
                <a:ahLst/>
                <a:cxnLst/>
                <a:rect l="l" t="t" r="r" b="b"/>
                <a:pathLst>
                  <a:path w="37081" h="67400" extrusionOk="0">
                    <a:moveTo>
                      <a:pt x="36665" y="35462"/>
                    </a:moveTo>
                    <a:cubicBezTo>
                      <a:pt x="42510" y="-11037"/>
                      <a:pt x="-15420" y="-19805"/>
                      <a:pt x="3998" y="58257"/>
                    </a:cubicBezTo>
                    <a:cubicBezTo>
                      <a:pt x="11142" y="87027"/>
                      <a:pt x="34781" y="39034"/>
                      <a:pt x="36665" y="3546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2" name="Google Shape;922;p26"/>
              <p:cNvSpPr/>
              <p:nvPr/>
            </p:nvSpPr>
            <p:spPr>
              <a:xfrm>
                <a:off x="4639074" y="5387337"/>
                <a:ext cx="71923" cy="58124"/>
              </a:xfrm>
              <a:custGeom>
                <a:avLst/>
                <a:gdLst/>
                <a:ahLst/>
                <a:cxnLst/>
                <a:rect l="l" t="t" r="r" b="b"/>
                <a:pathLst>
                  <a:path w="71923" h="58124" extrusionOk="0">
                    <a:moveTo>
                      <a:pt x="1223" y="14052"/>
                    </a:moveTo>
                    <a:cubicBezTo>
                      <a:pt x="-14233" y="78735"/>
                      <a:pt x="123252" y="68734"/>
                      <a:pt x="50580" y="6779"/>
                    </a:cubicBezTo>
                    <a:cubicBezTo>
                      <a:pt x="34604" y="-6860"/>
                      <a:pt x="13758" y="2427"/>
                      <a:pt x="1223" y="1405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3" name="Google Shape;923;p26"/>
              <p:cNvSpPr/>
              <p:nvPr/>
            </p:nvSpPr>
            <p:spPr>
              <a:xfrm>
                <a:off x="4721737" y="5363962"/>
                <a:ext cx="52176" cy="45690"/>
              </a:xfrm>
              <a:custGeom>
                <a:avLst/>
                <a:gdLst/>
                <a:ahLst/>
                <a:cxnLst/>
                <a:rect l="l" t="t" r="r" b="b"/>
                <a:pathLst>
                  <a:path w="52176" h="45690" extrusionOk="0">
                    <a:moveTo>
                      <a:pt x="51434" y="29504"/>
                    </a:moveTo>
                    <a:cubicBezTo>
                      <a:pt x="32016" y="-31283"/>
                      <a:pt x="-42993" y="16385"/>
                      <a:pt x="34094" y="43532"/>
                    </a:cubicBezTo>
                    <a:cubicBezTo>
                      <a:pt x="46628" y="47948"/>
                      <a:pt x="54746" y="46649"/>
                      <a:pt x="51434" y="2950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4" name="Google Shape;924;p26"/>
              <p:cNvSpPr/>
              <p:nvPr/>
            </p:nvSpPr>
            <p:spPr>
              <a:xfrm>
                <a:off x="4797763" y="5435288"/>
                <a:ext cx="57123" cy="55561"/>
              </a:xfrm>
              <a:custGeom>
                <a:avLst/>
                <a:gdLst/>
                <a:ahLst/>
                <a:cxnLst/>
                <a:rect l="l" t="t" r="r" b="b"/>
                <a:pathLst>
                  <a:path w="57123" h="55561" extrusionOk="0">
                    <a:moveTo>
                      <a:pt x="49834" y="15003"/>
                    </a:moveTo>
                    <a:cubicBezTo>
                      <a:pt x="-44334" y="-45004"/>
                      <a:pt x="17297" y="98130"/>
                      <a:pt x="53535" y="42409"/>
                    </a:cubicBezTo>
                    <a:cubicBezTo>
                      <a:pt x="59705" y="32927"/>
                      <a:pt x="57562" y="23251"/>
                      <a:pt x="49834" y="150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5" name="Google Shape;925;p26"/>
              <p:cNvSpPr/>
              <p:nvPr/>
            </p:nvSpPr>
            <p:spPr>
              <a:xfrm>
                <a:off x="4730870" y="5472888"/>
                <a:ext cx="72390" cy="69693"/>
              </a:xfrm>
              <a:custGeom>
                <a:avLst/>
                <a:gdLst/>
                <a:ahLst/>
                <a:cxnLst/>
                <a:rect l="l" t="t" r="r" b="b"/>
                <a:pathLst>
                  <a:path w="72390" h="69693" extrusionOk="0">
                    <a:moveTo>
                      <a:pt x="12753" y="45463"/>
                    </a:moveTo>
                    <a:cubicBezTo>
                      <a:pt x="137184" y="131578"/>
                      <a:pt x="33209" y="-43769"/>
                      <a:pt x="1972" y="10719"/>
                    </a:cubicBezTo>
                    <a:cubicBezTo>
                      <a:pt x="-2379" y="18252"/>
                      <a:pt x="154" y="31695"/>
                      <a:pt x="12753" y="454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6" name="Google Shape;926;p26"/>
              <p:cNvSpPr/>
              <p:nvPr/>
            </p:nvSpPr>
            <p:spPr>
              <a:xfrm>
                <a:off x="4832129" y="5531504"/>
                <a:ext cx="48574" cy="78264"/>
              </a:xfrm>
              <a:custGeom>
                <a:avLst/>
                <a:gdLst/>
                <a:ahLst/>
                <a:cxnLst/>
                <a:rect l="l" t="t" r="r" b="b"/>
                <a:pathLst>
                  <a:path w="48574" h="78264" extrusionOk="0">
                    <a:moveTo>
                      <a:pt x="13519" y="355"/>
                    </a:moveTo>
                    <a:cubicBezTo>
                      <a:pt x="-24473" y="-7827"/>
                      <a:pt x="27677" y="128683"/>
                      <a:pt x="46965" y="57765"/>
                    </a:cubicBezTo>
                    <a:cubicBezTo>
                      <a:pt x="55472" y="26463"/>
                      <a:pt x="28196" y="6590"/>
                      <a:pt x="13519" y="35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7" name="Google Shape;927;p26"/>
              <p:cNvSpPr/>
              <p:nvPr/>
            </p:nvSpPr>
            <p:spPr>
              <a:xfrm>
                <a:off x="4572813" y="5319201"/>
                <a:ext cx="55729" cy="46375"/>
              </a:xfrm>
              <a:custGeom>
                <a:avLst/>
                <a:gdLst/>
                <a:ahLst/>
                <a:cxnLst/>
                <a:rect l="l" t="t" r="r" b="b"/>
                <a:pathLst>
                  <a:path w="55729" h="46375" extrusionOk="0">
                    <a:moveTo>
                      <a:pt x="55730" y="27895"/>
                    </a:moveTo>
                    <a:cubicBezTo>
                      <a:pt x="50794" y="-30164"/>
                      <a:pt x="-43309" y="15946"/>
                      <a:pt x="24427" y="44586"/>
                    </a:cubicBezTo>
                    <a:cubicBezTo>
                      <a:pt x="38455" y="50496"/>
                      <a:pt x="50015" y="40949"/>
                      <a:pt x="55730" y="278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8" name="Google Shape;928;p26"/>
              <p:cNvSpPr/>
              <p:nvPr/>
            </p:nvSpPr>
            <p:spPr>
              <a:xfrm>
                <a:off x="4899915" y="5694625"/>
                <a:ext cx="45330" cy="80680"/>
              </a:xfrm>
              <a:custGeom>
                <a:avLst/>
                <a:gdLst/>
                <a:ahLst/>
                <a:cxnLst/>
                <a:rect l="l" t="t" r="r" b="b"/>
                <a:pathLst>
                  <a:path w="45330" h="80680" extrusionOk="0">
                    <a:moveTo>
                      <a:pt x="16066" y="1022"/>
                    </a:moveTo>
                    <a:cubicBezTo>
                      <a:pt x="-20756" y="-13331"/>
                      <a:pt x="13404" y="129350"/>
                      <a:pt x="41849" y="62978"/>
                    </a:cubicBezTo>
                    <a:cubicBezTo>
                      <a:pt x="54448" y="33688"/>
                      <a:pt x="29834" y="9594"/>
                      <a:pt x="16066" y="102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29" name="Google Shape;929;p26"/>
            <p:cNvGrpSpPr/>
            <p:nvPr/>
          </p:nvGrpSpPr>
          <p:grpSpPr>
            <a:xfrm>
              <a:off x="782016" y="69056"/>
              <a:ext cx="211165" cy="328042"/>
              <a:chOff x="1723033" y="6295193"/>
              <a:chExt cx="169176" cy="262812"/>
            </a:xfrm>
          </p:grpSpPr>
          <p:sp>
            <p:nvSpPr>
              <p:cNvPr id="930" name="Google Shape;930;p26"/>
              <p:cNvSpPr/>
              <p:nvPr/>
            </p:nvSpPr>
            <p:spPr>
              <a:xfrm>
                <a:off x="1780494" y="6338338"/>
                <a:ext cx="40543" cy="179515"/>
              </a:xfrm>
              <a:custGeom>
                <a:avLst/>
                <a:gdLst/>
                <a:ahLst/>
                <a:cxnLst/>
                <a:rect l="l" t="t" r="r" b="b"/>
                <a:pathLst>
                  <a:path w="40543" h="179515" extrusionOk="0">
                    <a:moveTo>
                      <a:pt x="79" y="7326"/>
                    </a:moveTo>
                    <a:cubicBezTo>
                      <a:pt x="-463" y="3872"/>
                      <a:pt x="1840" y="621"/>
                      <a:pt x="5294" y="79"/>
                    </a:cubicBezTo>
                    <a:cubicBezTo>
                      <a:pt x="8749" y="-463"/>
                      <a:pt x="12000" y="1840"/>
                      <a:pt x="12542" y="5294"/>
                    </a:cubicBezTo>
                    <a:lnTo>
                      <a:pt x="40448" y="172190"/>
                    </a:lnTo>
                    <a:cubicBezTo>
                      <a:pt x="41058" y="175644"/>
                      <a:pt x="38687" y="178895"/>
                      <a:pt x="35233" y="179437"/>
                    </a:cubicBezTo>
                    <a:cubicBezTo>
                      <a:pt x="31778" y="179979"/>
                      <a:pt x="28527" y="177676"/>
                      <a:pt x="27917" y="174221"/>
                    </a:cubicBezTo>
                    <a:lnTo>
                      <a:pt x="11" y="732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1" name="Google Shape;931;p26"/>
              <p:cNvSpPr/>
              <p:nvPr/>
            </p:nvSpPr>
            <p:spPr>
              <a:xfrm>
                <a:off x="1728316" y="6477833"/>
                <a:ext cx="90742" cy="73871"/>
              </a:xfrm>
              <a:custGeom>
                <a:avLst/>
                <a:gdLst/>
                <a:ahLst/>
                <a:cxnLst/>
                <a:rect l="l" t="t" r="r" b="b"/>
                <a:pathLst>
                  <a:path w="90742" h="73871" extrusionOk="0">
                    <a:moveTo>
                      <a:pt x="82331" y="26124"/>
                    </a:moveTo>
                    <a:cubicBezTo>
                      <a:pt x="122091" y="76247"/>
                      <a:pt x="8434" y="96296"/>
                      <a:pt x="306" y="39535"/>
                    </a:cubicBezTo>
                    <a:cubicBezTo>
                      <a:pt x="-4232" y="7904"/>
                      <a:pt x="42572" y="-23999"/>
                      <a:pt x="82331" y="2612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2" name="Google Shape;932;p26"/>
              <p:cNvSpPr/>
              <p:nvPr/>
            </p:nvSpPr>
            <p:spPr>
              <a:xfrm>
                <a:off x="1723033" y="6471432"/>
                <a:ext cx="101373" cy="86573"/>
              </a:xfrm>
              <a:custGeom>
                <a:avLst/>
                <a:gdLst/>
                <a:ahLst/>
                <a:cxnLst/>
                <a:rect l="l" t="t" r="r" b="b"/>
                <a:pathLst>
                  <a:path w="101373" h="86573" extrusionOk="0">
                    <a:moveTo>
                      <a:pt x="83821" y="36861"/>
                    </a:moveTo>
                    <a:cubicBezTo>
                      <a:pt x="90255" y="44921"/>
                      <a:pt x="91813" y="51559"/>
                      <a:pt x="90120" y="56571"/>
                    </a:cubicBezTo>
                    <a:cubicBezTo>
                      <a:pt x="88223" y="62328"/>
                      <a:pt x="82331" y="67002"/>
                      <a:pt x="74541" y="70118"/>
                    </a:cubicBezTo>
                    <a:cubicBezTo>
                      <a:pt x="66007" y="73505"/>
                      <a:pt x="55508" y="74724"/>
                      <a:pt x="45416" y="73505"/>
                    </a:cubicBezTo>
                    <a:cubicBezTo>
                      <a:pt x="28753" y="71404"/>
                      <a:pt x="13378" y="62531"/>
                      <a:pt x="10804" y="44853"/>
                    </a:cubicBezTo>
                    <a:cubicBezTo>
                      <a:pt x="10059" y="39570"/>
                      <a:pt x="11211" y="34151"/>
                      <a:pt x="13852" y="29410"/>
                    </a:cubicBezTo>
                    <a:cubicBezTo>
                      <a:pt x="16765" y="24059"/>
                      <a:pt x="21438" y="19453"/>
                      <a:pt x="27263" y="16473"/>
                    </a:cubicBezTo>
                    <a:cubicBezTo>
                      <a:pt x="33224" y="13357"/>
                      <a:pt x="40404" y="12003"/>
                      <a:pt x="48125" y="13086"/>
                    </a:cubicBezTo>
                    <a:cubicBezTo>
                      <a:pt x="59369" y="14779"/>
                      <a:pt x="71900" y="21824"/>
                      <a:pt x="83753" y="36861"/>
                    </a:cubicBezTo>
                    <a:lnTo>
                      <a:pt x="83753" y="36861"/>
                    </a:lnTo>
                    <a:close/>
                    <a:moveTo>
                      <a:pt x="100009" y="61109"/>
                    </a:moveTo>
                    <a:cubicBezTo>
                      <a:pt x="103125" y="51559"/>
                      <a:pt x="101160" y="40315"/>
                      <a:pt x="91475" y="28123"/>
                    </a:cubicBezTo>
                    <a:cubicBezTo>
                      <a:pt x="77657" y="10716"/>
                      <a:pt x="62959" y="2520"/>
                      <a:pt x="49480" y="488"/>
                    </a:cubicBezTo>
                    <a:cubicBezTo>
                      <a:pt x="39794" y="-935"/>
                      <a:pt x="30718" y="826"/>
                      <a:pt x="23064" y="4823"/>
                    </a:cubicBezTo>
                    <a:cubicBezTo>
                      <a:pt x="15342" y="8819"/>
                      <a:pt x="9043" y="15118"/>
                      <a:pt x="4979" y="22501"/>
                    </a:cubicBezTo>
                    <a:cubicBezTo>
                      <a:pt x="983" y="29884"/>
                      <a:pt x="-846" y="38418"/>
                      <a:pt x="373" y="46953"/>
                    </a:cubicBezTo>
                    <a:cubicBezTo>
                      <a:pt x="3828" y="71337"/>
                      <a:pt x="23335" y="83461"/>
                      <a:pt x="44264" y="86035"/>
                    </a:cubicBezTo>
                    <a:cubicBezTo>
                      <a:pt x="55847" y="87458"/>
                      <a:pt x="67903" y="86035"/>
                      <a:pt x="77792" y="82106"/>
                    </a:cubicBezTo>
                    <a:cubicBezTo>
                      <a:pt x="88426" y="77907"/>
                      <a:pt x="96758" y="70795"/>
                      <a:pt x="99873" y="6110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3" name="Google Shape;933;p26"/>
              <p:cNvSpPr/>
              <p:nvPr/>
            </p:nvSpPr>
            <p:spPr>
              <a:xfrm>
                <a:off x="1786805" y="6302993"/>
                <a:ext cx="96790" cy="94284"/>
              </a:xfrm>
              <a:custGeom>
                <a:avLst/>
                <a:gdLst/>
                <a:ahLst/>
                <a:cxnLst/>
                <a:rect l="l" t="t" r="r" b="b"/>
                <a:pathLst>
                  <a:path w="96790" h="94284" extrusionOk="0">
                    <a:moveTo>
                      <a:pt x="0" y="41656"/>
                    </a:moveTo>
                    <a:lnTo>
                      <a:pt x="87647" y="0"/>
                    </a:lnTo>
                    <a:lnTo>
                      <a:pt x="96791" y="54322"/>
                    </a:lnTo>
                    <a:lnTo>
                      <a:pt x="8805" y="94285"/>
                    </a:lnTo>
                    <a:lnTo>
                      <a:pt x="0" y="4165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4" name="Google Shape;934;p26"/>
              <p:cNvSpPr/>
              <p:nvPr/>
            </p:nvSpPr>
            <p:spPr>
              <a:xfrm>
                <a:off x="1780489" y="6295193"/>
                <a:ext cx="111720" cy="108378"/>
              </a:xfrm>
              <a:custGeom>
                <a:avLst/>
                <a:gdLst/>
                <a:ahLst/>
                <a:cxnLst/>
                <a:rect l="l" t="t" r="r" b="b"/>
                <a:pathLst>
                  <a:path w="111720" h="108378" extrusionOk="0">
                    <a:moveTo>
                      <a:pt x="3810" y="43630"/>
                    </a:moveTo>
                    <a:lnTo>
                      <a:pt x="93556" y="619"/>
                    </a:lnTo>
                    <a:cubicBezTo>
                      <a:pt x="96672" y="-871"/>
                      <a:pt x="100465" y="416"/>
                      <a:pt x="102023" y="3532"/>
                    </a:cubicBezTo>
                    <a:cubicBezTo>
                      <a:pt x="102294" y="4074"/>
                      <a:pt x="102497" y="4683"/>
                      <a:pt x="102565" y="5225"/>
                    </a:cubicBezTo>
                    <a:lnTo>
                      <a:pt x="111641" y="59480"/>
                    </a:lnTo>
                    <a:cubicBezTo>
                      <a:pt x="112116" y="62460"/>
                      <a:pt x="110422" y="65305"/>
                      <a:pt x="107713" y="66389"/>
                    </a:cubicBezTo>
                    <a:lnTo>
                      <a:pt x="17831" y="107774"/>
                    </a:lnTo>
                    <a:cubicBezTo>
                      <a:pt x="14647" y="109263"/>
                      <a:pt x="10922" y="107909"/>
                      <a:pt x="9432" y="104725"/>
                    </a:cubicBezTo>
                    <a:cubicBezTo>
                      <a:pt x="9161" y="104183"/>
                      <a:pt x="9025" y="103642"/>
                      <a:pt x="8890" y="103100"/>
                    </a:cubicBezTo>
                    <a:lnTo>
                      <a:pt x="85" y="50403"/>
                    </a:lnTo>
                    <a:cubicBezTo>
                      <a:pt x="-390" y="47491"/>
                      <a:pt x="1168" y="44714"/>
                      <a:pt x="3810" y="43562"/>
                    </a:cubicBezTo>
                    <a:lnTo>
                      <a:pt x="3810" y="43562"/>
                    </a:lnTo>
                    <a:close/>
                    <a:moveTo>
                      <a:pt x="91457" y="15656"/>
                    </a:moveTo>
                    <a:lnTo>
                      <a:pt x="13360" y="53045"/>
                    </a:lnTo>
                    <a:lnTo>
                      <a:pt x="19998" y="92804"/>
                    </a:lnTo>
                    <a:lnTo>
                      <a:pt x="98366" y="56838"/>
                    </a:lnTo>
                    <a:lnTo>
                      <a:pt x="91457" y="1558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5" name="Google Shape;935;p26"/>
              <p:cNvSpPr/>
              <p:nvPr/>
            </p:nvSpPr>
            <p:spPr>
              <a:xfrm>
                <a:off x="1755906" y="6492737"/>
                <a:ext cx="42664" cy="20715"/>
              </a:xfrm>
              <a:custGeom>
                <a:avLst/>
                <a:gdLst/>
                <a:ahLst/>
                <a:cxnLst/>
                <a:rect l="l" t="t" r="r" b="b"/>
                <a:pathLst>
                  <a:path w="42664" h="20715" extrusionOk="0">
                    <a:moveTo>
                      <a:pt x="42007" y="20635"/>
                    </a:moveTo>
                    <a:cubicBezTo>
                      <a:pt x="36995" y="16571"/>
                      <a:pt x="31305" y="13523"/>
                      <a:pt x="25819" y="10407"/>
                    </a:cubicBezTo>
                    <a:cubicBezTo>
                      <a:pt x="17691" y="5801"/>
                      <a:pt x="10240" y="6546"/>
                      <a:pt x="1638" y="6546"/>
                    </a:cubicBezTo>
                    <a:cubicBezTo>
                      <a:pt x="80" y="6546"/>
                      <a:pt x="-665" y="3972"/>
                      <a:pt x="757" y="3024"/>
                    </a:cubicBezTo>
                    <a:cubicBezTo>
                      <a:pt x="15185" y="-6459"/>
                      <a:pt x="32524" y="8375"/>
                      <a:pt x="42549" y="19754"/>
                    </a:cubicBezTo>
                    <a:cubicBezTo>
                      <a:pt x="42887" y="20161"/>
                      <a:pt x="42413" y="20973"/>
                      <a:pt x="42007" y="206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6" name="Google Shape;936;p26"/>
            <p:cNvGrpSpPr/>
            <p:nvPr/>
          </p:nvGrpSpPr>
          <p:grpSpPr>
            <a:xfrm rot="-435006">
              <a:off x="159609" y="283726"/>
              <a:ext cx="351822" cy="276607"/>
              <a:chOff x="3631638" y="4290211"/>
              <a:chExt cx="351824" cy="276608"/>
            </a:xfrm>
          </p:grpSpPr>
          <p:sp>
            <p:nvSpPr>
              <p:cNvPr id="937" name="Google Shape;937;p26"/>
              <p:cNvSpPr/>
              <p:nvPr/>
            </p:nvSpPr>
            <p:spPr>
              <a:xfrm>
                <a:off x="3631638" y="4290211"/>
                <a:ext cx="351824" cy="276608"/>
              </a:xfrm>
              <a:custGeom>
                <a:avLst/>
                <a:gdLst/>
                <a:ahLst/>
                <a:cxnLst/>
                <a:rect l="l" t="t" r="r" b="b"/>
                <a:pathLst>
                  <a:path w="351824" h="276608" extrusionOk="0">
                    <a:moveTo>
                      <a:pt x="216547" y="259643"/>
                    </a:moveTo>
                    <a:cubicBezTo>
                      <a:pt x="269151" y="201909"/>
                      <a:pt x="299155" y="153006"/>
                      <a:pt x="351824" y="95207"/>
                    </a:cubicBezTo>
                    <a:cubicBezTo>
                      <a:pt x="304610" y="63450"/>
                      <a:pt x="257397" y="31757"/>
                      <a:pt x="210248" y="0"/>
                    </a:cubicBezTo>
                    <a:cubicBezTo>
                      <a:pt x="177322" y="39486"/>
                      <a:pt x="118353" y="103390"/>
                      <a:pt x="85427" y="142810"/>
                    </a:cubicBezTo>
                    <a:cubicBezTo>
                      <a:pt x="73023" y="128523"/>
                      <a:pt x="59970" y="95142"/>
                      <a:pt x="42240" y="84556"/>
                    </a:cubicBezTo>
                    <a:cubicBezTo>
                      <a:pt x="26783" y="75399"/>
                      <a:pt x="1845" y="90791"/>
                      <a:pt x="157" y="107351"/>
                    </a:cubicBezTo>
                    <a:cubicBezTo>
                      <a:pt x="-3480" y="142420"/>
                      <a:pt x="57177" y="205805"/>
                      <a:pt x="78154" y="181906"/>
                    </a:cubicBezTo>
                    <a:cubicBezTo>
                      <a:pt x="134265" y="122158"/>
                      <a:pt x="200636" y="44746"/>
                      <a:pt x="200636" y="44746"/>
                    </a:cubicBezTo>
                    <a:cubicBezTo>
                      <a:pt x="234991" y="68255"/>
                      <a:pt x="269281" y="91830"/>
                      <a:pt x="303636" y="115404"/>
                    </a:cubicBezTo>
                    <a:cubicBezTo>
                      <a:pt x="275776" y="148720"/>
                      <a:pt x="232524" y="204311"/>
                      <a:pt x="204663" y="237627"/>
                    </a:cubicBezTo>
                    <a:cubicBezTo>
                      <a:pt x="184725" y="228860"/>
                      <a:pt x="168554" y="178918"/>
                      <a:pt x="138681" y="178854"/>
                    </a:cubicBezTo>
                    <a:cubicBezTo>
                      <a:pt x="60943" y="178659"/>
                      <a:pt x="153293" y="325430"/>
                      <a:pt x="216677" y="259643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26"/>
              <p:cNvSpPr/>
              <p:nvPr/>
            </p:nvSpPr>
            <p:spPr>
              <a:xfrm>
                <a:off x="3648458" y="4383321"/>
                <a:ext cx="35810" cy="16387"/>
              </a:xfrm>
              <a:custGeom>
                <a:avLst/>
                <a:gdLst/>
                <a:ahLst/>
                <a:cxnLst/>
                <a:rect l="l" t="t" r="r" b="b"/>
                <a:pathLst>
                  <a:path w="35810" h="16387" extrusionOk="0">
                    <a:moveTo>
                      <a:pt x="35811" y="16384"/>
                    </a:moveTo>
                    <a:cubicBezTo>
                      <a:pt x="22822" y="-4722"/>
                      <a:pt x="3988" y="-3683"/>
                      <a:pt x="27" y="9565"/>
                    </a:cubicBezTo>
                    <a:cubicBezTo>
                      <a:pt x="-168" y="10215"/>
                      <a:pt x="741" y="11384"/>
                      <a:pt x="1261" y="10994"/>
                    </a:cubicBezTo>
                    <a:cubicBezTo>
                      <a:pt x="14834" y="1383"/>
                      <a:pt x="36070" y="16644"/>
                      <a:pt x="35746" y="16384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26"/>
              <p:cNvSpPr/>
              <p:nvPr/>
            </p:nvSpPr>
            <p:spPr>
              <a:xfrm>
                <a:off x="3647771" y="4402490"/>
                <a:ext cx="3975" cy="4589"/>
              </a:xfrm>
              <a:custGeom>
                <a:avLst/>
                <a:gdLst/>
                <a:ahLst/>
                <a:cxnLst/>
                <a:rect l="l" t="t" r="r" b="b"/>
                <a:pathLst>
                  <a:path w="3975" h="4589" extrusionOk="0">
                    <a:moveTo>
                      <a:pt x="2987" y="73"/>
                    </a:moveTo>
                    <a:cubicBezTo>
                      <a:pt x="1299" y="398"/>
                      <a:pt x="0" y="1632"/>
                      <a:pt x="0" y="3709"/>
                    </a:cubicBezTo>
                    <a:cubicBezTo>
                      <a:pt x="0" y="4294"/>
                      <a:pt x="649" y="4814"/>
                      <a:pt x="1039" y="4489"/>
                    </a:cubicBezTo>
                    <a:cubicBezTo>
                      <a:pt x="2078" y="3580"/>
                      <a:pt x="2143" y="2021"/>
                      <a:pt x="3637" y="1567"/>
                    </a:cubicBezTo>
                    <a:cubicBezTo>
                      <a:pt x="4351" y="1372"/>
                      <a:pt x="3831" y="-122"/>
                      <a:pt x="3052" y="8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0" name="Google Shape;940;p26"/>
              <p:cNvSpPr/>
              <p:nvPr/>
            </p:nvSpPr>
            <p:spPr>
              <a:xfrm>
                <a:off x="3752768" y="4484531"/>
                <a:ext cx="42106" cy="15839"/>
              </a:xfrm>
              <a:custGeom>
                <a:avLst/>
                <a:gdLst/>
                <a:ahLst/>
                <a:cxnLst/>
                <a:rect l="l" t="t" r="r" b="b"/>
                <a:pathLst>
                  <a:path w="42106" h="15839" extrusionOk="0">
                    <a:moveTo>
                      <a:pt x="41645" y="14602"/>
                    </a:moveTo>
                    <a:cubicBezTo>
                      <a:pt x="21382" y="-8193"/>
                      <a:pt x="2939" y="-400"/>
                      <a:pt x="16" y="11679"/>
                    </a:cubicBezTo>
                    <a:cubicBezTo>
                      <a:pt x="-179" y="12524"/>
                      <a:pt x="1445" y="13952"/>
                      <a:pt x="2029" y="13563"/>
                    </a:cubicBezTo>
                    <a:cubicBezTo>
                      <a:pt x="10277" y="8108"/>
                      <a:pt x="19174" y="-6635"/>
                      <a:pt x="40865" y="15316"/>
                    </a:cubicBezTo>
                    <a:cubicBezTo>
                      <a:pt x="41905" y="16355"/>
                      <a:pt x="42619" y="15706"/>
                      <a:pt x="41645" y="14602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1" name="Google Shape;941;p26"/>
              <p:cNvSpPr/>
              <p:nvPr/>
            </p:nvSpPr>
            <p:spPr>
              <a:xfrm>
                <a:off x="3847117" y="4312513"/>
                <a:ext cx="114304" cy="78788"/>
              </a:xfrm>
              <a:custGeom>
                <a:avLst/>
                <a:gdLst/>
                <a:ahLst/>
                <a:cxnLst/>
                <a:rect l="l" t="t" r="r" b="b"/>
                <a:pathLst>
                  <a:path w="114304" h="78788" extrusionOk="0">
                    <a:moveTo>
                      <a:pt x="114005" y="76996"/>
                    </a:moveTo>
                    <a:cubicBezTo>
                      <a:pt x="102640" y="64527"/>
                      <a:pt x="16915" y="3870"/>
                      <a:pt x="1589" y="38"/>
                    </a:cubicBezTo>
                    <a:cubicBezTo>
                      <a:pt x="160" y="-286"/>
                      <a:pt x="-620" y="1532"/>
                      <a:pt x="614" y="2376"/>
                    </a:cubicBezTo>
                    <a:cubicBezTo>
                      <a:pt x="25877" y="19262"/>
                      <a:pt x="93158" y="60306"/>
                      <a:pt x="112576" y="78490"/>
                    </a:cubicBezTo>
                    <a:cubicBezTo>
                      <a:pt x="113551" y="79399"/>
                      <a:pt x="114914" y="78035"/>
                      <a:pt x="114005" y="77061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42" name="Google Shape;942;p26"/>
            <p:cNvGrpSpPr/>
            <p:nvPr/>
          </p:nvGrpSpPr>
          <p:grpSpPr>
            <a:xfrm rot="-535365">
              <a:off x="195580" y="846453"/>
              <a:ext cx="279934" cy="347148"/>
              <a:chOff x="2072402" y="6388802"/>
              <a:chExt cx="224269" cy="278118"/>
            </a:xfrm>
          </p:grpSpPr>
          <p:sp>
            <p:nvSpPr>
              <p:cNvPr id="943" name="Google Shape;943;p26"/>
              <p:cNvSpPr/>
              <p:nvPr/>
            </p:nvSpPr>
            <p:spPr>
              <a:xfrm>
                <a:off x="2129931" y="6447169"/>
                <a:ext cx="40526" cy="179532"/>
              </a:xfrm>
              <a:custGeom>
                <a:avLst/>
                <a:gdLst/>
                <a:ahLst/>
                <a:cxnLst/>
                <a:rect l="l" t="t" r="r" b="b"/>
                <a:pathLst>
                  <a:path w="40526" h="179532" extrusionOk="0">
                    <a:moveTo>
                      <a:pt x="79" y="7411"/>
                    </a:moveTo>
                    <a:cubicBezTo>
                      <a:pt x="-463" y="3956"/>
                      <a:pt x="1840" y="705"/>
                      <a:pt x="5294" y="96"/>
                    </a:cubicBezTo>
                    <a:cubicBezTo>
                      <a:pt x="8749" y="-514"/>
                      <a:pt x="12000" y="1857"/>
                      <a:pt x="12542" y="5311"/>
                    </a:cubicBezTo>
                    <a:lnTo>
                      <a:pt x="40448" y="172206"/>
                    </a:lnTo>
                    <a:cubicBezTo>
                      <a:pt x="40990" y="175661"/>
                      <a:pt x="38687" y="178912"/>
                      <a:pt x="35233" y="179454"/>
                    </a:cubicBezTo>
                    <a:cubicBezTo>
                      <a:pt x="31778" y="179995"/>
                      <a:pt x="28527" y="177693"/>
                      <a:pt x="27917" y="174238"/>
                    </a:cubicBezTo>
                    <a:lnTo>
                      <a:pt x="11" y="734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4" name="Google Shape;944;p26"/>
              <p:cNvSpPr/>
              <p:nvPr/>
            </p:nvSpPr>
            <p:spPr>
              <a:xfrm>
                <a:off x="2077760" y="6586749"/>
                <a:ext cx="90734" cy="73871"/>
              </a:xfrm>
              <a:custGeom>
                <a:avLst/>
                <a:gdLst/>
                <a:ahLst/>
                <a:cxnLst/>
                <a:rect l="l" t="t" r="r" b="b"/>
                <a:pathLst>
                  <a:path w="90734" h="73871" extrusionOk="0">
                    <a:moveTo>
                      <a:pt x="82323" y="26124"/>
                    </a:moveTo>
                    <a:cubicBezTo>
                      <a:pt x="122082" y="76247"/>
                      <a:pt x="8426" y="96296"/>
                      <a:pt x="298" y="39535"/>
                    </a:cubicBezTo>
                    <a:cubicBezTo>
                      <a:pt x="-4173" y="7904"/>
                      <a:pt x="42563" y="-23999"/>
                      <a:pt x="82323" y="2612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5" name="Google Shape;945;p26"/>
              <p:cNvSpPr/>
              <p:nvPr/>
            </p:nvSpPr>
            <p:spPr>
              <a:xfrm>
                <a:off x="2072402" y="6580347"/>
                <a:ext cx="101373" cy="86573"/>
              </a:xfrm>
              <a:custGeom>
                <a:avLst/>
                <a:gdLst/>
                <a:ahLst/>
                <a:cxnLst/>
                <a:rect l="l" t="t" r="r" b="b"/>
                <a:pathLst>
                  <a:path w="101373" h="86573" extrusionOk="0">
                    <a:moveTo>
                      <a:pt x="83821" y="36861"/>
                    </a:moveTo>
                    <a:cubicBezTo>
                      <a:pt x="90255" y="44921"/>
                      <a:pt x="91813" y="51559"/>
                      <a:pt x="90120" y="56571"/>
                    </a:cubicBezTo>
                    <a:cubicBezTo>
                      <a:pt x="88223" y="62396"/>
                      <a:pt x="82330" y="67002"/>
                      <a:pt x="74541" y="70118"/>
                    </a:cubicBezTo>
                    <a:cubicBezTo>
                      <a:pt x="66007" y="73504"/>
                      <a:pt x="55508" y="74723"/>
                      <a:pt x="45416" y="73504"/>
                    </a:cubicBezTo>
                    <a:cubicBezTo>
                      <a:pt x="28753" y="71404"/>
                      <a:pt x="13310" y="62531"/>
                      <a:pt x="10804" y="44921"/>
                    </a:cubicBezTo>
                    <a:cubicBezTo>
                      <a:pt x="10059" y="39638"/>
                      <a:pt x="11210" y="34219"/>
                      <a:pt x="13852" y="29478"/>
                    </a:cubicBezTo>
                    <a:cubicBezTo>
                      <a:pt x="16765" y="24127"/>
                      <a:pt x="21438" y="19521"/>
                      <a:pt x="27263" y="16541"/>
                    </a:cubicBezTo>
                    <a:cubicBezTo>
                      <a:pt x="33224" y="13425"/>
                      <a:pt x="40404" y="12070"/>
                      <a:pt x="48125" y="13222"/>
                    </a:cubicBezTo>
                    <a:cubicBezTo>
                      <a:pt x="59369" y="14915"/>
                      <a:pt x="71832" y="21959"/>
                      <a:pt x="83753" y="36996"/>
                    </a:cubicBezTo>
                    <a:lnTo>
                      <a:pt x="83753" y="36996"/>
                    </a:lnTo>
                    <a:close/>
                    <a:moveTo>
                      <a:pt x="100009" y="61109"/>
                    </a:moveTo>
                    <a:cubicBezTo>
                      <a:pt x="103125" y="51559"/>
                      <a:pt x="101160" y="40315"/>
                      <a:pt x="91475" y="28123"/>
                    </a:cubicBezTo>
                    <a:cubicBezTo>
                      <a:pt x="77657" y="10716"/>
                      <a:pt x="62959" y="2452"/>
                      <a:pt x="49480" y="488"/>
                    </a:cubicBezTo>
                    <a:cubicBezTo>
                      <a:pt x="39794" y="-935"/>
                      <a:pt x="30718" y="826"/>
                      <a:pt x="23064" y="4822"/>
                    </a:cubicBezTo>
                    <a:cubicBezTo>
                      <a:pt x="15342" y="8819"/>
                      <a:pt x="9043" y="15118"/>
                      <a:pt x="4979" y="22501"/>
                    </a:cubicBezTo>
                    <a:cubicBezTo>
                      <a:pt x="983" y="29884"/>
                      <a:pt x="-846" y="38418"/>
                      <a:pt x="373" y="46953"/>
                    </a:cubicBezTo>
                    <a:cubicBezTo>
                      <a:pt x="3828" y="71337"/>
                      <a:pt x="23335" y="83461"/>
                      <a:pt x="44264" y="86035"/>
                    </a:cubicBezTo>
                    <a:cubicBezTo>
                      <a:pt x="55847" y="87457"/>
                      <a:pt x="67903" y="86035"/>
                      <a:pt x="77860" y="82106"/>
                    </a:cubicBezTo>
                    <a:cubicBezTo>
                      <a:pt x="88494" y="77907"/>
                      <a:pt x="96826" y="70795"/>
                      <a:pt x="99941" y="6110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6" name="Google Shape;946;p26"/>
              <p:cNvSpPr/>
              <p:nvPr/>
            </p:nvSpPr>
            <p:spPr>
              <a:xfrm>
                <a:off x="2251173" y="6388867"/>
                <a:ext cx="40526" cy="179515"/>
              </a:xfrm>
              <a:custGeom>
                <a:avLst/>
                <a:gdLst/>
                <a:ahLst/>
                <a:cxnLst/>
                <a:rect l="l" t="t" r="r" b="b"/>
                <a:pathLst>
                  <a:path w="40526" h="179515" extrusionOk="0">
                    <a:moveTo>
                      <a:pt x="79" y="7326"/>
                    </a:moveTo>
                    <a:cubicBezTo>
                      <a:pt x="-463" y="3872"/>
                      <a:pt x="1840" y="621"/>
                      <a:pt x="5295" y="79"/>
                    </a:cubicBezTo>
                    <a:cubicBezTo>
                      <a:pt x="8749" y="-463"/>
                      <a:pt x="12000" y="1840"/>
                      <a:pt x="12542" y="5295"/>
                    </a:cubicBezTo>
                    <a:lnTo>
                      <a:pt x="40448" y="172189"/>
                    </a:lnTo>
                    <a:cubicBezTo>
                      <a:pt x="40990" y="175644"/>
                      <a:pt x="38687" y="178895"/>
                      <a:pt x="35233" y="179437"/>
                    </a:cubicBezTo>
                    <a:cubicBezTo>
                      <a:pt x="31778" y="179979"/>
                      <a:pt x="28527" y="177676"/>
                      <a:pt x="27985" y="174222"/>
                    </a:cubicBezTo>
                    <a:lnTo>
                      <a:pt x="79" y="732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" name="Google Shape;947;p26"/>
              <p:cNvSpPr/>
              <p:nvPr/>
            </p:nvSpPr>
            <p:spPr>
              <a:xfrm>
                <a:off x="2191735" y="6545364"/>
                <a:ext cx="99257" cy="73244"/>
              </a:xfrm>
              <a:custGeom>
                <a:avLst/>
                <a:gdLst/>
                <a:ahLst/>
                <a:cxnLst/>
                <a:rect l="l" t="t" r="r" b="b"/>
                <a:pathLst>
                  <a:path w="99257" h="73244" extrusionOk="0">
                    <a:moveTo>
                      <a:pt x="85527" y="14202"/>
                    </a:moveTo>
                    <a:cubicBezTo>
                      <a:pt x="138427" y="51456"/>
                      <a:pt x="22874" y="103610"/>
                      <a:pt x="1944" y="50846"/>
                    </a:cubicBezTo>
                    <a:cubicBezTo>
                      <a:pt x="-9706" y="21450"/>
                      <a:pt x="32627" y="-23051"/>
                      <a:pt x="85527" y="1420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8" name="Google Shape;948;p26"/>
              <p:cNvSpPr/>
              <p:nvPr/>
            </p:nvSpPr>
            <p:spPr>
              <a:xfrm>
                <a:off x="2186003" y="6539025"/>
                <a:ext cx="110668" cy="85951"/>
              </a:xfrm>
              <a:custGeom>
                <a:avLst/>
                <a:gdLst/>
                <a:ahLst/>
                <a:cxnLst/>
                <a:rect l="l" t="t" r="r" b="b"/>
                <a:pathLst>
                  <a:path w="110668" h="85951" extrusionOk="0">
                    <a:moveTo>
                      <a:pt x="88143" y="25824"/>
                    </a:moveTo>
                    <a:cubicBezTo>
                      <a:pt x="96677" y="31852"/>
                      <a:pt x="99793" y="37813"/>
                      <a:pt x="99115" y="43164"/>
                    </a:cubicBezTo>
                    <a:cubicBezTo>
                      <a:pt x="98371" y="49328"/>
                      <a:pt x="93155" y="55559"/>
                      <a:pt x="85637" y="60775"/>
                    </a:cubicBezTo>
                    <a:cubicBezTo>
                      <a:pt x="77373" y="66464"/>
                      <a:pt x="66604" y="70731"/>
                      <a:pt x="55631" y="72425"/>
                    </a:cubicBezTo>
                    <a:cubicBezTo>
                      <a:pt x="37614" y="75202"/>
                      <a:pt x="19393" y="71002"/>
                      <a:pt x="12891" y="54611"/>
                    </a:cubicBezTo>
                    <a:cubicBezTo>
                      <a:pt x="10927" y="49666"/>
                      <a:pt x="10994" y="44112"/>
                      <a:pt x="12688" y="38693"/>
                    </a:cubicBezTo>
                    <a:cubicBezTo>
                      <a:pt x="14584" y="32665"/>
                      <a:pt x="18513" y="26840"/>
                      <a:pt x="23999" y="22234"/>
                    </a:cubicBezTo>
                    <a:cubicBezTo>
                      <a:pt x="29621" y="17493"/>
                      <a:pt x="36869" y="14106"/>
                      <a:pt x="45268" y="12955"/>
                    </a:cubicBezTo>
                    <a:cubicBezTo>
                      <a:pt x="57527" y="11329"/>
                      <a:pt x="72225" y="14580"/>
                      <a:pt x="88075" y="25757"/>
                    </a:cubicBezTo>
                    <a:lnTo>
                      <a:pt x="88075" y="25757"/>
                    </a:lnTo>
                    <a:close/>
                    <a:moveTo>
                      <a:pt x="110495" y="44722"/>
                    </a:moveTo>
                    <a:cubicBezTo>
                      <a:pt x="111646" y="34562"/>
                      <a:pt x="107176" y="24198"/>
                      <a:pt x="94306" y="15190"/>
                    </a:cubicBezTo>
                    <a:cubicBezTo>
                      <a:pt x="75951" y="2253"/>
                      <a:pt x="58611" y="-1472"/>
                      <a:pt x="43981" y="492"/>
                    </a:cubicBezTo>
                    <a:cubicBezTo>
                      <a:pt x="33414" y="1914"/>
                      <a:pt x="24270" y="6249"/>
                      <a:pt x="17091" y="12277"/>
                    </a:cubicBezTo>
                    <a:cubicBezTo>
                      <a:pt x="9775" y="18373"/>
                      <a:pt x="4560" y="26298"/>
                      <a:pt x="1918" y="34630"/>
                    </a:cubicBezTo>
                    <a:cubicBezTo>
                      <a:pt x="-723" y="42961"/>
                      <a:pt x="-723" y="51766"/>
                      <a:pt x="2460" y="59758"/>
                    </a:cubicBezTo>
                    <a:cubicBezTo>
                      <a:pt x="11469" y="82449"/>
                      <a:pt x="34633" y="88545"/>
                      <a:pt x="57256" y="85023"/>
                    </a:cubicBezTo>
                    <a:cubicBezTo>
                      <a:pt x="69787" y="83059"/>
                      <a:pt x="82250" y="78182"/>
                      <a:pt x="91800" y="71544"/>
                    </a:cubicBezTo>
                    <a:cubicBezTo>
                      <a:pt x="102096" y="64432"/>
                      <a:pt x="109343" y="55085"/>
                      <a:pt x="110562" y="448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9" name="Google Shape;949;p26"/>
              <p:cNvSpPr/>
              <p:nvPr/>
            </p:nvSpPr>
            <p:spPr>
              <a:xfrm>
                <a:off x="2136241" y="6395110"/>
                <a:ext cx="130318" cy="111082"/>
              </a:xfrm>
              <a:custGeom>
                <a:avLst/>
                <a:gdLst/>
                <a:ahLst/>
                <a:cxnLst/>
                <a:rect l="l" t="t" r="r" b="b"/>
                <a:pathLst>
                  <a:path w="130318" h="111082" extrusionOk="0">
                    <a:moveTo>
                      <a:pt x="0" y="58454"/>
                    </a:moveTo>
                    <a:lnTo>
                      <a:pt x="121243" y="0"/>
                    </a:lnTo>
                    <a:lnTo>
                      <a:pt x="130319" y="54322"/>
                    </a:lnTo>
                    <a:lnTo>
                      <a:pt x="8805" y="111083"/>
                    </a:lnTo>
                    <a:lnTo>
                      <a:pt x="0" y="58454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0" name="Google Shape;950;p26"/>
              <p:cNvSpPr/>
              <p:nvPr/>
            </p:nvSpPr>
            <p:spPr>
              <a:xfrm>
                <a:off x="2129857" y="6388802"/>
                <a:ext cx="143013" cy="123684"/>
              </a:xfrm>
              <a:custGeom>
                <a:avLst/>
                <a:gdLst/>
                <a:ahLst/>
                <a:cxnLst/>
                <a:rect l="l" t="t" r="r" b="b"/>
                <a:pathLst>
                  <a:path w="143013" h="123684" extrusionOk="0">
                    <a:moveTo>
                      <a:pt x="3810" y="58936"/>
                    </a:moveTo>
                    <a:lnTo>
                      <a:pt x="124849" y="618"/>
                    </a:lnTo>
                    <a:cubicBezTo>
                      <a:pt x="127965" y="-872"/>
                      <a:pt x="131758" y="415"/>
                      <a:pt x="133316" y="3598"/>
                    </a:cubicBezTo>
                    <a:cubicBezTo>
                      <a:pt x="133587" y="4140"/>
                      <a:pt x="133790" y="4750"/>
                      <a:pt x="133858" y="5292"/>
                    </a:cubicBezTo>
                    <a:lnTo>
                      <a:pt x="142934" y="59546"/>
                    </a:lnTo>
                    <a:cubicBezTo>
                      <a:pt x="143408" y="62526"/>
                      <a:pt x="141715" y="65371"/>
                      <a:pt x="139006" y="66455"/>
                    </a:cubicBezTo>
                    <a:lnTo>
                      <a:pt x="17831" y="123080"/>
                    </a:lnTo>
                    <a:cubicBezTo>
                      <a:pt x="14647" y="124570"/>
                      <a:pt x="10922" y="123215"/>
                      <a:pt x="9432" y="120032"/>
                    </a:cubicBezTo>
                    <a:cubicBezTo>
                      <a:pt x="9161" y="119490"/>
                      <a:pt x="9025" y="118948"/>
                      <a:pt x="8890" y="118406"/>
                    </a:cubicBezTo>
                    <a:lnTo>
                      <a:pt x="84" y="65777"/>
                    </a:lnTo>
                    <a:cubicBezTo>
                      <a:pt x="-389" y="62865"/>
                      <a:pt x="1168" y="60088"/>
                      <a:pt x="3810" y="58936"/>
                    </a:cubicBezTo>
                    <a:lnTo>
                      <a:pt x="3810" y="58936"/>
                    </a:lnTo>
                    <a:close/>
                    <a:moveTo>
                      <a:pt x="122750" y="15655"/>
                    </a:moveTo>
                    <a:lnTo>
                      <a:pt x="13360" y="68351"/>
                    </a:lnTo>
                    <a:lnTo>
                      <a:pt x="19998" y="108111"/>
                    </a:lnTo>
                    <a:lnTo>
                      <a:pt x="129658" y="56904"/>
                    </a:lnTo>
                    <a:lnTo>
                      <a:pt x="122750" y="1565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1" name="Google Shape;951;p26"/>
              <p:cNvSpPr/>
              <p:nvPr/>
            </p:nvSpPr>
            <p:spPr>
              <a:xfrm>
                <a:off x="2220527" y="6560825"/>
                <a:ext cx="49941" cy="18192"/>
              </a:xfrm>
              <a:custGeom>
                <a:avLst/>
                <a:gdLst/>
                <a:ahLst/>
                <a:cxnLst/>
                <a:rect l="l" t="t" r="r" b="b"/>
                <a:pathLst>
                  <a:path w="49941" h="18192" extrusionOk="0">
                    <a:moveTo>
                      <a:pt x="49284" y="18113"/>
                    </a:moveTo>
                    <a:cubicBezTo>
                      <a:pt x="35602" y="6395"/>
                      <a:pt x="18533" y="4160"/>
                      <a:pt x="2684" y="10121"/>
                    </a:cubicBezTo>
                    <a:cubicBezTo>
                      <a:pt x="720" y="10866"/>
                      <a:pt x="-974" y="7750"/>
                      <a:pt x="652" y="6260"/>
                    </a:cubicBezTo>
                    <a:cubicBezTo>
                      <a:pt x="15350" y="-7964"/>
                      <a:pt x="38447" y="4770"/>
                      <a:pt x="49826" y="17504"/>
                    </a:cubicBezTo>
                    <a:cubicBezTo>
                      <a:pt x="50165" y="17910"/>
                      <a:pt x="49691" y="18384"/>
                      <a:pt x="49284" y="181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2" name="Google Shape;952;p26"/>
              <p:cNvSpPr/>
              <p:nvPr/>
            </p:nvSpPr>
            <p:spPr>
              <a:xfrm>
                <a:off x="2105342" y="6601720"/>
                <a:ext cx="42664" cy="20715"/>
              </a:xfrm>
              <a:custGeom>
                <a:avLst/>
                <a:gdLst/>
                <a:ahLst/>
                <a:cxnLst/>
                <a:rect l="l" t="t" r="r" b="b"/>
                <a:pathLst>
                  <a:path w="42664" h="20715" extrusionOk="0">
                    <a:moveTo>
                      <a:pt x="42007" y="20567"/>
                    </a:moveTo>
                    <a:cubicBezTo>
                      <a:pt x="36927" y="16503"/>
                      <a:pt x="31305" y="13455"/>
                      <a:pt x="25819" y="10339"/>
                    </a:cubicBezTo>
                    <a:cubicBezTo>
                      <a:pt x="17691" y="5734"/>
                      <a:pt x="10240" y="6479"/>
                      <a:pt x="1638" y="6546"/>
                    </a:cubicBezTo>
                    <a:cubicBezTo>
                      <a:pt x="80" y="6546"/>
                      <a:pt x="-665" y="3972"/>
                      <a:pt x="757" y="3024"/>
                    </a:cubicBezTo>
                    <a:cubicBezTo>
                      <a:pt x="15185" y="-6458"/>
                      <a:pt x="32524" y="8375"/>
                      <a:pt x="42549" y="19754"/>
                    </a:cubicBezTo>
                    <a:cubicBezTo>
                      <a:pt x="42887" y="20161"/>
                      <a:pt x="42413" y="20974"/>
                      <a:pt x="42007" y="206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1_Title and six columns"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9"/>
          <p:cNvSpPr txBox="1">
            <a:spLocks noGrp="1"/>
          </p:cNvSpPr>
          <p:nvPr>
            <p:ph type="title"/>
          </p:nvPr>
        </p:nvSpPr>
        <p:spPr>
          <a:xfrm>
            <a:off x="713275" y="445025"/>
            <a:ext cx="77175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19"/>
          <p:cNvSpPr txBox="1">
            <a:spLocks noGrp="1"/>
          </p:cNvSpPr>
          <p:nvPr>
            <p:ph type="title" idx="2"/>
          </p:nvPr>
        </p:nvSpPr>
        <p:spPr>
          <a:xfrm>
            <a:off x="806725" y="3251151"/>
            <a:ext cx="26169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96" name="Google Shape;796;p19"/>
          <p:cNvSpPr txBox="1">
            <a:spLocks noGrp="1"/>
          </p:cNvSpPr>
          <p:nvPr>
            <p:ph type="subTitle" idx="1"/>
          </p:nvPr>
        </p:nvSpPr>
        <p:spPr>
          <a:xfrm>
            <a:off x="806725" y="3680700"/>
            <a:ext cx="26169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19"/>
          <p:cNvSpPr txBox="1">
            <a:spLocks noGrp="1"/>
          </p:cNvSpPr>
          <p:nvPr>
            <p:ph type="title" idx="3"/>
          </p:nvPr>
        </p:nvSpPr>
        <p:spPr>
          <a:xfrm>
            <a:off x="3616417" y="3251150"/>
            <a:ext cx="22641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98" name="Google Shape;798;p19"/>
          <p:cNvSpPr txBox="1">
            <a:spLocks noGrp="1"/>
          </p:cNvSpPr>
          <p:nvPr>
            <p:ph type="subTitle" idx="4"/>
          </p:nvPr>
        </p:nvSpPr>
        <p:spPr>
          <a:xfrm>
            <a:off x="3616400" y="3680700"/>
            <a:ext cx="22641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9" name="Google Shape;799;p19"/>
          <p:cNvSpPr txBox="1">
            <a:spLocks noGrp="1"/>
          </p:cNvSpPr>
          <p:nvPr>
            <p:ph type="title" idx="5"/>
          </p:nvPr>
        </p:nvSpPr>
        <p:spPr>
          <a:xfrm>
            <a:off x="6073172" y="3251150"/>
            <a:ext cx="22641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00" name="Google Shape;800;p19"/>
          <p:cNvSpPr txBox="1">
            <a:spLocks noGrp="1"/>
          </p:cNvSpPr>
          <p:nvPr>
            <p:ph type="subTitle" idx="6"/>
          </p:nvPr>
        </p:nvSpPr>
        <p:spPr>
          <a:xfrm>
            <a:off x="6073170" y="3680700"/>
            <a:ext cx="22641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19"/>
          <p:cNvSpPr txBox="1">
            <a:spLocks noGrp="1"/>
          </p:cNvSpPr>
          <p:nvPr>
            <p:ph type="title" idx="7"/>
          </p:nvPr>
        </p:nvSpPr>
        <p:spPr>
          <a:xfrm>
            <a:off x="806725" y="1552154"/>
            <a:ext cx="26169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02" name="Google Shape;802;p19"/>
          <p:cNvSpPr txBox="1">
            <a:spLocks noGrp="1"/>
          </p:cNvSpPr>
          <p:nvPr>
            <p:ph type="subTitle" idx="8"/>
          </p:nvPr>
        </p:nvSpPr>
        <p:spPr>
          <a:xfrm>
            <a:off x="806725" y="1981703"/>
            <a:ext cx="26169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3" name="Google Shape;803;p19"/>
          <p:cNvSpPr txBox="1">
            <a:spLocks noGrp="1"/>
          </p:cNvSpPr>
          <p:nvPr>
            <p:ph type="title" idx="9"/>
          </p:nvPr>
        </p:nvSpPr>
        <p:spPr>
          <a:xfrm>
            <a:off x="3616417" y="1552154"/>
            <a:ext cx="22641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04" name="Google Shape;804;p19"/>
          <p:cNvSpPr txBox="1">
            <a:spLocks noGrp="1"/>
          </p:cNvSpPr>
          <p:nvPr>
            <p:ph type="subTitle" idx="13"/>
          </p:nvPr>
        </p:nvSpPr>
        <p:spPr>
          <a:xfrm>
            <a:off x="3616400" y="1981704"/>
            <a:ext cx="22641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19"/>
          <p:cNvSpPr txBox="1">
            <a:spLocks noGrp="1"/>
          </p:cNvSpPr>
          <p:nvPr>
            <p:ph type="title" idx="14"/>
          </p:nvPr>
        </p:nvSpPr>
        <p:spPr>
          <a:xfrm>
            <a:off x="6073172" y="1552154"/>
            <a:ext cx="22641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06" name="Google Shape;806;p19"/>
          <p:cNvSpPr txBox="1">
            <a:spLocks noGrp="1"/>
          </p:cNvSpPr>
          <p:nvPr>
            <p:ph type="subTitle" idx="15"/>
          </p:nvPr>
        </p:nvSpPr>
        <p:spPr>
          <a:xfrm>
            <a:off x="6073170" y="1981704"/>
            <a:ext cx="22641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07" name="Google Shape;807;p19"/>
          <p:cNvGrpSpPr/>
          <p:nvPr/>
        </p:nvGrpSpPr>
        <p:grpSpPr>
          <a:xfrm rot="5400000">
            <a:off x="-1220672" y="773669"/>
            <a:ext cx="3744420" cy="1826166"/>
            <a:chOff x="2933100" y="1288375"/>
            <a:chExt cx="3046225" cy="1821975"/>
          </a:xfrm>
        </p:grpSpPr>
        <p:sp>
          <p:nvSpPr>
            <p:cNvPr id="808" name="Google Shape;808;p19"/>
            <p:cNvSpPr/>
            <p:nvPr/>
          </p:nvSpPr>
          <p:spPr>
            <a:xfrm>
              <a:off x="3009600" y="1460725"/>
              <a:ext cx="2969725" cy="1649625"/>
            </a:xfrm>
            <a:custGeom>
              <a:avLst/>
              <a:gdLst/>
              <a:ahLst/>
              <a:cxnLst/>
              <a:rect l="l" t="t" r="r" b="b"/>
              <a:pathLst>
                <a:path w="118789" h="65985" fill="none" extrusionOk="0">
                  <a:moveTo>
                    <a:pt x="0" y="1"/>
                  </a:moveTo>
                  <a:cubicBezTo>
                    <a:pt x="7001" y="11812"/>
                    <a:pt x="22515" y="22182"/>
                    <a:pt x="42767" y="28587"/>
                  </a:cubicBezTo>
                  <a:cubicBezTo>
                    <a:pt x="53352" y="31933"/>
                    <a:pt x="65044" y="34195"/>
                    <a:pt x="76260" y="36922"/>
                  </a:cubicBezTo>
                  <a:cubicBezTo>
                    <a:pt x="87475" y="39660"/>
                    <a:pt x="98512" y="42982"/>
                    <a:pt x="106442" y="47947"/>
                  </a:cubicBezTo>
                  <a:cubicBezTo>
                    <a:pt x="114383" y="52912"/>
                    <a:pt x="118789" y="59782"/>
                    <a:pt x="115276" y="65985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9"/>
            <p:cNvSpPr/>
            <p:nvPr/>
          </p:nvSpPr>
          <p:spPr>
            <a:xfrm>
              <a:off x="2933100" y="1288375"/>
              <a:ext cx="2817625" cy="1799650"/>
            </a:xfrm>
            <a:custGeom>
              <a:avLst/>
              <a:gdLst/>
              <a:ahLst/>
              <a:cxnLst/>
              <a:rect l="l" t="t" r="r" b="b"/>
              <a:pathLst>
                <a:path w="112705" h="71986" extrusionOk="0">
                  <a:moveTo>
                    <a:pt x="2203" y="1"/>
                  </a:moveTo>
                  <a:lnTo>
                    <a:pt x="0" y="71986"/>
                  </a:lnTo>
                  <a:lnTo>
                    <a:pt x="112229" y="71986"/>
                  </a:lnTo>
                  <a:cubicBezTo>
                    <a:pt x="112705" y="64211"/>
                    <a:pt x="102930" y="56877"/>
                    <a:pt x="91928" y="51698"/>
                  </a:cubicBezTo>
                  <a:cubicBezTo>
                    <a:pt x="80927" y="46518"/>
                    <a:pt x="67461" y="43078"/>
                    <a:pt x="54436" y="39422"/>
                  </a:cubicBezTo>
                  <a:cubicBezTo>
                    <a:pt x="41410" y="35767"/>
                    <a:pt x="28361" y="31707"/>
                    <a:pt x="19026" y="25694"/>
                  </a:cubicBezTo>
                  <a:cubicBezTo>
                    <a:pt x="7965" y="18563"/>
                    <a:pt x="3084" y="9204"/>
                    <a:pt x="2203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9"/>
            <p:cNvSpPr/>
            <p:nvPr/>
          </p:nvSpPr>
          <p:spPr>
            <a:xfrm>
              <a:off x="2968525" y="1342550"/>
              <a:ext cx="2252975" cy="1738350"/>
            </a:xfrm>
            <a:custGeom>
              <a:avLst/>
              <a:gdLst/>
              <a:ahLst/>
              <a:cxnLst/>
              <a:rect l="l" t="t" r="r" b="b"/>
              <a:pathLst>
                <a:path w="90119" h="69534" extrusionOk="0">
                  <a:moveTo>
                    <a:pt x="2453" y="1"/>
                  </a:moveTo>
                  <a:lnTo>
                    <a:pt x="0" y="69533"/>
                  </a:lnTo>
                  <a:lnTo>
                    <a:pt x="89690" y="69533"/>
                  </a:lnTo>
                  <a:cubicBezTo>
                    <a:pt x="90118" y="63485"/>
                    <a:pt x="83034" y="57782"/>
                    <a:pt x="74450" y="53757"/>
                  </a:cubicBezTo>
                  <a:cubicBezTo>
                    <a:pt x="65877" y="49733"/>
                    <a:pt x="55376" y="47078"/>
                    <a:pt x="45208" y="44256"/>
                  </a:cubicBezTo>
                  <a:cubicBezTo>
                    <a:pt x="35040" y="41446"/>
                    <a:pt x="24848" y="38327"/>
                    <a:pt x="17502" y="33672"/>
                  </a:cubicBezTo>
                  <a:cubicBezTo>
                    <a:pt x="10358" y="29147"/>
                    <a:pt x="6370" y="23420"/>
                    <a:pt x="4429" y="17622"/>
                  </a:cubicBezTo>
                  <a:cubicBezTo>
                    <a:pt x="2488" y="11812"/>
                    <a:pt x="2465" y="5894"/>
                    <a:pt x="2453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9"/>
            <p:cNvSpPr/>
            <p:nvPr/>
          </p:nvSpPr>
          <p:spPr>
            <a:xfrm>
              <a:off x="2954825" y="1618775"/>
              <a:ext cx="1536525" cy="1462125"/>
            </a:xfrm>
            <a:custGeom>
              <a:avLst/>
              <a:gdLst/>
              <a:ahLst/>
              <a:cxnLst/>
              <a:rect l="l" t="t" r="r" b="b"/>
              <a:pathLst>
                <a:path w="61461" h="58485" extrusionOk="0">
                  <a:moveTo>
                    <a:pt x="3334" y="1"/>
                  </a:moveTo>
                  <a:lnTo>
                    <a:pt x="3334" y="1"/>
                  </a:lnTo>
                  <a:cubicBezTo>
                    <a:pt x="3066" y="2871"/>
                    <a:pt x="2801" y="5753"/>
                    <a:pt x="2842" y="8627"/>
                  </a:cubicBezTo>
                  <a:lnTo>
                    <a:pt x="2842" y="8627"/>
                  </a:lnTo>
                  <a:lnTo>
                    <a:pt x="3334" y="1"/>
                  </a:lnTo>
                  <a:close/>
                  <a:moveTo>
                    <a:pt x="2842" y="8627"/>
                  </a:moveTo>
                  <a:lnTo>
                    <a:pt x="0" y="58484"/>
                  </a:lnTo>
                  <a:lnTo>
                    <a:pt x="59079" y="58484"/>
                  </a:lnTo>
                  <a:cubicBezTo>
                    <a:pt x="61460" y="54341"/>
                    <a:pt x="57996" y="49674"/>
                    <a:pt x="52924" y="46280"/>
                  </a:cubicBezTo>
                  <a:cubicBezTo>
                    <a:pt x="47852" y="42875"/>
                    <a:pt x="40875" y="40434"/>
                    <a:pt x="33981" y="38089"/>
                  </a:cubicBezTo>
                  <a:cubicBezTo>
                    <a:pt x="27087" y="35731"/>
                    <a:pt x="20050" y="33362"/>
                    <a:pt x="14788" y="30040"/>
                  </a:cubicBezTo>
                  <a:cubicBezTo>
                    <a:pt x="8418" y="26016"/>
                    <a:pt x="5084" y="20860"/>
                    <a:pt x="3727" y="15681"/>
                  </a:cubicBezTo>
                  <a:cubicBezTo>
                    <a:pt x="3115" y="13341"/>
                    <a:pt x="2876" y="10987"/>
                    <a:pt x="2842" y="8627"/>
                  </a:cubicBezTo>
                  <a:close/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9"/>
            <p:cNvSpPr/>
            <p:nvPr/>
          </p:nvSpPr>
          <p:spPr>
            <a:xfrm>
              <a:off x="2954825" y="1982525"/>
              <a:ext cx="807275" cy="1098375"/>
            </a:xfrm>
            <a:custGeom>
              <a:avLst/>
              <a:gdLst/>
              <a:ahLst/>
              <a:cxnLst/>
              <a:rect l="l" t="t" r="r" b="b"/>
              <a:pathLst>
                <a:path w="32291" h="43935" extrusionOk="0">
                  <a:moveTo>
                    <a:pt x="3501" y="0"/>
                  </a:moveTo>
                  <a:lnTo>
                    <a:pt x="3501" y="0"/>
                  </a:lnTo>
                  <a:cubicBezTo>
                    <a:pt x="2861" y="3815"/>
                    <a:pt x="2222" y="7639"/>
                    <a:pt x="2588" y="11455"/>
                  </a:cubicBezTo>
                  <a:lnTo>
                    <a:pt x="2588" y="11455"/>
                  </a:lnTo>
                  <a:lnTo>
                    <a:pt x="3501" y="0"/>
                  </a:lnTo>
                  <a:close/>
                  <a:moveTo>
                    <a:pt x="2588" y="11455"/>
                  </a:moveTo>
                  <a:lnTo>
                    <a:pt x="0" y="43934"/>
                  </a:lnTo>
                  <a:lnTo>
                    <a:pt x="30087" y="43934"/>
                  </a:lnTo>
                  <a:cubicBezTo>
                    <a:pt x="32290" y="40267"/>
                    <a:pt x="28659" y="36231"/>
                    <a:pt x="24134" y="33207"/>
                  </a:cubicBezTo>
                  <a:cubicBezTo>
                    <a:pt x="19610" y="30182"/>
                    <a:pt x="13824" y="27706"/>
                    <a:pt x="9799" y="24491"/>
                  </a:cubicBezTo>
                  <a:cubicBezTo>
                    <a:pt x="5406" y="20979"/>
                    <a:pt x="3358" y="16776"/>
                    <a:pt x="2727" y="12585"/>
                  </a:cubicBezTo>
                  <a:cubicBezTo>
                    <a:pt x="2670" y="12208"/>
                    <a:pt x="2624" y="11832"/>
                    <a:pt x="2588" y="11455"/>
                  </a:cubicBezTo>
                  <a:close/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3" name="Google Shape;813;p19"/>
          <p:cNvGrpSpPr/>
          <p:nvPr/>
        </p:nvGrpSpPr>
        <p:grpSpPr>
          <a:xfrm>
            <a:off x="8430780" y="642709"/>
            <a:ext cx="391151" cy="362360"/>
            <a:chOff x="849200" y="983650"/>
            <a:chExt cx="231300" cy="214275"/>
          </a:xfrm>
        </p:grpSpPr>
        <p:sp>
          <p:nvSpPr>
            <p:cNvPr id="814" name="Google Shape;814;p19"/>
            <p:cNvSpPr/>
            <p:nvPr/>
          </p:nvSpPr>
          <p:spPr>
            <a:xfrm>
              <a:off x="849200" y="983650"/>
              <a:ext cx="231300" cy="214275"/>
            </a:xfrm>
            <a:custGeom>
              <a:avLst/>
              <a:gdLst/>
              <a:ahLst/>
              <a:cxnLst/>
              <a:rect l="l" t="t" r="r" b="b"/>
              <a:pathLst>
                <a:path w="9252" h="8571" extrusionOk="0">
                  <a:moveTo>
                    <a:pt x="5368" y="0"/>
                  </a:moveTo>
                  <a:cubicBezTo>
                    <a:pt x="5062" y="0"/>
                    <a:pt x="4738" y="120"/>
                    <a:pt x="4406" y="403"/>
                  </a:cubicBezTo>
                  <a:cubicBezTo>
                    <a:pt x="3144" y="1462"/>
                    <a:pt x="2144" y="3189"/>
                    <a:pt x="1120" y="4475"/>
                  </a:cubicBezTo>
                  <a:cubicBezTo>
                    <a:pt x="572" y="5153"/>
                    <a:pt x="1" y="5999"/>
                    <a:pt x="286" y="6820"/>
                  </a:cubicBezTo>
                  <a:cubicBezTo>
                    <a:pt x="608" y="7725"/>
                    <a:pt x="1739" y="7987"/>
                    <a:pt x="2691" y="8094"/>
                  </a:cubicBezTo>
                  <a:cubicBezTo>
                    <a:pt x="3870" y="8237"/>
                    <a:pt x="5037" y="8368"/>
                    <a:pt x="6216" y="8511"/>
                  </a:cubicBezTo>
                  <a:cubicBezTo>
                    <a:pt x="6496" y="8543"/>
                    <a:pt x="6792" y="8571"/>
                    <a:pt x="7084" y="8571"/>
                  </a:cubicBezTo>
                  <a:cubicBezTo>
                    <a:pt x="7661" y="8571"/>
                    <a:pt x="8221" y="8462"/>
                    <a:pt x="8609" y="8058"/>
                  </a:cubicBezTo>
                  <a:cubicBezTo>
                    <a:pt x="9252" y="7404"/>
                    <a:pt x="9073" y="6320"/>
                    <a:pt x="8811" y="5451"/>
                  </a:cubicBezTo>
                  <a:cubicBezTo>
                    <a:pt x="8418" y="4141"/>
                    <a:pt x="7906" y="2867"/>
                    <a:pt x="7287" y="1653"/>
                  </a:cubicBezTo>
                  <a:cubicBezTo>
                    <a:pt x="6856" y="817"/>
                    <a:pt x="6170" y="0"/>
                    <a:pt x="5368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9"/>
            <p:cNvSpPr/>
            <p:nvPr/>
          </p:nvSpPr>
          <p:spPr>
            <a:xfrm>
              <a:off x="977200" y="1104425"/>
              <a:ext cx="97350" cy="47350"/>
            </a:xfrm>
            <a:custGeom>
              <a:avLst/>
              <a:gdLst/>
              <a:ahLst/>
              <a:cxnLst/>
              <a:rect l="l" t="t" r="r" b="b"/>
              <a:pathLst>
                <a:path w="3894" h="1894" fill="none" extrusionOk="0">
                  <a:moveTo>
                    <a:pt x="3894" y="1894"/>
                  </a:moveTo>
                  <a:cubicBezTo>
                    <a:pt x="2977" y="727"/>
                    <a:pt x="1489" y="1"/>
                    <a:pt x="0" y="25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9"/>
            <p:cNvSpPr/>
            <p:nvPr/>
          </p:nvSpPr>
          <p:spPr>
            <a:xfrm>
              <a:off x="996250" y="1076450"/>
              <a:ext cx="67300" cy="24150"/>
            </a:xfrm>
            <a:custGeom>
              <a:avLst/>
              <a:gdLst/>
              <a:ahLst/>
              <a:cxnLst/>
              <a:rect l="l" t="t" r="r" b="b"/>
              <a:pathLst>
                <a:path w="2692" h="966" fill="none" extrusionOk="0">
                  <a:moveTo>
                    <a:pt x="2691" y="965"/>
                  </a:moveTo>
                  <a:cubicBezTo>
                    <a:pt x="1870" y="465"/>
                    <a:pt x="953" y="132"/>
                    <a:pt x="0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7" name="Google Shape;817;p19"/>
          <p:cNvGrpSpPr/>
          <p:nvPr/>
        </p:nvGrpSpPr>
        <p:grpSpPr>
          <a:xfrm>
            <a:off x="474648" y="4653153"/>
            <a:ext cx="603427" cy="564362"/>
            <a:chOff x="1699700" y="1879225"/>
            <a:chExt cx="356825" cy="333725"/>
          </a:xfrm>
        </p:grpSpPr>
        <p:sp>
          <p:nvSpPr>
            <p:cNvPr id="818" name="Google Shape;818;p19"/>
            <p:cNvSpPr/>
            <p:nvPr/>
          </p:nvSpPr>
          <p:spPr>
            <a:xfrm>
              <a:off x="1699700" y="1879225"/>
              <a:ext cx="356825" cy="333725"/>
            </a:xfrm>
            <a:custGeom>
              <a:avLst/>
              <a:gdLst/>
              <a:ahLst/>
              <a:cxnLst/>
              <a:rect l="l" t="t" r="r" b="b"/>
              <a:pathLst>
                <a:path w="14273" h="13349" extrusionOk="0">
                  <a:moveTo>
                    <a:pt x="6812" y="0"/>
                  </a:moveTo>
                  <a:cubicBezTo>
                    <a:pt x="2146" y="0"/>
                    <a:pt x="0" y="6214"/>
                    <a:pt x="1997" y="9835"/>
                  </a:cubicBezTo>
                  <a:cubicBezTo>
                    <a:pt x="3187" y="11997"/>
                    <a:pt x="5640" y="13349"/>
                    <a:pt x="8091" y="13349"/>
                  </a:cubicBezTo>
                  <a:cubicBezTo>
                    <a:pt x="8583" y="13349"/>
                    <a:pt x="9075" y="13294"/>
                    <a:pt x="9557" y="13181"/>
                  </a:cubicBezTo>
                  <a:cubicBezTo>
                    <a:pt x="11391" y="12740"/>
                    <a:pt x="13094" y="11395"/>
                    <a:pt x="13582" y="9573"/>
                  </a:cubicBezTo>
                  <a:cubicBezTo>
                    <a:pt x="14272" y="6990"/>
                    <a:pt x="12629" y="4906"/>
                    <a:pt x="11058" y="3084"/>
                  </a:cubicBezTo>
                  <a:cubicBezTo>
                    <a:pt x="9986" y="1822"/>
                    <a:pt x="8986" y="132"/>
                    <a:pt x="7176" y="13"/>
                  </a:cubicBezTo>
                  <a:cubicBezTo>
                    <a:pt x="7053" y="4"/>
                    <a:pt x="6931" y="0"/>
                    <a:pt x="6812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9"/>
            <p:cNvSpPr/>
            <p:nvPr/>
          </p:nvSpPr>
          <p:spPr>
            <a:xfrm>
              <a:off x="1746925" y="2118550"/>
              <a:ext cx="99150" cy="16700"/>
            </a:xfrm>
            <a:custGeom>
              <a:avLst/>
              <a:gdLst/>
              <a:ahLst/>
              <a:cxnLst/>
              <a:rect l="l" t="t" r="r" b="b"/>
              <a:pathLst>
                <a:path w="3966" h="668" fill="none" extrusionOk="0">
                  <a:moveTo>
                    <a:pt x="1" y="0"/>
                  </a:moveTo>
                  <a:cubicBezTo>
                    <a:pt x="1215" y="619"/>
                    <a:pt x="2715" y="667"/>
                    <a:pt x="3966" y="11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19"/>
          <p:cNvSpPr/>
          <p:nvPr/>
        </p:nvSpPr>
        <p:spPr>
          <a:xfrm>
            <a:off x="180825" y="4782938"/>
            <a:ext cx="131900" cy="128075"/>
          </a:xfrm>
          <a:custGeom>
            <a:avLst/>
            <a:gdLst/>
            <a:ahLst/>
            <a:cxnLst/>
            <a:rect l="l" t="t" r="r" b="b"/>
            <a:pathLst>
              <a:path w="5276" h="5123" extrusionOk="0">
                <a:moveTo>
                  <a:pt x="1421" y="0"/>
                </a:moveTo>
                <a:cubicBezTo>
                  <a:pt x="1338" y="0"/>
                  <a:pt x="1263" y="65"/>
                  <a:pt x="1263" y="164"/>
                </a:cubicBezTo>
                <a:lnTo>
                  <a:pt x="1227" y="1736"/>
                </a:lnTo>
                <a:lnTo>
                  <a:pt x="84" y="2819"/>
                </a:lnTo>
                <a:cubicBezTo>
                  <a:pt x="1" y="2903"/>
                  <a:pt x="24" y="3045"/>
                  <a:pt x="144" y="3081"/>
                </a:cubicBezTo>
                <a:lnTo>
                  <a:pt x="1632" y="3605"/>
                </a:lnTo>
                <a:lnTo>
                  <a:pt x="2310" y="5034"/>
                </a:lnTo>
                <a:cubicBezTo>
                  <a:pt x="2336" y="5092"/>
                  <a:pt x="2390" y="5122"/>
                  <a:pt x="2448" y="5122"/>
                </a:cubicBezTo>
                <a:cubicBezTo>
                  <a:pt x="2496" y="5122"/>
                  <a:pt x="2546" y="5101"/>
                  <a:pt x="2584" y="5058"/>
                </a:cubicBezTo>
                <a:lnTo>
                  <a:pt x="3537" y="3796"/>
                </a:lnTo>
                <a:lnTo>
                  <a:pt x="5097" y="3593"/>
                </a:lnTo>
                <a:cubicBezTo>
                  <a:pt x="5216" y="3581"/>
                  <a:pt x="5275" y="3450"/>
                  <a:pt x="5204" y="3343"/>
                </a:cubicBezTo>
                <a:lnTo>
                  <a:pt x="4311" y="2057"/>
                </a:lnTo>
                <a:lnTo>
                  <a:pt x="4596" y="509"/>
                </a:lnTo>
                <a:cubicBezTo>
                  <a:pt x="4617" y="406"/>
                  <a:pt x="4530" y="312"/>
                  <a:pt x="4437" y="312"/>
                </a:cubicBezTo>
                <a:cubicBezTo>
                  <a:pt x="4423" y="312"/>
                  <a:pt x="4408" y="314"/>
                  <a:pt x="4394" y="319"/>
                </a:cubicBezTo>
                <a:lnTo>
                  <a:pt x="2882" y="771"/>
                </a:lnTo>
                <a:lnTo>
                  <a:pt x="1501" y="21"/>
                </a:lnTo>
                <a:cubicBezTo>
                  <a:pt x="1475" y="7"/>
                  <a:pt x="1447" y="0"/>
                  <a:pt x="1421" y="0"/>
                </a:cubicBezTo>
                <a:close/>
              </a:path>
            </a:pathLst>
          </a:custGeom>
          <a:solidFill>
            <a:schemeClr val="accent1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1" name="Google Shape;821;p19"/>
          <p:cNvGrpSpPr/>
          <p:nvPr/>
        </p:nvGrpSpPr>
        <p:grpSpPr>
          <a:xfrm rot="2466815">
            <a:off x="-546887" y="3511957"/>
            <a:ext cx="977761" cy="1009427"/>
            <a:chOff x="892950" y="1721850"/>
            <a:chExt cx="578175" cy="596900"/>
          </a:xfrm>
        </p:grpSpPr>
        <p:sp>
          <p:nvSpPr>
            <p:cNvPr id="822" name="Google Shape;822;p19"/>
            <p:cNvSpPr/>
            <p:nvPr/>
          </p:nvSpPr>
          <p:spPr>
            <a:xfrm>
              <a:off x="892950" y="1721850"/>
              <a:ext cx="578175" cy="596900"/>
            </a:xfrm>
            <a:custGeom>
              <a:avLst/>
              <a:gdLst/>
              <a:ahLst/>
              <a:cxnLst/>
              <a:rect l="l" t="t" r="r" b="b"/>
              <a:pathLst>
                <a:path w="23127" h="23876" extrusionOk="0">
                  <a:moveTo>
                    <a:pt x="9131" y="0"/>
                  </a:moveTo>
                  <a:cubicBezTo>
                    <a:pt x="8812" y="0"/>
                    <a:pt x="8504" y="208"/>
                    <a:pt x="8418" y="557"/>
                  </a:cubicBezTo>
                  <a:lnTo>
                    <a:pt x="6680" y="7546"/>
                  </a:lnTo>
                  <a:lnTo>
                    <a:pt x="477" y="11201"/>
                  </a:lnTo>
                  <a:cubicBezTo>
                    <a:pt x="1" y="11487"/>
                    <a:pt x="1" y="12165"/>
                    <a:pt x="465" y="12463"/>
                  </a:cubicBezTo>
                  <a:lnTo>
                    <a:pt x="6573" y="16273"/>
                  </a:lnTo>
                  <a:lnTo>
                    <a:pt x="8133" y="23298"/>
                  </a:lnTo>
                  <a:cubicBezTo>
                    <a:pt x="8212" y="23656"/>
                    <a:pt x="8531" y="23875"/>
                    <a:pt x="8858" y="23875"/>
                  </a:cubicBezTo>
                  <a:cubicBezTo>
                    <a:pt x="9020" y="23875"/>
                    <a:pt x="9185" y="23821"/>
                    <a:pt x="9323" y="23703"/>
                  </a:cubicBezTo>
                  <a:lnTo>
                    <a:pt x="14836" y="19071"/>
                  </a:lnTo>
                  <a:lnTo>
                    <a:pt x="22004" y="19750"/>
                  </a:lnTo>
                  <a:cubicBezTo>
                    <a:pt x="22031" y="19753"/>
                    <a:pt x="22058" y="19754"/>
                    <a:pt x="22085" y="19754"/>
                  </a:cubicBezTo>
                  <a:cubicBezTo>
                    <a:pt x="22590" y="19754"/>
                    <a:pt x="22946" y="19236"/>
                    <a:pt x="22754" y="18750"/>
                  </a:cubicBezTo>
                  <a:lnTo>
                    <a:pt x="20051" y="12070"/>
                  </a:lnTo>
                  <a:lnTo>
                    <a:pt x="22920" y="5474"/>
                  </a:lnTo>
                  <a:cubicBezTo>
                    <a:pt x="23126" y="4983"/>
                    <a:pt x="22772" y="4447"/>
                    <a:pt x="22259" y="4447"/>
                  </a:cubicBezTo>
                  <a:cubicBezTo>
                    <a:pt x="22238" y="4447"/>
                    <a:pt x="22216" y="4448"/>
                    <a:pt x="22194" y="4450"/>
                  </a:cubicBezTo>
                  <a:lnTo>
                    <a:pt x="15015" y="4950"/>
                  </a:lnTo>
                  <a:lnTo>
                    <a:pt x="9621" y="188"/>
                  </a:lnTo>
                  <a:cubicBezTo>
                    <a:pt x="9476" y="59"/>
                    <a:pt x="9302" y="0"/>
                    <a:pt x="9131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9"/>
            <p:cNvSpPr/>
            <p:nvPr/>
          </p:nvSpPr>
          <p:spPr>
            <a:xfrm>
              <a:off x="1032550" y="1851050"/>
              <a:ext cx="327950" cy="338475"/>
            </a:xfrm>
            <a:custGeom>
              <a:avLst/>
              <a:gdLst/>
              <a:ahLst/>
              <a:cxnLst/>
              <a:rect l="l" t="t" r="r" b="b"/>
              <a:pathLst>
                <a:path w="13118" h="13539" extrusionOk="0">
                  <a:moveTo>
                    <a:pt x="5176" y="0"/>
                  </a:moveTo>
                  <a:cubicBezTo>
                    <a:pt x="4995" y="0"/>
                    <a:pt x="4822" y="116"/>
                    <a:pt x="4775" y="318"/>
                  </a:cubicBezTo>
                  <a:lnTo>
                    <a:pt x="3787" y="4283"/>
                  </a:lnTo>
                  <a:lnTo>
                    <a:pt x="275" y="6355"/>
                  </a:lnTo>
                  <a:cubicBezTo>
                    <a:pt x="1" y="6509"/>
                    <a:pt x="1" y="6902"/>
                    <a:pt x="263" y="7069"/>
                  </a:cubicBezTo>
                  <a:lnTo>
                    <a:pt x="3727" y="9224"/>
                  </a:lnTo>
                  <a:lnTo>
                    <a:pt x="4609" y="13213"/>
                  </a:lnTo>
                  <a:cubicBezTo>
                    <a:pt x="4656" y="13417"/>
                    <a:pt x="4833" y="13539"/>
                    <a:pt x="5017" y="13539"/>
                  </a:cubicBezTo>
                  <a:cubicBezTo>
                    <a:pt x="5111" y="13539"/>
                    <a:pt x="5207" y="13507"/>
                    <a:pt x="5287" y="13439"/>
                  </a:cubicBezTo>
                  <a:lnTo>
                    <a:pt x="8419" y="10819"/>
                  </a:lnTo>
                  <a:lnTo>
                    <a:pt x="12479" y="11200"/>
                  </a:lnTo>
                  <a:cubicBezTo>
                    <a:pt x="12495" y="11202"/>
                    <a:pt x="12511" y="11203"/>
                    <a:pt x="12527" y="11203"/>
                  </a:cubicBezTo>
                  <a:cubicBezTo>
                    <a:pt x="12812" y="11203"/>
                    <a:pt x="13020" y="10911"/>
                    <a:pt x="12907" y="10629"/>
                  </a:cubicBezTo>
                  <a:lnTo>
                    <a:pt x="11371" y="6855"/>
                  </a:lnTo>
                  <a:lnTo>
                    <a:pt x="13002" y="3104"/>
                  </a:lnTo>
                  <a:cubicBezTo>
                    <a:pt x="13117" y="2828"/>
                    <a:pt x="12911" y="2519"/>
                    <a:pt x="12618" y="2519"/>
                  </a:cubicBezTo>
                  <a:cubicBezTo>
                    <a:pt x="12607" y="2519"/>
                    <a:pt x="12597" y="2520"/>
                    <a:pt x="12586" y="2521"/>
                  </a:cubicBezTo>
                  <a:lnTo>
                    <a:pt x="8514" y="2806"/>
                  </a:lnTo>
                  <a:lnTo>
                    <a:pt x="5454" y="104"/>
                  </a:lnTo>
                  <a:cubicBezTo>
                    <a:pt x="5371" y="33"/>
                    <a:pt x="5272" y="0"/>
                    <a:pt x="5176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9"/>
            <p:cNvSpPr/>
            <p:nvPr/>
          </p:nvSpPr>
          <p:spPr>
            <a:xfrm>
              <a:off x="1124525" y="1940200"/>
              <a:ext cx="155050" cy="160175"/>
            </a:xfrm>
            <a:custGeom>
              <a:avLst/>
              <a:gdLst/>
              <a:ahLst/>
              <a:cxnLst/>
              <a:rect l="l" t="t" r="r" b="b"/>
              <a:pathLst>
                <a:path w="6202" h="6407" extrusionOk="0">
                  <a:moveTo>
                    <a:pt x="2453" y="1"/>
                  </a:moveTo>
                  <a:cubicBezTo>
                    <a:pt x="2369" y="1"/>
                    <a:pt x="2286" y="53"/>
                    <a:pt x="2263" y="145"/>
                  </a:cubicBezTo>
                  <a:lnTo>
                    <a:pt x="1799" y="2027"/>
                  </a:lnTo>
                  <a:lnTo>
                    <a:pt x="132" y="3003"/>
                  </a:lnTo>
                  <a:cubicBezTo>
                    <a:pt x="1" y="3086"/>
                    <a:pt x="1" y="3265"/>
                    <a:pt x="132" y="3348"/>
                  </a:cubicBezTo>
                  <a:lnTo>
                    <a:pt x="1763" y="4360"/>
                  </a:lnTo>
                  <a:lnTo>
                    <a:pt x="2180" y="6253"/>
                  </a:lnTo>
                  <a:cubicBezTo>
                    <a:pt x="2203" y="6348"/>
                    <a:pt x="2291" y="6407"/>
                    <a:pt x="2378" y="6407"/>
                  </a:cubicBezTo>
                  <a:cubicBezTo>
                    <a:pt x="2422" y="6407"/>
                    <a:pt x="2465" y="6392"/>
                    <a:pt x="2501" y="6360"/>
                  </a:cubicBezTo>
                  <a:lnTo>
                    <a:pt x="3978" y="5122"/>
                  </a:lnTo>
                  <a:lnTo>
                    <a:pt x="5906" y="5301"/>
                  </a:lnTo>
                  <a:cubicBezTo>
                    <a:pt x="5912" y="5301"/>
                    <a:pt x="5917" y="5301"/>
                    <a:pt x="5923" y="5301"/>
                  </a:cubicBezTo>
                  <a:cubicBezTo>
                    <a:pt x="6057" y="5301"/>
                    <a:pt x="6154" y="5164"/>
                    <a:pt x="6109" y="5027"/>
                  </a:cubicBezTo>
                  <a:lnTo>
                    <a:pt x="5382" y="3241"/>
                  </a:lnTo>
                  <a:lnTo>
                    <a:pt x="6144" y="1467"/>
                  </a:lnTo>
                  <a:cubicBezTo>
                    <a:pt x="6202" y="1341"/>
                    <a:pt x="6115" y="1192"/>
                    <a:pt x="5971" y="1192"/>
                  </a:cubicBezTo>
                  <a:cubicBezTo>
                    <a:pt x="5965" y="1192"/>
                    <a:pt x="5960" y="1193"/>
                    <a:pt x="5954" y="1193"/>
                  </a:cubicBezTo>
                  <a:lnTo>
                    <a:pt x="4025" y="1324"/>
                  </a:lnTo>
                  <a:lnTo>
                    <a:pt x="2584" y="50"/>
                  </a:lnTo>
                  <a:cubicBezTo>
                    <a:pt x="2547" y="16"/>
                    <a:pt x="2500" y="1"/>
                    <a:pt x="2453" y="1"/>
                  </a:cubicBezTo>
                  <a:close/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5" name="Google Shape;825;p19"/>
          <p:cNvGrpSpPr/>
          <p:nvPr/>
        </p:nvGrpSpPr>
        <p:grpSpPr>
          <a:xfrm>
            <a:off x="8979625" y="1184563"/>
            <a:ext cx="305700" cy="275775"/>
            <a:chOff x="1320100" y="2445300"/>
            <a:chExt cx="305700" cy="275775"/>
          </a:xfrm>
        </p:grpSpPr>
        <p:sp>
          <p:nvSpPr>
            <p:cNvPr id="826" name="Google Shape;826;p19"/>
            <p:cNvSpPr/>
            <p:nvPr/>
          </p:nvSpPr>
          <p:spPr>
            <a:xfrm>
              <a:off x="1320100" y="2445300"/>
              <a:ext cx="305700" cy="275775"/>
            </a:xfrm>
            <a:custGeom>
              <a:avLst/>
              <a:gdLst/>
              <a:ahLst/>
              <a:cxnLst/>
              <a:rect l="l" t="t" r="r" b="b"/>
              <a:pathLst>
                <a:path w="12228" h="11031" extrusionOk="0">
                  <a:moveTo>
                    <a:pt x="5540" y="1"/>
                  </a:moveTo>
                  <a:cubicBezTo>
                    <a:pt x="4559" y="1"/>
                    <a:pt x="3565" y="353"/>
                    <a:pt x="2632" y="1182"/>
                  </a:cubicBezTo>
                  <a:cubicBezTo>
                    <a:pt x="95" y="3432"/>
                    <a:pt x="0" y="7349"/>
                    <a:pt x="2620" y="9612"/>
                  </a:cubicBezTo>
                  <a:cubicBezTo>
                    <a:pt x="3697" y="10543"/>
                    <a:pt x="5128" y="11031"/>
                    <a:pt x="6558" y="11031"/>
                  </a:cubicBezTo>
                  <a:cubicBezTo>
                    <a:pt x="7213" y="11031"/>
                    <a:pt x="7868" y="10928"/>
                    <a:pt x="8489" y="10719"/>
                  </a:cubicBezTo>
                  <a:cubicBezTo>
                    <a:pt x="9728" y="10314"/>
                    <a:pt x="10859" y="9469"/>
                    <a:pt x="11418" y="8302"/>
                  </a:cubicBezTo>
                  <a:cubicBezTo>
                    <a:pt x="12228" y="6587"/>
                    <a:pt x="11692" y="4552"/>
                    <a:pt x="10609" y="3087"/>
                  </a:cubicBezTo>
                  <a:cubicBezTo>
                    <a:pt x="9311" y="1334"/>
                    <a:pt x="7448" y="1"/>
                    <a:pt x="5540" y="1"/>
                  </a:cubicBezTo>
                  <a:close/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9"/>
            <p:cNvSpPr/>
            <p:nvPr/>
          </p:nvSpPr>
          <p:spPr>
            <a:xfrm>
              <a:off x="1509100" y="2485550"/>
              <a:ext cx="42000" cy="111050"/>
            </a:xfrm>
            <a:custGeom>
              <a:avLst/>
              <a:gdLst/>
              <a:ahLst/>
              <a:cxnLst/>
              <a:rect l="l" t="t" r="r" b="b"/>
              <a:pathLst>
                <a:path w="1680" h="4442" fill="none" extrusionOk="0">
                  <a:moveTo>
                    <a:pt x="1620" y="1"/>
                  </a:moveTo>
                  <a:cubicBezTo>
                    <a:pt x="1679" y="1620"/>
                    <a:pt x="1084" y="3251"/>
                    <a:pt x="1" y="4442"/>
                  </a:cubicBezTo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9"/>
            <p:cNvSpPr/>
            <p:nvPr/>
          </p:nvSpPr>
          <p:spPr>
            <a:xfrm>
              <a:off x="1546025" y="2520075"/>
              <a:ext cx="38400" cy="113150"/>
            </a:xfrm>
            <a:custGeom>
              <a:avLst/>
              <a:gdLst/>
              <a:ahLst/>
              <a:cxnLst/>
              <a:rect l="l" t="t" r="r" b="b"/>
              <a:pathLst>
                <a:path w="1536" h="4526" fill="none" extrusionOk="0">
                  <a:moveTo>
                    <a:pt x="1429" y="1"/>
                  </a:moveTo>
                  <a:cubicBezTo>
                    <a:pt x="1536" y="1620"/>
                    <a:pt x="1012" y="3263"/>
                    <a:pt x="0" y="4525"/>
                  </a:cubicBezTo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9"/>
            <p:cNvSpPr/>
            <p:nvPr/>
          </p:nvSpPr>
          <p:spPr>
            <a:xfrm>
              <a:off x="1341825" y="2582600"/>
              <a:ext cx="60450" cy="20250"/>
            </a:xfrm>
            <a:custGeom>
              <a:avLst/>
              <a:gdLst/>
              <a:ahLst/>
              <a:cxnLst/>
              <a:rect l="l" t="t" r="r" b="b"/>
              <a:pathLst>
                <a:path w="2418" h="810" fill="none" extrusionOk="0">
                  <a:moveTo>
                    <a:pt x="0" y="667"/>
                  </a:moveTo>
                  <a:cubicBezTo>
                    <a:pt x="846" y="810"/>
                    <a:pt x="1751" y="560"/>
                    <a:pt x="2417" y="0"/>
                  </a:cubicBezTo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0" name="Google Shape;830;p19"/>
          <p:cNvSpPr/>
          <p:nvPr/>
        </p:nvSpPr>
        <p:spPr>
          <a:xfrm>
            <a:off x="8924775" y="411288"/>
            <a:ext cx="131900" cy="128075"/>
          </a:xfrm>
          <a:custGeom>
            <a:avLst/>
            <a:gdLst/>
            <a:ahLst/>
            <a:cxnLst/>
            <a:rect l="l" t="t" r="r" b="b"/>
            <a:pathLst>
              <a:path w="5276" h="5123" extrusionOk="0">
                <a:moveTo>
                  <a:pt x="1421" y="0"/>
                </a:moveTo>
                <a:cubicBezTo>
                  <a:pt x="1338" y="0"/>
                  <a:pt x="1263" y="65"/>
                  <a:pt x="1263" y="164"/>
                </a:cubicBezTo>
                <a:lnTo>
                  <a:pt x="1227" y="1736"/>
                </a:lnTo>
                <a:lnTo>
                  <a:pt x="84" y="2819"/>
                </a:lnTo>
                <a:cubicBezTo>
                  <a:pt x="1" y="2903"/>
                  <a:pt x="24" y="3045"/>
                  <a:pt x="144" y="3081"/>
                </a:cubicBezTo>
                <a:lnTo>
                  <a:pt x="1632" y="3605"/>
                </a:lnTo>
                <a:lnTo>
                  <a:pt x="2310" y="5034"/>
                </a:lnTo>
                <a:cubicBezTo>
                  <a:pt x="2336" y="5092"/>
                  <a:pt x="2390" y="5122"/>
                  <a:pt x="2448" y="5122"/>
                </a:cubicBezTo>
                <a:cubicBezTo>
                  <a:pt x="2496" y="5122"/>
                  <a:pt x="2546" y="5101"/>
                  <a:pt x="2584" y="5058"/>
                </a:cubicBezTo>
                <a:lnTo>
                  <a:pt x="3537" y="3796"/>
                </a:lnTo>
                <a:lnTo>
                  <a:pt x="5097" y="3593"/>
                </a:lnTo>
                <a:cubicBezTo>
                  <a:pt x="5216" y="3581"/>
                  <a:pt x="5275" y="3450"/>
                  <a:pt x="5204" y="3343"/>
                </a:cubicBezTo>
                <a:lnTo>
                  <a:pt x="4311" y="2057"/>
                </a:lnTo>
                <a:lnTo>
                  <a:pt x="4596" y="509"/>
                </a:lnTo>
                <a:cubicBezTo>
                  <a:pt x="4617" y="406"/>
                  <a:pt x="4530" y="312"/>
                  <a:pt x="4437" y="312"/>
                </a:cubicBezTo>
                <a:cubicBezTo>
                  <a:pt x="4423" y="312"/>
                  <a:pt x="4408" y="314"/>
                  <a:pt x="4394" y="319"/>
                </a:cubicBezTo>
                <a:lnTo>
                  <a:pt x="2882" y="771"/>
                </a:lnTo>
                <a:lnTo>
                  <a:pt x="1501" y="21"/>
                </a:lnTo>
                <a:cubicBezTo>
                  <a:pt x="1475" y="7"/>
                  <a:pt x="1447" y="0"/>
                  <a:pt x="1421" y="0"/>
                </a:cubicBezTo>
                <a:close/>
              </a:path>
            </a:pathLst>
          </a:custGeom>
          <a:solidFill>
            <a:schemeClr val="accent3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1" name="Google Shape;831;p19"/>
          <p:cNvGrpSpPr/>
          <p:nvPr/>
        </p:nvGrpSpPr>
        <p:grpSpPr>
          <a:xfrm rot="-5400000">
            <a:off x="6620253" y="2700194"/>
            <a:ext cx="3744420" cy="1826166"/>
            <a:chOff x="2933100" y="1288375"/>
            <a:chExt cx="3046225" cy="1821975"/>
          </a:xfrm>
        </p:grpSpPr>
        <p:sp>
          <p:nvSpPr>
            <p:cNvPr id="832" name="Google Shape;832;p19"/>
            <p:cNvSpPr/>
            <p:nvPr/>
          </p:nvSpPr>
          <p:spPr>
            <a:xfrm>
              <a:off x="3009600" y="1460725"/>
              <a:ext cx="2969725" cy="1649625"/>
            </a:xfrm>
            <a:custGeom>
              <a:avLst/>
              <a:gdLst/>
              <a:ahLst/>
              <a:cxnLst/>
              <a:rect l="l" t="t" r="r" b="b"/>
              <a:pathLst>
                <a:path w="118789" h="65985" fill="none" extrusionOk="0">
                  <a:moveTo>
                    <a:pt x="0" y="1"/>
                  </a:moveTo>
                  <a:cubicBezTo>
                    <a:pt x="7001" y="11812"/>
                    <a:pt x="22515" y="22182"/>
                    <a:pt x="42767" y="28587"/>
                  </a:cubicBezTo>
                  <a:cubicBezTo>
                    <a:pt x="53352" y="31933"/>
                    <a:pt x="65044" y="34195"/>
                    <a:pt x="76260" y="36922"/>
                  </a:cubicBezTo>
                  <a:cubicBezTo>
                    <a:pt x="87475" y="39660"/>
                    <a:pt x="98512" y="42982"/>
                    <a:pt x="106442" y="47947"/>
                  </a:cubicBezTo>
                  <a:cubicBezTo>
                    <a:pt x="114383" y="52912"/>
                    <a:pt x="118789" y="59782"/>
                    <a:pt x="115276" y="65985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9"/>
            <p:cNvSpPr/>
            <p:nvPr/>
          </p:nvSpPr>
          <p:spPr>
            <a:xfrm>
              <a:off x="2933100" y="1288375"/>
              <a:ext cx="2817625" cy="1799650"/>
            </a:xfrm>
            <a:custGeom>
              <a:avLst/>
              <a:gdLst/>
              <a:ahLst/>
              <a:cxnLst/>
              <a:rect l="l" t="t" r="r" b="b"/>
              <a:pathLst>
                <a:path w="112705" h="71986" extrusionOk="0">
                  <a:moveTo>
                    <a:pt x="2203" y="1"/>
                  </a:moveTo>
                  <a:lnTo>
                    <a:pt x="0" y="71986"/>
                  </a:lnTo>
                  <a:lnTo>
                    <a:pt x="112229" y="71986"/>
                  </a:lnTo>
                  <a:cubicBezTo>
                    <a:pt x="112705" y="64211"/>
                    <a:pt x="102930" y="56877"/>
                    <a:pt x="91928" y="51698"/>
                  </a:cubicBezTo>
                  <a:cubicBezTo>
                    <a:pt x="80927" y="46518"/>
                    <a:pt x="67461" y="43078"/>
                    <a:pt x="54436" y="39422"/>
                  </a:cubicBezTo>
                  <a:cubicBezTo>
                    <a:pt x="41410" y="35767"/>
                    <a:pt x="28361" y="31707"/>
                    <a:pt x="19026" y="25694"/>
                  </a:cubicBezTo>
                  <a:cubicBezTo>
                    <a:pt x="7965" y="18563"/>
                    <a:pt x="3084" y="9204"/>
                    <a:pt x="2203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9"/>
            <p:cNvSpPr/>
            <p:nvPr/>
          </p:nvSpPr>
          <p:spPr>
            <a:xfrm>
              <a:off x="2968525" y="1342550"/>
              <a:ext cx="2252975" cy="1738350"/>
            </a:xfrm>
            <a:custGeom>
              <a:avLst/>
              <a:gdLst/>
              <a:ahLst/>
              <a:cxnLst/>
              <a:rect l="l" t="t" r="r" b="b"/>
              <a:pathLst>
                <a:path w="90119" h="69534" extrusionOk="0">
                  <a:moveTo>
                    <a:pt x="2453" y="1"/>
                  </a:moveTo>
                  <a:lnTo>
                    <a:pt x="0" y="69533"/>
                  </a:lnTo>
                  <a:lnTo>
                    <a:pt x="89690" y="69533"/>
                  </a:lnTo>
                  <a:cubicBezTo>
                    <a:pt x="90118" y="63485"/>
                    <a:pt x="83034" y="57782"/>
                    <a:pt x="74450" y="53757"/>
                  </a:cubicBezTo>
                  <a:cubicBezTo>
                    <a:pt x="65877" y="49733"/>
                    <a:pt x="55376" y="47078"/>
                    <a:pt x="45208" y="44256"/>
                  </a:cubicBezTo>
                  <a:cubicBezTo>
                    <a:pt x="35040" y="41446"/>
                    <a:pt x="24848" y="38327"/>
                    <a:pt x="17502" y="33672"/>
                  </a:cubicBezTo>
                  <a:cubicBezTo>
                    <a:pt x="10358" y="29147"/>
                    <a:pt x="6370" y="23420"/>
                    <a:pt x="4429" y="17622"/>
                  </a:cubicBezTo>
                  <a:cubicBezTo>
                    <a:pt x="2488" y="11812"/>
                    <a:pt x="2465" y="5894"/>
                    <a:pt x="2453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9"/>
            <p:cNvSpPr/>
            <p:nvPr/>
          </p:nvSpPr>
          <p:spPr>
            <a:xfrm>
              <a:off x="2954825" y="1618775"/>
              <a:ext cx="1536525" cy="1462125"/>
            </a:xfrm>
            <a:custGeom>
              <a:avLst/>
              <a:gdLst/>
              <a:ahLst/>
              <a:cxnLst/>
              <a:rect l="l" t="t" r="r" b="b"/>
              <a:pathLst>
                <a:path w="61461" h="58485" extrusionOk="0">
                  <a:moveTo>
                    <a:pt x="3334" y="1"/>
                  </a:moveTo>
                  <a:lnTo>
                    <a:pt x="3334" y="1"/>
                  </a:lnTo>
                  <a:cubicBezTo>
                    <a:pt x="3066" y="2871"/>
                    <a:pt x="2801" y="5753"/>
                    <a:pt x="2842" y="8627"/>
                  </a:cubicBezTo>
                  <a:lnTo>
                    <a:pt x="2842" y="8627"/>
                  </a:lnTo>
                  <a:lnTo>
                    <a:pt x="3334" y="1"/>
                  </a:lnTo>
                  <a:close/>
                  <a:moveTo>
                    <a:pt x="2842" y="8627"/>
                  </a:moveTo>
                  <a:lnTo>
                    <a:pt x="0" y="58484"/>
                  </a:lnTo>
                  <a:lnTo>
                    <a:pt x="59079" y="58484"/>
                  </a:lnTo>
                  <a:cubicBezTo>
                    <a:pt x="61460" y="54341"/>
                    <a:pt x="57996" y="49674"/>
                    <a:pt x="52924" y="46280"/>
                  </a:cubicBezTo>
                  <a:cubicBezTo>
                    <a:pt x="47852" y="42875"/>
                    <a:pt x="40875" y="40434"/>
                    <a:pt x="33981" y="38089"/>
                  </a:cubicBezTo>
                  <a:cubicBezTo>
                    <a:pt x="27087" y="35731"/>
                    <a:pt x="20050" y="33362"/>
                    <a:pt x="14788" y="30040"/>
                  </a:cubicBezTo>
                  <a:cubicBezTo>
                    <a:pt x="8418" y="26016"/>
                    <a:pt x="5084" y="20860"/>
                    <a:pt x="3727" y="15681"/>
                  </a:cubicBezTo>
                  <a:cubicBezTo>
                    <a:pt x="3115" y="13341"/>
                    <a:pt x="2876" y="10987"/>
                    <a:pt x="2842" y="8627"/>
                  </a:cubicBezTo>
                  <a:close/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9"/>
            <p:cNvSpPr/>
            <p:nvPr/>
          </p:nvSpPr>
          <p:spPr>
            <a:xfrm>
              <a:off x="2954825" y="1982525"/>
              <a:ext cx="807275" cy="1098375"/>
            </a:xfrm>
            <a:custGeom>
              <a:avLst/>
              <a:gdLst/>
              <a:ahLst/>
              <a:cxnLst/>
              <a:rect l="l" t="t" r="r" b="b"/>
              <a:pathLst>
                <a:path w="32291" h="43935" extrusionOk="0">
                  <a:moveTo>
                    <a:pt x="3501" y="0"/>
                  </a:moveTo>
                  <a:lnTo>
                    <a:pt x="3501" y="0"/>
                  </a:lnTo>
                  <a:cubicBezTo>
                    <a:pt x="2861" y="3815"/>
                    <a:pt x="2222" y="7639"/>
                    <a:pt x="2588" y="11455"/>
                  </a:cubicBezTo>
                  <a:lnTo>
                    <a:pt x="2588" y="11455"/>
                  </a:lnTo>
                  <a:lnTo>
                    <a:pt x="3501" y="0"/>
                  </a:lnTo>
                  <a:close/>
                  <a:moveTo>
                    <a:pt x="2588" y="11455"/>
                  </a:moveTo>
                  <a:lnTo>
                    <a:pt x="0" y="43934"/>
                  </a:lnTo>
                  <a:lnTo>
                    <a:pt x="30087" y="43934"/>
                  </a:lnTo>
                  <a:cubicBezTo>
                    <a:pt x="32290" y="40267"/>
                    <a:pt x="28659" y="36231"/>
                    <a:pt x="24134" y="33207"/>
                  </a:cubicBezTo>
                  <a:cubicBezTo>
                    <a:pt x="19610" y="30182"/>
                    <a:pt x="13824" y="27706"/>
                    <a:pt x="9799" y="24491"/>
                  </a:cubicBezTo>
                  <a:cubicBezTo>
                    <a:pt x="5406" y="20979"/>
                    <a:pt x="3358" y="16776"/>
                    <a:pt x="2727" y="12585"/>
                  </a:cubicBezTo>
                  <a:cubicBezTo>
                    <a:pt x="2670" y="12208"/>
                    <a:pt x="2624" y="11832"/>
                    <a:pt x="2588" y="11455"/>
                  </a:cubicBezTo>
                  <a:close/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44899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4"/>
          <p:cNvSpPr txBox="1">
            <a:spLocks noGrp="1"/>
          </p:cNvSpPr>
          <p:nvPr>
            <p:ph type="title"/>
          </p:nvPr>
        </p:nvSpPr>
        <p:spPr>
          <a:xfrm flipH="1">
            <a:off x="2219250" y="2319375"/>
            <a:ext cx="4705500" cy="8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42" name="Google Shape;742;p14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802050" y="902850"/>
            <a:ext cx="1539900" cy="111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3" name="Google Shape;743;p14"/>
          <p:cNvSpPr txBox="1">
            <a:spLocks noGrp="1"/>
          </p:cNvSpPr>
          <p:nvPr>
            <p:ph type="subTitle" idx="1"/>
          </p:nvPr>
        </p:nvSpPr>
        <p:spPr>
          <a:xfrm flipH="1">
            <a:off x="2219250" y="3403350"/>
            <a:ext cx="4705500" cy="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4" name="Google Shape;744;p14"/>
          <p:cNvSpPr/>
          <p:nvPr/>
        </p:nvSpPr>
        <p:spPr>
          <a:xfrm>
            <a:off x="-234000" y="190800"/>
            <a:ext cx="9612000" cy="60291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5" name="Google Shape;745;p14"/>
          <p:cNvGrpSpPr/>
          <p:nvPr/>
        </p:nvGrpSpPr>
        <p:grpSpPr>
          <a:xfrm flipH="1">
            <a:off x="7324718" y="-725281"/>
            <a:ext cx="2420884" cy="2331839"/>
            <a:chOff x="-494028" y="-597090"/>
            <a:chExt cx="1887482" cy="1818056"/>
          </a:xfrm>
        </p:grpSpPr>
        <p:sp>
          <p:nvSpPr>
            <p:cNvPr id="746" name="Google Shape;746;p14"/>
            <p:cNvSpPr/>
            <p:nvPr/>
          </p:nvSpPr>
          <p:spPr>
            <a:xfrm rot="9280545" flipH="1">
              <a:off x="176337" y="92854"/>
              <a:ext cx="372907" cy="1101484"/>
            </a:xfrm>
            <a:custGeom>
              <a:avLst/>
              <a:gdLst/>
              <a:ahLst/>
              <a:cxnLst/>
              <a:rect l="l" t="t" r="r" b="b"/>
              <a:pathLst>
                <a:path w="4900" h="14484" extrusionOk="0">
                  <a:moveTo>
                    <a:pt x="4789" y="11769"/>
                  </a:moveTo>
                  <a:cubicBezTo>
                    <a:pt x="4831" y="11639"/>
                    <a:pt x="4727" y="11488"/>
                    <a:pt x="4581" y="11518"/>
                  </a:cubicBezTo>
                  <a:cubicBezTo>
                    <a:pt x="3609" y="11715"/>
                    <a:pt x="3161" y="12508"/>
                    <a:pt x="2494" y="13137"/>
                  </a:cubicBezTo>
                  <a:cubicBezTo>
                    <a:pt x="2559" y="12693"/>
                    <a:pt x="2595" y="12240"/>
                    <a:pt x="2632" y="11800"/>
                  </a:cubicBezTo>
                  <a:cubicBezTo>
                    <a:pt x="3088" y="11508"/>
                    <a:pt x="3534" y="11237"/>
                    <a:pt x="3951" y="10886"/>
                  </a:cubicBezTo>
                  <a:cubicBezTo>
                    <a:pt x="4338" y="10561"/>
                    <a:pt x="4584" y="10180"/>
                    <a:pt x="4820" y="9740"/>
                  </a:cubicBezTo>
                  <a:cubicBezTo>
                    <a:pt x="4878" y="9630"/>
                    <a:pt x="4733" y="9511"/>
                    <a:pt x="4631" y="9562"/>
                  </a:cubicBezTo>
                  <a:cubicBezTo>
                    <a:pt x="3728" y="10025"/>
                    <a:pt x="3104" y="10642"/>
                    <a:pt x="2655" y="11519"/>
                  </a:cubicBezTo>
                  <a:cubicBezTo>
                    <a:pt x="2663" y="11439"/>
                    <a:pt x="2671" y="11360"/>
                    <a:pt x="2677" y="11282"/>
                  </a:cubicBezTo>
                  <a:cubicBezTo>
                    <a:pt x="2725" y="10799"/>
                    <a:pt x="2760" y="10315"/>
                    <a:pt x="2791" y="9831"/>
                  </a:cubicBezTo>
                  <a:cubicBezTo>
                    <a:pt x="3381" y="9287"/>
                    <a:pt x="4090" y="8800"/>
                    <a:pt x="4376" y="8016"/>
                  </a:cubicBezTo>
                  <a:cubicBezTo>
                    <a:pt x="4417" y="7906"/>
                    <a:pt x="4306" y="7810"/>
                    <a:pt x="4201" y="7851"/>
                  </a:cubicBezTo>
                  <a:cubicBezTo>
                    <a:pt x="3583" y="8093"/>
                    <a:pt x="3035" y="8787"/>
                    <a:pt x="2814" y="9462"/>
                  </a:cubicBezTo>
                  <a:cubicBezTo>
                    <a:pt x="2840" y="9007"/>
                    <a:pt x="2864" y="8552"/>
                    <a:pt x="2885" y="8097"/>
                  </a:cubicBezTo>
                  <a:cubicBezTo>
                    <a:pt x="3269" y="7952"/>
                    <a:pt x="3553" y="7614"/>
                    <a:pt x="3879" y="7373"/>
                  </a:cubicBezTo>
                  <a:cubicBezTo>
                    <a:pt x="4359" y="7019"/>
                    <a:pt x="4672" y="6655"/>
                    <a:pt x="4852" y="6084"/>
                  </a:cubicBezTo>
                  <a:cubicBezTo>
                    <a:pt x="4899" y="5937"/>
                    <a:pt x="4764" y="5812"/>
                    <a:pt x="4621" y="5865"/>
                  </a:cubicBezTo>
                  <a:cubicBezTo>
                    <a:pt x="4119" y="6056"/>
                    <a:pt x="3771" y="6312"/>
                    <a:pt x="3491" y="6780"/>
                  </a:cubicBezTo>
                  <a:cubicBezTo>
                    <a:pt x="3284" y="7126"/>
                    <a:pt x="3100" y="7485"/>
                    <a:pt x="2897" y="7834"/>
                  </a:cubicBezTo>
                  <a:cubicBezTo>
                    <a:pt x="2919" y="7386"/>
                    <a:pt x="2942" y="6939"/>
                    <a:pt x="2965" y="6491"/>
                  </a:cubicBezTo>
                  <a:cubicBezTo>
                    <a:pt x="3286" y="6354"/>
                    <a:pt x="3482" y="6081"/>
                    <a:pt x="3727" y="5841"/>
                  </a:cubicBezTo>
                  <a:cubicBezTo>
                    <a:pt x="4108" y="5470"/>
                    <a:pt x="4578" y="5125"/>
                    <a:pt x="4725" y="4594"/>
                  </a:cubicBezTo>
                  <a:cubicBezTo>
                    <a:pt x="4762" y="4460"/>
                    <a:pt x="4649" y="4356"/>
                    <a:pt x="4519" y="4400"/>
                  </a:cubicBezTo>
                  <a:cubicBezTo>
                    <a:pt x="4047" y="4560"/>
                    <a:pt x="3701" y="4924"/>
                    <a:pt x="3405" y="5313"/>
                  </a:cubicBezTo>
                  <a:cubicBezTo>
                    <a:pt x="3198" y="5584"/>
                    <a:pt x="3126" y="5925"/>
                    <a:pt x="2980" y="6227"/>
                  </a:cubicBezTo>
                  <a:cubicBezTo>
                    <a:pt x="3003" y="5799"/>
                    <a:pt x="3024" y="5369"/>
                    <a:pt x="3042" y="4940"/>
                  </a:cubicBezTo>
                  <a:cubicBezTo>
                    <a:pt x="3047" y="4938"/>
                    <a:pt x="3051" y="4937"/>
                    <a:pt x="3055" y="4934"/>
                  </a:cubicBezTo>
                  <a:cubicBezTo>
                    <a:pt x="3756" y="4438"/>
                    <a:pt x="4290" y="3705"/>
                    <a:pt x="4511" y="2871"/>
                  </a:cubicBezTo>
                  <a:cubicBezTo>
                    <a:pt x="4544" y="2743"/>
                    <a:pt x="4418" y="2648"/>
                    <a:pt x="4306" y="2723"/>
                  </a:cubicBezTo>
                  <a:cubicBezTo>
                    <a:pt x="3671" y="3155"/>
                    <a:pt x="3287" y="3843"/>
                    <a:pt x="3059" y="4563"/>
                  </a:cubicBezTo>
                  <a:cubicBezTo>
                    <a:pt x="3074" y="4189"/>
                    <a:pt x="3086" y="3816"/>
                    <a:pt x="3095" y="3443"/>
                  </a:cubicBezTo>
                  <a:cubicBezTo>
                    <a:pt x="3102" y="3447"/>
                    <a:pt x="3113" y="3448"/>
                    <a:pt x="3120" y="3442"/>
                  </a:cubicBezTo>
                  <a:cubicBezTo>
                    <a:pt x="3369" y="3193"/>
                    <a:pt x="3550" y="2868"/>
                    <a:pt x="3780" y="2598"/>
                  </a:cubicBezTo>
                  <a:cubicBezTo>
                    <a:pt x="4035" y="2301"/>
                    <a:pt x="4263" y="1943"/>
                    <a:pt x="4297" y="1549"/>
                  </a:cubicBezTo>
                  <a:cubicBezTo>
                    <a:pt x="4307" y="1432"/>
                    <a:pt x="4148" y="1320"/>
                    <a:pt x="4054" y="1419"/>
                  </a:cubicBezTo>
                  <a:cubicBezTo>
                    <a:pt x="3789" y="1695"/>
                    <a:pt x="3568" y="2047"/>
                    <a:pt x="3408" y="2397"/>
                  </a:cubicBezTo>
                  <a:cubicBezTo>
                    <a:pt x="3298" y="2639"/>
                    <a:pt x="3153" y="2899"/>
                    <a:pt x="3101" y="3166"/>
                  </a:cubicBezTo>
                  <a:cubicBezTo>
                    <a:pt x="3107" y="2871"/>
                    <a:pt x="3110" y="2577"/>
                    <a:pt x="3109" y="2281"/>
                  </a:cubicBezTo>
                  <a:cubicBezTo>
                    <a:pt x="3113" y="2276"/>
                    <a:pt x="3116" y="2271"/>
                    <a:pt x="3117" y="2264"/>
                  </a:cubicBezTo>
                  <a:cubicBezTo>
                    <a:pt x="3155" y="1918"/>
                    <a:pt x="3278" y="1593"/>
                    <a:pt x="3263" y="1240"/>
                  </a:cubicBezTo>
                  <a:cubicBezTo>
                    <a:pt x="3249" y="918"/>
                    <a:pt x="3321" y="564"/>
                    <a:pt x="3169" y="266"/>
                  </a:cubicBezTo>
                  <a:cubicBezTo>
                    <a:pt x="3036" y="0"/>
                    <a:pt x="2639" y="58"/>
                    <a:pt x="2603" y="360"/>
                  </a:cubicBezTo>
                  <a:cubicBezTo>
                    <a:pt x="2535" y="942"/>
                    <a:pt x="2660" y="1827"/>
                    <a:pt x="3064" y="2276"/>
                  </a:cubicBezTo>
                  <a:cubicBezTo>
                    <a:pt x="3055" y="2529"/>
                    <a:pt x="3045" y="2783"/>
                    <a:pt x="3032" y="3036"/>
                  </a:cubicBezTo>
                  <a:cubicBezTo>
                    <a:pt x="2983" y="2894"/>
                    <a:pt x="2904" y="2754"/>
                    <a:pt x="2870" y="2629"/>
                  </a:cubicBezTo>
                  <a:cubicBezTo>
                    <a:pt x="2767" y="2256"/>
                    <a:pt x="2494" y="1695"/>
                    <a:pt x="2083" y="1598"/>
                  </a:cubicBezTo>
                  <a:cubicBezTo>
                    <a:pt x="1995" y="1577"/>
                    <a:pt x="1895" y="1601"/>
                    <a:pt x="1862" y="1697"/>
                  </a:cubicBezTo>
                  <a:cubicBezTo>
                    <a:pt x="1721" y="2110"/>
                    <a:pt x="2063" y="2478"/>
                    <a:pt x="2308" y="2774"/>
                  </a:cubicBezTo>
                  <a:cubicBezTo>
                    <a:pt x="2506" y="3015"/>
                    <a:pt x="2846" y="3153"/>
                    <a:pt x="3013" y="3416"/>
                  </a:cubicBezTo>
                  <a:cubicBezTo>
                    <a:pt x="2992" y="3785"/>
                    <a:pt x="2970" y="4152"/>
                    <a:pt x="2945" y="4519"/>
                  </a:cubicBezTo>
                  <a:cubicBezTo>
                    <a:pt x="2819" y="4218"/>
                    <a:pt x="2611" y="3936"/>
                    <a:pt x="2424" y="3685"/>
                  </a:cubicBezTo>
                  <a:cubicBezTo>
                    <a:pt x="2201" y="3390"/>
                    <a:pt x="1758" y="2717"/>
                    <a:pt x="1305" y="2922"/>
                  </a:cubicBezTo>
                  <a:cubicBezTo>
                    <a:pt x="832" y="3135"/>
                    <a:pt x="1389" y="3791"/>
                    <a:pt x="1569" y="3983"/>
                  </a:cubicBezTo>
                  <a:cubicBezTo>
                    <a:pt x="1749" y="4175"/>
                    <a:pt x="1967" y="4372"/>
                    <a:pt x="2204" y="4487"/>
                  </a:cubicBezTo>
                  <a:cubicBezTo>
                    <a:pt x="2447" y="4607"/>
                    <a:pt x="2695" y="4685"/>
                    <a:pt x="2922" y="4835"/>
                  </a:cubicBezTo>
                  <a:cubicBezTo>
                    <a:pt x="2891" y="5253"/>
                    <a:pt x="2859" y="5670"/>
                    <a:pt x="2826" y="6088"/>
                  </a:cubicBezTo>
                  <a:cubicBezTo>
                    <a:pt x="2698" y="5796"/>
                    <a:pt x="2550" y="5497"/>
                    <a:pt x="2344" y="5272"/>
                  </a:cubicBezTo>
                  <a:cubicBezTo>
                    <a:pt x="2031" y="4931"/>
                    <a:pt x="1557" y="4667"/>
                    <a:pt x="1160" y="4435"/>
                  </a:cubicBezTo>
                  <a:cubicBezTo>
                    <a:pt x="1045" y="4367"/>
                    <a:pt x="836" y="4440"/>
                    <a:pt x="884" y="4606"/>
                  </a:cubicBezTo>
                  <a:cubicBezTo>
                    <a:pt x="1011" y="5051"/>
                    <a:pt x="1219" y="5384"/>
                    <a:pt x="1589" y="5667"/>
                  </a:cubicBezTo>
                  <a:cubicBezTo>
                    <a:pt x="1927" y="5928"/>
                    <a:pt x="2392" y="6236"/>
                    <a:pt x="2802" y="6389"/>
                  </a:cubicBezTo>
                  <a:cubicBezTo>
                    <a:pt x="2768" y="6815"/>
                    <a:pt x="2734" y="7240"/>
                    <a:pt x="2701" y="7664"/>
                  </a:cubicBezTo>
                  <a:cubicBezTo>
                    <a:pt x="2570" y="7363"/>
                    <a:pt x="2341" y="7072"/>
                    <a:pt x="2188" y="6806"/>
                  </a:cubicBezTo>
                  <a:cubicBezTo>
                    <a:pt x="1963" y="6412"/>
                    <a:pt x="1631" y="5869"/>
                    <a:pt x="1122" y="5875"/>
                  </a:cubicBezTo>
                  <a:cubicBezTo>
                    <a:pt x="1004" y="5876"/>
                    <a:pt x="919" y="5940"/>
                    <a:pt x="900" y="6059"/>
                  </a:cubicBezTo>
                  <a:cubicBezTo>
                    <a:pt x="827" y="6500"/>
                    <a:pt x="1204" y="6887"/>
                    <a:pt x="1527" y="7143"/>
                  </a:cubicBezTo>
                  <a:cubicBezTo>
                    <a:pt x="1906" y="7441"/>
                    <a:pt x="2275" y="7724"/>
                    <a:pt x="2676" y="7990"/>
                  </a:cubicBezTo>
                  <a:cubicBezTo>
                    <a:pt x="2640" y="8460"/>
                    <a:pt x="2605" y="8932"/>
                    <a:pt x="2565" y="9402"/>
                  </a:cubicBezTo>
                  <a:cubicBezTo>
                    <a:pt x="2309" y="9070"/>
                    <a:pt x="2117" y="8672"/>
                    <a:pt x="1852" y="8347"/>
                  </a:cubicBezTo>
                  <a:cubicBezTo>
                    <a:pt x="1526" y="7951"/>
                    <a:pt x="1198" y="7444"/>
                    <a:pt x="687" y="7288"/>
                  </a:cubicBezTo>
                  <a:cubicBezTo>
                    <a:pt x="468" y="7221"/>
                    <a:pt x="295" y="7380"/>
                    <a:pt x="308" y="7600"/>
                  </a:cubicBezTo>
                  <a:cubicBezTo>
                    <a:pt x="341" y="8151"/>
                    <a:pt x="793" y="8491"/>
                    <a:pt x="1177" y="8831"/>
                  </a:cubicBezTo>
                  <a:cubicBezTo>
                    <a:pt x="1593" y="9197"/>
                    <a:pt x="2058" y="9401"/>
                    <a:pt x="2546" y="9629"/>
                  </a:cubicBezTo>
                  <a:cubicBezTo>
                    <a:pt x="2503" y="10115"/>
                    <a:pt x="2456" y="10600"/>
                    <a:pt x="2399" y="11085"/>
                  </a:cubicBezTo>
                  <a:cubicBezTo>
                    <a:pt x="2394" y="11125"/>
                    <a:pt x="2389" y="11166"/>
                    <a:pt x="2383" y="11206"/>
                  </a:cubicBezTo>
                  <a:cubicBezTo>
                    <a:pt x="2329" y="11113"/>
                    <a:pt x="2274" y="11020"/>
                    <a:pt x="2229" y="10919"/>
                  </a:cubicBezTo>
                  <a:cubicBezTo>
                    <a:pt x="2107" y="10650"/>
                    <a:pt x="2026" y="10369"/>
                    <a:pt x="1892" y="10105"/>
                  </a:cubicBezTo>
                  <a:cubicBezTo>
                    <a:pt x="1661" y="9649"/>
                    <a:pt x="1302" y="9336"/>
                    <a:pt x="856" y="9104"/>
                  </a:cubicBezTo>
                  <a:cubicBezTo>
                    <a:pt x="736" y="9041"/>
                    <a:pt x="560" y="9156"/>
                    <a:pt x="560" y="9289"/>
                  </a:cubicBezTo>
                  <a:cubicBezTo>
                    <a:pt x="559" y="9858"/>
                    <a:pt x="717" y="10338"/>
                    <a:pt x="1103" y="10765"/>
                  </a:cubicBezTo>
                  <a:cubicBezTo>
                    <a:pt x="1387" y="11080"/>
                    <a:pt x="1890" y="11426"/>
                    <a:pt x="2333" y="11559"/>
                  </a:cubicBezTo>
                  <a:cubicBezTo>
                    <a:pt x="2256" y="12060"/>
                    <a:pt x="2159" y="12569"/>
                    <a:pt x="2088" y="13077"/>
                  </a:cubicBezTo>
                  <a:cubicBezTo>
                    <a:pt x="1627" y="12518"/>
                    <a:pt x="1393" y="11428"/>
                    <a:pt x="585" y="11427"/>
                  </a:cubicBezTo>
                  <a:cubicBezTo>
                    <a:pt x="469" y="11427"/>
                    <a:pt x="346" y="11479"/>
                    <a:pt x="308" y="11601"/>
                  </a:cubicBezTo>
                  <a:cubicBezTo>
                    <a:pt x="0" y="12584"/>
                    <a:pt x="1280" y="13068"/>
                    <a:pt x="2064" y="13266"/>
                  </a:cubicBezTo>
                  <a:cubicBezTo>
                    <a:pt x="2020" y="13617"/>
                    <a:pt x="1995" y="13967"/>
                    <a:pt x="2002" y="14311"/>
                  </a:cubicBezTo>
                  <a:cubicBezTo>
                    <a:pt x="2003" y="14426"/>
                    <a:pt x="2166" y="14483"/>
                    <a:pt x="2211" y="14360"/>
                  </a:cubicBezTo>
                  <a:cubicBezTo>
                    <a:pt x="2313" y="14070"/>
                    <a:pt x="2387" y="13765"/>
                    <a:pt x="2444" y="13454"/>
                  </a:cubicBezTo>
                  <a:cubicBezTo>
                    <a:pt x="3430" y="13194"/>
                    <a:pt x="4443" y="12814"/>
                    <a:pt x="4789" y="11769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60000">
                  <a:schemeClr val="accent3"/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4"/>
            <p:cNvSpPr/>
            <p:nvPr/>
          </p:nvSpPr>
          <p:spPr>
            <a:xfrm rot="7380224" flipH="1">
              <a:off x="464631" y="-126967"/>
              <a:ext cx="372699" cy="1102145"/>
            </a:xfrm>
            <a:custGeom>
              <a:avLst/>
              <a:gdLst/>
              <a:ahLst/>
              <a:cxnLst/>
              <a:rect l="l" t="t" r="r" b="b"/>
              <a:pathLst>
                <a:path w="4900" h="14484" extrusionOk="0">
                  <a:moveTo>
                    <a:pt x="4789" y="11769"/>
                  </a:moveTo>
                  <a:cubicBezTo>
                    <a:pt x="4831" y="11639"/>
                    <a:pt x="4727" y="11488"/>
                    <a:pt x="4581" y="11518"/>
                  </a:cubicBezTo>
                  <a:cubicBezTo>
                    <a:pt x="3609" y="11715"/>
                    <a:pt x="3161" y="12508"/>
                    <a:pt x="2494" y="13137"/>
                  </a:cubicBezTo>
                  <a:cubicBezTo>
                    <a:pt x="2559" y="12693"/>
                    <a:pt x="2595" y="12240"/>
                    <a:pt x="2632" y="11800"/>
                  </a:cubicBezTo>
                  <a:cubicBezTo>
                    <a:pt x="3088" y="11508"/>
                    <a:pt x="3534" y="11237"/>
                    <a:pt x="3951" y="10886"/>
                  </a:cubicBezTo>
                  <a:cubicBezTo>
                    <a:pt x="4338" y="10561"/>
                    <a:pt x="4584" y="10180"/>
                    <a:pt x="4820" y="9740"/>
                  </a:cubicBezTo>
                  <a:cubicBezTo>
                    <a:pt x="4878" y="9630"/>
                    <a:pt x="4733" y="9511"/>
                    <a:pt x="4631" y="9562"/>
                  </a:cubicBezTo>
                  <a:cubicBezTo>
                    <a:pt x="3728" y="10025"/>
                    <a:pt x="3104" y="10642"/>
                    <a:pt x="2655" y="11519"/>
                  </a:cubicBezTo>
                  <a:cubicBezTo>
                    <a:pt x="2663" y="11439"/>
                    <a:pt x="2671" y="11360"/>
                    <a:pt x="2677" y="11282"/>
                  </a:cubicBezTo>
                  <a:cubicBezTo>
                    <a:pt x="2725" y="10799"/>
                    <a:pt x="2760" y="10315"/>
                    <a:pt x="2791" y="9831"/>
                  </a:cubicBezTo>
                  <a:cubicBezTo>
                    <a:pt x="3381" y="9287"/>
                    <a:pt x="4090" y="8800"/>
                    <a:pt x="4376" y="8016"/>
                  </a:cubicBezTo>
                  <a:cubicBezTo>
                    <a:pt x="4417" y="7906"/>
                    <a:pt x="4306" y="7810"/>
                    <a:pt x="4201" y="7851"/>
                  </a:cubicBezTo>
                  <a:cubicBezTo>
                    <a:pt x="3583" y="8093"/>
                    <a:pt x="3035" y="8787"/>
                    <a:pt x="2814" y="9462"/>
                  </a:cubicBezTo>
                  <a:cubicBezTo>
                    <a:pt x="2840" y="9007"/>
                    <a:pt x="2864" y="8552"/>
                    <a:pt x="2885" y="8097"/>
                  </a:cubicBezTo>
                  <a:cubicBezTo>
                    <a:pt x="3269" y="7952"/>
                    <a:pt x="3553" y="7614"/>
                    <a:pt x="3879" y="7373"/>
                  </a:cubicBezTo>
                  <a:cubicBezTo>
                    <a:pt x="4359" y="7019"/>
                    <a:pt x="4672" y="6655"/>
                    <a:pt x="4852" y="6084"/>
                  </a:cubicBezTo>
                  <a:cubicBezTo>
                    <a:pt x="4899" y="5937"/>
                    <a:pt x="4764" y="5812"/>
                    <a:pt x="4621" y="5865"/>
                  </a:cubicBezTo>
                  <a:cubicBezTo>
                    <a:pt x="4119" y="6056"/>
                    <a:pt x="3771" y="6312"/>
                    <a:pt x="3491" y="6780"/>
                  </a:cubicBezTo>
                  <a:cubicBezTo>
                    <a:pt x="3284" y="7126"/>
                    <a:pt x="3100" y="7485"/>
                    <a:pt x="2897" y="7834"/>
                  </a:cubicBezTo>
                  <a:cubicBezTo>
                    <a:pt x="2919" y="7386"/>
                    <a:pt x="2942" y="6939"/>
                    <a:pt x="2965" y="6491"/>
                  </a:cubicBezTo>
                  <a:cubicBezTo>
                    <a:pt x="3286" y="6354"/>
                    <a:pt x="3482" y="6081"/>
                    <a:pt x="3727" y="5841"/>
                  </a:cubicBezTo>
                  <a:cubicBezTo>
                    <a:pt x="4108" y="5470"/>
                    <a:pt x="4578" y="5125"/>
                    <a:pt x="4725" y="4594"/>
                  </a:cubicBezTo>
                  <a:cubicBezTo>
                    <a:pt x="4762" y="4460"/>
                    <a:pt x="4649" y="4356"/>
                    <a:pt x="4519" y="4400"/>
                  </a:cubicBezTo>
                  <a:cubicBezTo>
                    <a:pt x="4047" y="4560"/>
                    <a:pt x="3701" y="4924"/>
                    <a:pt x="3405" y="5313"/>
                  </a:cubicBezTo>
                  <a:cubicBezTo>
                    <a:pt x="3198" y="5584"/>
                    <a:pt x="3126" y="5925"/>
                    <a:pt x="2980" y="6227"/>
                  </a:cubicBezTo>
                  <a:cubicBezTo>
                    <a:pt x="3003" y="5799"/>
                    <a:pt x="3024" y="5369"/>
                    <a:pt x="3042" y="4940"/>
                  </a:cubicBezTo>
                  <a:cubicBezTo>
                    <a:pt x="3047" y="4938"/>
                    <a:pt x="3051" y="4937"/>
                    <a:pt x="3055" y="4934"/>
                  </a:cubicBezTo>
                  <a:cubicBezTo>
                    <a:pt x="3756" y="4438"/>
                    <a:pt x="4290" y="3705"/>
                    <a:pt x="4511" y="2871"/>
                  </a:cubicBezTo>
                  <a:cubicBezTo>
                    <a:pt x="4544" y="2743"/>
                    <a:pt x="4418" y="2648"/>
                    <a:pt x="4306" y="2723"/>
                  </a:cubicBezTo>
                  <a:cubicBezTo>
                    <a:pt x="3671" y="3155"/>
                    <a:pt x="3287" y="3843"/>
                    <a:pt x="3059" y="4563"/>
                  </a:cubicBezTo>
                  <a:cubicBezTo>
                    <a:pt x="3074" y="4189"/>
                    <a:pt x="3086" y="3816"/>
                    <a:pt x="3095" y="3443"/>
                  </a:cubicBezTo>
                  <a:cubicBezTo>
                    <a:pt x="3102" y="3447"/>
                    <a:pt x="3113" y="3448"/>
                    <a:pt x="3120" y="3442"/>
                  </a:cubicBezTo>
                  <a:cubicBezTo>
                    <a:pt x="3369" y="3193"/>
                    <a:pt x="3550" y="2868"/>
                    <a:pt x="3780" y="2598"/>
                  </a:cubicBezTo>
                  <a:cubicBezTo>
                    <a:pt x="4035" y="2301"/>
                    <a:pt x="4263" y="1943"/>
                    <a:pt x="4297" y="1549"/>
                  </a:cubicBezTo>
                  <a:cubicBezTo>
                    <a:pt x="4307" y="1432"/>
                    <a:pt x="4148" y="1320"/>
                    <a:pt x="4054" y="1419"/>
                  </a:cubicBezTo>
                  <a:cubicBezTo>
                    <a:pt x="3789" y="1695"/>
                    <a:pt x="3568" y="2047"/>
                    <a:pt x="3408" y="2397"/>
                  </a:cubicBezTo>
                  <a:cubicBezTo>
                    <a:pt x="3298" y="2639"/>
                    <a:pt x="3153" y="2899"/>
                    <a:pt x="3101" y="3166"/>
                  </a:cubicBezTo>
                  <a:cubicBezTo>
                    <a:pt x="3107" y="2871"/>
                    <a:pt x="3110" y="2577"/>
                    <a:pt x="3109" y="2281"/>
                  </a:cubicBezTo>
                  <a:cubicBezTo>
                    <a:pt x="3113" y="2276"/>
                    <a:pt x="3116" y="2271"/>
                    <a:pt x="3117" y="2264"/>
                  </a:cubicBezTo>
                  <a:cubicBezTo>
                    <a:pt x="3155" y="1918"/>
                    <a:pt x="3278" y="1593"/>
                    <a:pt x="3263" y="1240"/>
                  </a:cubicBezTo>
                  <a:cubicBezTo>
                    <a:pt x="3249" y="918"/>
                    <a:pt x="3321" y="564"/>
                    <a:pt x="3169" y="266"/>
                  </a:cubicBezTo>
                  <a:cubicBezTo>
                    <a:pt x="3036" y="0"/>
                    <a:pt x="2639" y="58"/>
                    <a:pt x="2603" y="360"/>
                  </a:cubicBezTo>
                  <a:cubicBezTo>
                    <a:pt x="2535" y="942"/>
                    <a:pt x="2660" y="1827"/>
                    <a:pt x="3064" y="2276"/>
                  </a:cubicBezTo>
                  <a:cubicBezTo>
                    <a:pt x="3055" y="2529"/>
                    <a:pt x="3045" y="2783"/>
                    <a:pt x="3032" y="3036"/>
                  </a:cubicBezTo>
                  <a:cubicBezTo>
                    <a:pt x="2983" y="2894"/>
                    <a:pt x="2904" y="2754"/>
                    <a:pt x="2870" y="2629"/>
                  </a:cubicBezTo>
                  <a:cubicBezTo>
                    <a:pt x="2767" y="2256"/>
                    <a:pt x="2494" y="1695"/>
                    <a:pt x="2083" y="1598"/>
                  </a:cubicBezTo>
                  <a:cubicBezTo>
                    <a:pt x="1995" y="1577"/>
                    <a:pt x="1895" y="1601"/>
                    <a:pt x="1862" y="1697"/>
                  </a:cubicBezTo>
                  <a:cubicBezTo>
                    <a:pt x="1721" y="2110"/>
                    <a:pt x="2063" y="2478"/>
                    <a:pt x="2308" y="2774"/>
                  </a:cubicBezTo>
                  <a:cubicBezTo>
                    <a:pt x="2506" y="3015"/>
                    <a:pt x="2846" y="3153"/>
                    <a:pt x="3013" y="3416"/>
                  </a:cubicBezTo>
                  <a:cubicBezTo>
                    <a:pt x="2992" y="3785"/>
                    <a:pt x="2970" y="4152"/>
                    <a:pt x="2945" y="4519"/>
                  </a:cubicBezTo>
                  <a:cubicBezTo>
                    <a:pt x="2819" y="4218"/>
                    <a:pt x="2611" y="3936"/>
                    <a:pt x="2424" y="3685"/>
                  </a:cubicBezTo>
                  <a:cubicBezTo>
                    <a:pt x="2201" y="3390"/>
                    <a:pt x="1758" y="2717"/>
                    <a:pt x="1305" y="2922"/>
                  </a:cubicBezTo>
                  <a:cubicBezTo>
                    <a:pt x="832" y="3135"/>
                    <a:pt x="1389" y="3791"/>
                    <a:pt x="1569" y="3983"/>
                  </a:cubicBezTo>
                  <a:cubicBezTo>
                    <a:pt x="1749" y="4175"/>
                    <a:pt x="1967" y="4372"/>
                    <a:pt x="2204" y="4487"/>
                  </a:cubicBezTo>
                  <a:cubicBezTo>
                    <a:pt x="2447" y="4607"/>
                    <a:pt x="2695" y="4685"/>
                    <a:pt x="2922" y="4835"/>
                  </a:cubicBezTo>
                  <a:cubicBezTo>
                    <a:pt x="2891" y="5253"/>
                    <a:pt x="2859" y="5670"/>
                    <a:pt x="2826" y="6088"/>
                  </a:cubicBezTo>
                  <a:cubicBezTo>
                    <a:pt x="2698" y="5796"/>
                    <a:pt x="2550" y="5497"/>
                    <a:pt x="2344" y="5272"/>
                  </a:cubicBezTo>
                  <a:cubicBezTo>
                    <a:pt x="2031" y="4931"/>
                    <a:pt x="1557" y="4667"/>
                    <a:pt x="1160" y="4435"/>
                  </a:cubicBezTo>
                  <a:cubicBezTo>
                    <a:pt x="1045" y="4367"/>
                    <a:pt x="836" y="4440"/>
                    <a:pt x="884" y="4606"/>
                  </a:cubicBezTo>
                  <a:cubicBezTo>
                    <a:pt x="1011" y="5051"/>
                    <a:pt x="1219" y="5384"/>
                    <a:pt x="1589" y="5667"/>
                  </a:cubicBezTo>
                  <a:cubicBezTo>
                    <a:pt x="1927" y="5928"/>
                    <a:pt x="2392" y="6236"/>
                    <a:pt x="2802" y="6389"/>
                  </a:cubicBezTo>
                  <a:cubicBezTo>
                    <a:pt x="2768" y="6815"/>
                    <a:pt x="2734" y="7240"/>
                    <a:pt x="2701" y="7664"/>
                  </a:cubicBezTo>
                  <a:cubicBezTo>
                    <a:pt x="2570" y="7363"/>
                    <a:pt x="2341" y="7072"/>
                    <a:pt x="2188" y="6806"/>
                  </a:cubicBezTo>
                  <a:cubicBezTo>
                    <a:pt x="1963" y="6412"/>
                    <a:pt x="1631" y="5869"/>
                    <a:pt x="1122" y="5875"/>
                  </a:cubicBezTo>
                  <a:cubicBezTo>
                    <a:pt x="1004" y="5876"/>
                    <a:pt x="919" y="5940"/>
                    <a:pt x="900" y="6059"/>
                  </a:cubicBezTo>
                  <a:cubicBezTo>
                    <a:pt x="827" y="6500"/>
                    <a:pt x="1204" y="6887"/>
                    <a:pt x="1527" y="7143"/>
                  </a:cubicBezTo>
                  <a:cubicBezTo>
                    <a:pt x="1906" y="7441"/>
                    <a:pt x="2275" y="7724"/>
                    <a:pt x="2676" y="7990"/>
                  </a:cubicBezTo>
                  <a:cubicBezTo>
                    <a:pt x="2640" y="8460"/>
                    <a:pt x="2605" y="8932"/>
                    <a:pt x="2565" y="9402"/>
                  </a:cubicBezTo>
                  <a:cubicBezTo>
                    <a:pt x="2309" y="9070"/>
                    <a:pt x="2117" y="8672"/>
                    <a:pt x="1852" y="8347"/>
                  </a:cubicBezTo>
                  <a:cubicBezTo>
                    <a:pt x="1526" y="7951"/>
                    <a:pt x="1198" y="7444"/>
                    <a:pt x="687" y="7288"/>
                  </a:cubicBezTo>
                  <a:cubicBezTo>
                    <a:pt x="468" y="7221"/>
                    <a:pt x="295" y="7380"/>
                    <a:pt x="308" y="7600"/>
                  </a:cubicBezTo>
                  <a:cubicBezTo>
                    <a:pt x="341" y="8151"/>
                    <a:pt x="793" y="8491"/>
                    <a:pt x="1177" y="8831"/>
                  </a:cubicBezTo>
                  <a:cubicBezTo>
                    <a:pt x="1593" y="9197"/>
                    <a:pt x="2058" y="9401"/>
                    <a:pt x="2546" y="9629"/>
                  </a:cubicBezTo>
                  <a:cubicBezTo>
                    <a:pt x="2503" y="10115"/>
                    <a:pt x="2456" y="10600"/>
                    <a:pt x="2399" y="11085"/>
                  </a:cubicBezTo>
                  <a:cubicBezTo>
                    <a:pt x="2394" y="11125"/>
                    <a:pt x="2389" y="11166"/>
                    <a:pt x="2383" y="11206"/>
                  </a:cubicBezTo>
                  <a:cubicBezTo>
                    <a:pt x="2329" y="11113"/>
                    <a:pt x="2274" y="11020"/>
                    <a:pt x="2229" y="10919"/>
                  </a:cubicBezTo>
                  <a:cubicBezTo>
                    <a:pt x="2107" y="10650"/>
                    <a:pt x="2026" y="10369"/>
                    <a:pt x="1892" y="10105"/>
                  </a:cubicBezTo>
                  <a:cubicBezTo>
                    <a:pt x="1661" y="9649"/>
                    <a:pt x="1302" y="9336"/>
                    <a:pt x="856" y="9104"/>
                  </a:cubicBezTo>
                  <a:cubicBezTo>
                    <a:pt x="736" y="9041"/>
                    <a:pt x="560" y="9156"/>
                    <a:pt x="560" y="9289"/>
                  </a:cubicBezTo>
                  <a:cubicBezTo>
                    <a:pt x="559" y="9858"/>
                    <a:pt x="717" y="10338"/>
                    <a:pt x="1103" y="10765"/>
                  </a:cubicBezTo>
                  <a:cubicBezTo>
                    <a:pt x="1387" y="11080"/>
                    <a:pt x="1890" y="11426"/>
                    <a:pt x="2333" y="11559"/>
                  </a:cubicBezTo>
                  <a:cubicBezTo>
                    <a:pt x="2256" y="12060"/>
                    <a:pt x="2159" y="12569"/>
                    <a:pt x="2088" y="13077"/>
                  </a:cubicBezTo>
                  <a:cubicBezTo>
                    <a:pt x="1627" y="12518"/>
                    <a:pt x="1393" y="11428"/>
                    <a:pt x="585" y="11427"/>
                  </a:cubicBezTo>
                  <a:cubicBezTo>
                    <a:pt x="469" y="11427"/>
                    <a:pt x="346" y="11479"/>
                    <a:pt x="308" y="11601"/>
                  </a:cubicBezTo>
                  <a:cubicBezTo>
                    <a:pt x="0" y="12584"/>
                    <a:pt x="1280" y="13068"/>
                    <a:pt x="2064" y="13266"/>
                  </a:cubicBezTo>
                  <a:cubicBezTo>
                    <a:pt x="2020" y="13617"/>
                    <a:pt x="1995" y="13967"/>
                    <a:pt x="2002" y="14311"/>
                  </a:cubicBezTo>
                  <a:cubicBezTo>
                    <a:pt x="2003" y="14426"/>
                    <a:pt x="2166" y="14483"/>
                    <a:pt x="2211" y="14360"/>
                  </a:cubicBezTo>
                  <a:cubicBezTo>
                    <a:pt x="2313" y="14070"/>
                    <a:pt x="2387" y="13765"/>
                    <a:pt x="2444" y="13454"/>
                  </a:cubicBezTo>
                  <a:cubicBezTo>
                    <a:pt x="3430" y="13194"/>
                    <a:pt x="4443" y="12814"/>
                    <a:pt x="4789" y="11769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60000">
                  <a:schemeClr val="accent3"/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48" name="Google Shape;748;p14"/>
            <p:cNvGrpSpPr/>
            <p:nvPr/>
          </p:nvGrpSpPr>
          <p:grpSpPr>
            <a:xfrm rot="6344025" flipH="1">
              <a:off x="15131" y="-457405"/>
              <a:ext cx="1229420" cy="1240321"/>
              <a:chOff x="2162615" y="4219326"/>
              <a:chExt cx="1147998" cy="1158177"/>
            </a:xfrm>
          </p:grpSpPr>
          <p:sp>
            <p:nvSpPr>
              <p:cNvPr id="749" name="Google Shape;749;p14"/>
              <p:cNvSpPr/>
              <p:nvPr/>
            </p:nvSpPr>
            <p:spPr>
              <a:xfrm rot="2521748">
                <a:off x="2362976" y="4355600"/>
                <a:ext cx="747277" cy="885630"/>
              </a:xfrm>
              <a:custGeom>
                <a:avLst/>
                <a:gdLst/>
                <a:ahLst/>
                <a:cxnLst/>
                <a:rect l="l" t="t" r="r" b="b"/>
                <a:pathLst>
                  <a:path w="13814" h="16371" extrusionOk="0">
                    <a:moveTo>
                      <a:pt x="13813" y="14918"/>
                    </a:moveTo>
                    <a:lnTo>
                      <a:pt x="10991" y="16371"/>
                    </a:lnTo>
                    <a:cubicBezTo>
                      <a:pt x="10991" y="16371"/>
                      <a:pt x="5009" y="12844"/>
                      <a:pt x="2505" y="8528"/>
                    </a:cubicBezTo>
                    <a:cubicBezTo>
                      <a:pt x="0" y="4212"/>
                      <a:pt x="604" y="0"/>
                      <a:pt x="5790" y="918"/>
                    </a:cubicBezTo>
                    <a:cubicBezTo>
                      <a:pt x="12578" y="2119"/>
                      <a:pt x="13813" y="14918"/>
                      <a:pt x="13813" y="1491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1000">
                    <a:schemeClr val="lt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14"/>
              <p:cNvSpPr/>
              <p:nvPr/>
            </p:nvSpPr>
            <p:spPr>
              <a:xfrm rot="2521642">
                <a:off x="2411702" y="4429203"/>
                <a:ext cx="623312" cy="756175"/>
              </a:xfrm>
              <a:custGeom>
                <a:avLst/>
                <a:gdLst/>
                <a:ahLst/>
                <a:cxnLst/>
                <a:rect l="l" t="t" r="r" b="b"/>
                <a:pathLst>
                  <a:path w="11522" h="13978" extrusionOk="0">
                    <a:moveTo>
                      <a:pt x="4173" y="0"/>
                    </a:moveTo>
                    <a:cubicBezTo>
                      <a:pt x="4160" y="0"/>
                      <a:pt x="4148" y="8"/>
                      <a:pt x="4148" y="26"/>
                    </a:cubicBezTo>
                    <a:cubicBezTo>
                      <a:pt x="4167" y="926"/>
                      <a:pt x="4248" y="1822"/>
                      <a:pt x="4336" y="2719"/>
                    </a:cubicBezTo>
                    <a:cubicBezTo>
                      <a:pt x="4377" y="3134"/>
                      <a:pt x="4405" y="3546"/>
                      <a:pt x="4427" y="3960"/>
                    </a:cubicBezTo>
                    <a:cubicBezTo>
                      <a:pt x="3533" y="2820"/>
                      <a:pt x="2615" y="1696"/>
                      <a:pt x="1693" y="578"/>
                    </a:cubicBezTo>
                    <a:cubicBezTo>
                      <a:pt x="1689" y="573"/>
                      <a:pt x="1685" y="571"/>
                      <a:pt x="1680" y="571"/>
                    </a:cubicBezTo>
                    <a:cubicBezTo>
                      <a:pt x="1667" y="571"/>
                      <a:pt x="1654" y="590"/>
                      <a:pt x="1665" y="604"/>
                    </a:cubicBezTo>
                    <a:cubicBezTo>
                      <a:pt x="2588" y="1827"/>
                      <a:pt x="3494" y="3060"/>
                      <a:pt x="4388" y="4303"/>
                    </a:cubicBezTo>
                    <a:cubicBezTo>
                      <a:pt x="3120" y="3312"/>
                      <a:pt x="1548" y="2729"/>
                      <a:pt x="7" y="2327"/>
                    </a:cubicBezTo>
                    <a:cubicBezTo>
                      <a:pt x="7" y="2327"/>
                      <a:pt x="6" y="2327"/>
                      <a:pt x="6" y="2327"/>
                    </a:cubicBezTo>
                    <a:cubicBezTo>
                      <a:pt x="2" y="2327"/>
                      <a:pt x="1" y="2332"/>
                      <a:pt x="5" y="2334"/>
                    </a:cubicBezTo>
                    <a:cubicBezTo>
                      <a:pt x="1617" y="2915"/>
                      <a:pt x="3269" y="3514"/>
                      <a:pt x="4593" y="4635"/>
                    </a:cubicBezTo>
                    <a:cubicBezTo>
                      <a:pt x="4598" y="4641"/>
                      <a:pt x="4603" y="4646"/>
                      <a:pt x="4608" y="4649"/>
                    </a:cubicBezTo>
                    <a:cubicBezTo>
                      <a:pt x="4631" y="4668"/>
                      <a:pt x="4654" y="4687"/>
                      <a:pt x="4677" y="4707"/>
                    </a:cubicBezTo>
                    <a:cubicBezTo>
                      <a:pt x="5291" y="5564"/>
                      <a:pt x="5899" y="6426"/>
                      <a:pt x="6501" y="7293"/>
                    </a:cubicBezTo>
                    <a:cubicBezTo>
                      <a:pt x="6615" y="7456"/>
                      <a:pt x="6726" y="7621"/>
                      <a:pt x="6838" y="7786"/>
                    </a:cubicBezTo>
                    <a:cubicBezTo>
                      <a:pt x="6645" y="7713"/>
                      <a:pt x="6441" y="7661"/>
                      <a:pt x="6302" y="7621"/>
                    </a:cubicBezTo>
                    <a:cubicBezTo>
                      <a:pt x="5769" y="7467"/>
                      <a:pt x="5249" y="7285"/>
                      <a:pt x="4721" y="7117"/>
                    </a:cubicBezTo>
                    <a:cubicBezTo>
                      <a:pt x="3565" y="6751"/>
                      <a:pt x="2377" y="6513"/>
                      <a:pt x="1214" y="6177"/>
                    </a:cubicBezTo>
                    <a:cubicBezTo>
                      <a:pt x="1213" y="6177"/>
                      <a:pt x="1212" y="6176"/>
                      <a:pt x="1211" y="6176"/>
                    </a:cubicBezTo>
                    <a:cubicBezTo>
                      <a:pt x="1198" y="6176"/>
                      <a:pt x="1193" y="6195"/>
                      <a:pt x="1206" y="6200"/>
                    </a:cubicBezTo>
                    <a:cubicBezTo>
                      <a:pt x="2288" y="6567"/>
                      <a:pt x="3404" y="6823"/>
                      <a:pt x="4487" y="7183"/>
                    </a:cubicBezTo>
                    <a:cubicBezTo>
                      <a:pt x="4963" y="7341"/>
                      <a:pt x="5428" y="7527"/>
                      <a:pt x="5909" y="7670"/>
                    </a:cubicBezTo>
                    <a:cubicBezTo>
                      <a:pt x="6278" y="7778"/>
                      <a:pt x="6696" y="7883"/>
                      <a:pt x="7038" y="8081"/>
                    </a:cubicBezTo>
                    <a:cubicBezTo>
                      <a:pt x="8056" y="9594"/>
                      <a:pt x="9008" y="11142"/>
                      <a:pt x="9974" y="12685"/>
                    </a:cubicBezTo>
                    <a:cubicBezTo>
                      <a:pt x="8500" y="12240"/>
                      <a:pt x="7003" y="11871"/>
                      <a:pt x="5533" y="11409"/>
                    </a:cubicBezTo>
                    <a:cubicBezTo>
                      <a:pt x="5532" y="11409"/>
                      <a:pt x="5531" y="11409"/>
                      <a:pt x="5530" y="11409"/>
                    </a:cubicBezTo>
                    <a:cubicBezTo>
                      <a:pt x="5523" y="11409"/>
                      <a:pt x="5520" y="11421"/>
                      <a:pt x="5529" y="11424"/>
                    </a:cubicBezTo>
                    <a:cubicBezTo>
                      <a:pt x="7029" y="11978"/>
                      <a:pt x="8570" y="12393"/>
                      <a:pt x="10093" y="12874"/>
                    </a:cubicBezTo>
                    <a:cubicBezTo>
                      <a:pt x="10308" y="13216"/>
                      <a:pt x="10523" y="13559"/>
                      <a:pt x="10741" y="13901"/>
                    </a:cubicBezTo>
                    <a:cubicBezTo>
                      <a:pt x="10775" y="13955"/>
                      <a:pt x="10825" y="13977"/>
                      <a:pt x="10875" y="13977"/>
                    </a:cubicBezTo>
                    <a:cubicBezTo>
                      <a:pt x="10976" y="13977"/>
                      <a:pt x="11074" y="13881"/>
                      <a:pt x="11012" y="13761"/>
                    </a:cubicBezTo>
                    <a:cubicBezTo>
                      <a:pt x="10884" y="13510"/>
                      <a:pt x="10753" y="13260"/>
                      <a:pt x="10617" y="13012"/>
                    </a:cubicBezTo>
                    <a:cubicBezTo>
                      <a:pt x="10725" y="12255"/>
                      <a:pt x="10994" y="11507"/>
                      <a:pt x="11140" y="10755"/>
                    </a:cubicBezTo>
                    <a:cubicBezTo>
                      <a:pt x="11274" y="10058"/>
                      <a:pt x="11397" y="9357"/>
                      <a:pt x="11519" y="8657"/>
                    </a:cubicBezTo>
                    <a:cubicBezTo>
                      <a:pt x="11521" y="8644"/>
                      <a:pt x="11510" y="8636"/>
                      <a:pt x="11499" y="8636"/>
                    </a:cubicBezTo>
                    <a:cubicBezTo>
                      <a:pt x="11491" y="8636"/>
                      <a:pt x="11484" y="8641"/>
                      <a:pt x="11482" y="8650"/>
                    </a:cubicBezTo>
                    <a:cubicBezTo>
                      <a:pt x="11310" y="9481"/>
                      <a:pt x="11141" y="10313"/>
                      <a:pt x="10942" y="11137"/>
                    </a:cubicBezTo>
                    <a:cubicBezTo>
                      <a:pt x="10812" y="11681"/>
                      <a:pt x="10591" y="12226"/>
                      <a:pt x="10491" y="12781"/>
                    </a:cubicBezTo>
                    <a:cubicBezTo>
                      <a:pt x="9702" y="11362"/>
                      <a:pt x="8803" y="9992"/>
                      <a:pt x="7876" y="8653"/>
                    </a:cubicBezTo>
                    <a:cubicBezTo>
                      <a:pt x="7949" y="8279"/>
                      <a:pt x="7926" y="7898"/>
                      <a:pt x="7937" y="7516"/>
                    </a:cubicBezTo>
                    <a:cubicBezTo>
                      <a:pt x="7952" y="6973"/>
                      <a:pt x="8013" y="6429"/>
                      <a:pt x="8047" y="5886"/>
                    </a:cubicBezTo>
                    <a:cubicBezTo>
                      <a:pt x="8113" y="4848"/>
                      <a:pt x="8169" y="3810"/>
                      <a:pt x="8174" y="2770"/>
                    </a:cubicBezTo>
                    <a:cubicBezTo>
                      <a:pt x="8175" y="2756"/>
                      <a:pt x="8165" y="2750"/>
                      <a:pt x="8155" y="2750"/>
                    </a:cubicBezTo>
                    <a:cubicBezTo>
                      <a:pt x="8145" y="2750"/>
                      <a:pt x="8136" y="2755"/>
                      <a:pt x="8136" y="2767"/>
                    </a:cubicBezTo>
                    <a:cubicBezTo>
                      <a:pt x="8054" y="4655"/>
                      <a:pt x="7840" y="6537"/>
                      <a:pt x="7716" y="8423"/>
                    </a:cubicBezTo>
                    <a:cubicBezTo>
                      <a:pt x="7363" y="7918"/>
                      <a:pt x="7008" y="7417"/>
                      <a:pt x="6654" y="6920"/>
                    </a:cubicBezTo>
                    <a:cubicBezTo>
                      <a:pt x="6015" y="6024"/>
                      <a:pt x="5352" y="5147"/>
                      <a:pt x="4677" y="4279"/>
                    </a:cubicBezTo>
                    <a:cubicBezTo>
                      <a:pt x="4496" y="2868"/>
                      <a:pt x="4285" y="1449"/>
                      <a:pt x="4202" y="28"/>
                    </a:cubicBezTo>
                    <a:cubicBezTo>
                      <a:pt x="4202" y="10"/>
                      <a:pt x="4187" y="0"/>
                      <a:pt x="41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1" name="Google Shape;751;p14"/>
            <p:cNvGrpSpPr/>
            <p:nvPr/>
          </p:nvGrpSpPr>
          <p:grpSpPr>
            <a:xfrm rot="7514374">
              <a:off x="-321705" y="31370"/>
              <a:ext cx="866603" cy="870829"/>
              <a:chOff x="3341800" y="4510424"/>
              <a:chExt cx="735983" cy="739624"/>
            </a:xfrm>
          </p:grpSpPr>
          <p:sp>
            <p:nvSpPr>
              <p:cNvPr id="752" name="Google Shape;752;p14"/>
              <p:cNvSpPr/>
              <p:nvPr/>
            </p:nvSpPr>
            <p:spPr>
              <a:xfrm>
                <a:off x="3341800" y="4510424"/>
                <a:ext cx="735983" cy="739624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15033" extrusionOk="0">
                    <a:moveTo>
                      <a:pt x="1790" y="15033"/>
                    </a:moveTo>
                    <a:lnTo>
                      <a:pt x="0" y="12413"/>
                    </a:lnTo>
                    <a:cubicBezTo>
                      <a:pt x="0" y="12413"/>
                      <a:pt x="2759" y="6040"/>
                      <a:pt x="6732" y="3021"/>
                    </a:cubicBezTo>
                    <a:cubicBezTo>
                      <a:pt x="10704" y="1"/>
                      <a:pt x="14959" y="79"/>
                      <a:pt x="14690" y="5337"/>
                    </a:cubicBezTo>
                    <a:cubicBezTo>
                      <a:pt x="14338" y="12222"/>
                      <a:pt x="1791" y="15033"/>
                      <a:pt x="1791" y="1503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1000">
                    <a:schemeClr val="lt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14"/>
              <p:cNvSpPr/>
              <p:nvPr/>
            </p:nvSpPr>
            <p:spPr>
              <a:xfrm>
                <a:off x="3388934" y="4560461"/>
                <a:ext cx="645160" cy="608702"/>
              </a:xfrm>
              <a:custGeom>
                <a:avLst/>
                <a:gdLst/>
                <a:ahLst/>
                <a:cxnLst/>
                <a:rect l="l" t="t" r="r" b="b"/>
                <a:pathLst>
                  <a:path w="13113" h="12372" extrusionOk="0">
                    <a:moveTo>
                      <a:pt x="10276" y="1"/>
                    </a:moveTo>
                    <a:cubicBezTo>
                      <a:pt x="10274" y="1"/>
                      <a:pt x="10273" y="2"/>
                      <a:pt x="10272" y="4"/>
                    </a:cubicBezTo>
                    <a:cubicBezTo>
                      <a:pt x="9894" y="1676"/>
                      <a:pt x="9505" y="3390"/>
                      <a:pt x="8556" y="4841"/>
                    </a:cubicBezTo>
                    <a:cubicBezTo>
                      <a:pt x="8551" y="4847"/>
                      <a:pt x="8547" y="4852"/>
                      <a:pt x="8545" y="4859"/>
                    </a:cubicBezTo>
                    <a:cubicBezTo>
                      <a:pt x="8528" y="4883"/>
                      <a:pt x="8513" y="4908"/>
                      <a:pt x="8495" y="4933"/>
                    </a:cubicBezTo>
                    <a:cubicBezTo>
                      <a:pt x="7720" y="5649"/>
                      <a:pt x="6942" y="6361"/>
                      <a:pt x="6156" y="7064"/>
                    </a:cubicBezTo>
                    <a:cubicBezTo>
                      <a:pt x="6008" y="7197"/>
                      <a:pt x="5858" y="7329"/>
                      <a:pt x="5708" y="7459"/>
                    </a:cubicBezTo>
                    <a:cubicBezTo>
                      <a:pt x="5757" y="7258"/>
                      <a:pt x="5782" y="7051"/>
                      <a:pt x="5805" y="6908"/>
                    </a:cubicBezTo>
                    <a:cubicBezTo>
                      <a:pt x="5892" y="6358"/>
                      <a:pt x="6009" y="5821"/>
                      <a:pt x="6109" y="5275"/>
                    </a:cubicBezTo>
                    <a:cubicBezTo>
                      <a:pt x="6329" y="4084"/>
                      <a:pt x="6419" y="2875"/>
                      <a:pt x="6607" y="1679"/>
                    </a:cubicBezTo>
                    <a:cubicBezTo>
                      <a:pt x="6609" y="1671"/>
                      <a:pt x="6602" y="1666"/>
                      <a:pt x="6596" y="1666"/>
                    </a:cubicBezTo>
                    <a:cubicBezTo>
                      <a:pt x="6591" y="1666"/>
                      <a:pt x="6586" y="1669"/>
                      <a:pt x="6584" y="1675"/>
                    </a:cubicBezTo>
                    <a:cubicBezTo>
                      <a:pt x="6354" y="2794"/>
                      <a:pt x="6239" y="3932"/>
                      <a:pt x="6015" y="5053"/>
                    </a:cubicBezTo>
                    <a:cubicBezTo>
                      <a:pt x="5917" y="5545"/>
                      <a:pt x="5790" y="6029"/>
                      <a:pt x="5708" y="6525"/>
                    </a:cubicBezTo>
                    <a:cubicBezTo>
                      <a:pt x="5646" y="6903"/>
                      <a:pt x="5594" y="7332"/>
                      <a:pt x="5440" y="7696"/>
                    </a:cubicBezTo>
                    <a:cubicBezTo>
                      <a:pt x="4064" y="8892"/>
                      <a:pt x="2647" y="10029"/>
                      <a:pt x="1235" y="11179"/>
                    </a:cubicBezTo>
                    <a:cubicBezTo>
                      <a:pt x="1493" y="9660"/>
                      <a:pt x="1674" y="8130"/>
                      <a:pt x="1952" y="6614"/>
                    </a:cubicBezTo>
                    <a:cubicBezTo>
                      <a:pt x="1952" y="6608"/>
                      <a:pt x="1948" y="6605"/>
                      <a:pt x="1943" y="6605"/>
                    </a:cubicBezTo>
                    <a:cubicBezTo>
                      <a:pt x="1940" y="6605"/>
                      <a:pt x="1936" y="6607"/>
                      <a:pt x="1935" y="6612"/>
                    </a:cubicBezTo>
                    <a:cubicBezTo>
                      <a:pt x="1571" y="8168"/>
                      <a:pt x="1352" y="9749"/>
                      <a:pt x="1062" y="11320"/>
                    </a:cubicBezTo>
                    <a:cubicBezTo>
                      <a:pt x="749" y="11576"/>
                      <a:pt x="435" y="11832"/>
                      <a:pt x="123" y="12090"/>
                    </a:cubicBezTo>
                    <a:cubicBezTo>
                      <a:pt x="1" y="12191"/>
                      <a:pt x="84" y="12371"/>
                      <a:pt x="209" y="12371"/>
                    </a:cubicBezTo>
                    <a:cubicBezTo>
                      <a:pt x="236" y="12371"/>
                      <a:pt x="266" y="12362"/>
                      <a:pt x="296" y="12342"/>
                    </a:cubicBezTo>
                    <a:cubicBezTo>
                      <a:pt x="530" y="12184"/>
                      <a:pt x="760" y="12022"/>
                      <a:pt x="990" y="11857"/>
                    </a:cubicBezTo>
                    <a:cubicBezTo>
                      <a:pt x="1755" y="11870"/>
                      <a:pt x="2530" y="12045"/>
                      <a:pt x="3294" y="12096"/>
                    </a:cubicBezTo>
                    <a:cubicBezTo>
                      <a:pt x="4004" y="12143"/>
                      <a:pt x="4713" y="12180"/>
                      <a:pt x="5423" y="12214"/>
                    </a:cubicBezTo>
                    <a:cubicBezTo>
                      <a:pt x="5424" y="12214"/>
                      <a:pt x="5424" y="12214"/>
                      <a:pt x="5424" y="12214"/>
                    </a:cubicBezTo>
                    <a:cubicBezTo>
                      <a:pt x="5445" y="12214"/>
                      <a:pt x="5447" y="12176"/>
                      <a:pt x="5426" y="12175"/>
                    </a:cubicBezTo>
                    <a:cubicBezTo>
                      <a:pt x="4580" y="12107"/>
                      <a:pt x="3734" y="12043"/>
                      <a:pt x="2891" y="11947"/>
                    </a:cubicBezTo>
                    <a:cubicBezTo>
                      <a:pt x="2334" y="11886"/>
                      <a:pt x="1767" y="11734"/>
                      <a:pt x="1204" y="11703"/>
                    </a:cubicBezTo>
                    <a:cubicBezTo>
                      <a:pt x="2514" y="10746"/>
                      <a:pt x="3763" y="9683"/>
                      <a:pt x="4976" y="8597"/>
                    </a:cubicBezTo>
                    <a:cubicBezTo>
                      <a:pt x="5034" y="8601"/>
                      <a:pt x="5093" y="8603"/>
                      <a:pt x="5151" y="8603"/>
                    </a:cubicBezTo>
                    <a:cubicBezTo>
                      <a:pt x="5471" y="8603"/>
                      <a:pt x="5790" y="8548"/>
                      <a:pt x="6111" y="8517"/>
                    </a:cubicBezTo>
                    <a:cubicBezTo>
                      <a:pt x="6652" y="8464"/>
                      <a:pt x="7199" y="8458"/>
                      <a:pt x="7743" y="8424"/>
                    </a:cubicBezTo>
                    <a:cubicBezTo>
                      <a:pt x="8781" y="8360"/>
                      <a:pt x="9818" y="8288"/>
                      <a:pt x="10851" y="8165"/>
                    </a:cubicBezTo>
                    <a:cubicBezTo>
                      <a:pt x="10876" y="8162"/>
                      <a:pt x="10874" y="8125"/>
                      <a:pt x="10851" y="8125"/>
                    </a:cubicBezTo>
                    <a:cubicBezTo>
                      <a:pt x="10850" y="8125"/>
                      <a:pt x="10850" y="8125"/>
                      <a:pt x="10849" y="8126"/>
                    </a:cubicBezTo>
                    <a:cubicBezTo>
                      <a:pt x="8964" y="8278"/>
                      <a:pt x="7071" y="8299"/>
                      <a:pt x="5184" y="8409"/>
                    </a:cubicBezTo>
                    <a:cubicBezTo>
                      <a:pt x="5643" y="7997"/>
                      <a:pt x="6094" y="7582"/>
                      <a:pt x="6544" y="7168"/>
                    </a:cubicBezTo>
                    <a:cubicBezTo>
                      <a:pt x="7353" y="6424"/>
                      <a:pt x="8142" y="5659"/>
                      <a:pt x="8921" y="4881"/>
                    </a:cubicBezTo>
                    <a:cubicBezTo>
                      <a:pt x="10299" y="4526"/>
                      <a:pt x="11680" y="4141"/>
                      <a:pt x="13080" y="3884"/>
                    </a:cubicBezTo>
                    <a:cubicBezTo>
                      <a:pt x="13112" y="3878"/>
                      <a:pt x="13112" y="3829"/>
                      <a:pt x="13081" y="3829"/>
                    </a:cubicBezTo>
                    <a:cubicBezTo>
                      <a:pt x="13080" y="3829"/>
                      <a:pt x="13078" y="3829"/>
                      <a:pt x="13077" y="3829"/>
                    </a:cubicBezTo>
                    <a:cubicBezTo>
                      <a:pt x="12184" y="3960"/>
                      <a:pt x="11305" y="4152"/>
                      <a:pt x="10426" y="4349"/>
                    </a:cubicBezTo>
                    <a:cubicBezTo>
                      <a:pt x="10020" y="4441"/>
                      <a:pt x="9615" y="4521"/>
                      <a:pt x="9206" y="4593"/>
                    </a:cubicBezTo>
                    <a:cubicBezTo>
                      <a:pt x="10227" y="3564"/>
                      <a:pt x="11228" y="2515"/>
                      <a:pt x="12223" y="1461"/>
                    </a:cubicBezTo>
                    <a:cubicBezTo>
                      <a:pt x="12236" y="1448"/>
                      <a:pt x="12222" y="1431"/>
                      <a:pt x="12207" y="1431"/>
                    </a:cubicBezTo>
                    <a:cubicBezTo>
                      <a:pt x="12202" y="1431"/>
                      <a:pt x="12197" y="1432"/>
                      <a:pt x="12193" y="1436"/>
                    </a:cubicBezTo>
                    <a:cubicBezTo>
                      <a:pt x="11096" y="2504"/>
                      <a:pt x="9983" y="3556"/>
                      <a:pt x="8860" y="4597"/>
                    </a:cubicBezTo>
                    <a:cubicBezTo>
                      <a:pt x="9687" y="3216"/>
                      <a:pt x="10072" y="1584"/>
                      <a:pt x="10280" y="5"/>
                    </a:cubicBezTo>
                    <a:cubicBezTo>
                      <a:pt x="10280" y="2"/>
                      <a:pt x="10278" y="1"/>
                      <a:pt x="10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4" name="Google Shape;754;p14"/>
            <p:cNvGrpSpPr/>
            <p:nvPr/>
          </p:nvGrpSpPr>
          <p:grpSpPr>
            <a:xfrm rot="8747824" flipH="1">
              <a:off x="103609" y="-251802"/>
              <a:ext cx="808376" cy="1093552"/>
              <a:chOff x="2142529" y="4476181"/>
              <a:chExt cx="663856" cy="898048"/>
            </a:xfrm>
          </p:grpSpPr>
          <p:sp>
            <p:nvSpPr>
              <p:cNvPr id="755" name="Google Shape;755;p14"/>
              <p:cNvSpPr/>
              <p:nvPr/>
            </p:nvSpPr>
            <p:spPr>
              <a:xfrm>
                <a:off x="2142529" y="4476181"/>
                <a:ext cx="663856" cy="898048"/>
              </a:xfrm>
              <a:custGeom>
                <a:avLst/>
                <a:gdLst/>
                <a:ahLst/>
                <a:cxnLst/>
                <a:rect l="l" t="t" r="r" b="b"/>
                <a:pathLst>
                  <a:path w="13493" h="18253" extrusionOk="0">
                    <a:moveTo>
                      <a:pt x="2992" y="18252"/>
                    </a:moveTo>
                    <a:cubicBezTo>
                      <a:pt x="2992" y="18252"/>
                      <a:pt x="0" y="8223"/>
                      <a:pt x="2569" y="4112"/>
                    </a:cubicBezTo>
                    <a:cubicBezTo>
                      <a:pt x="5139" y="1"/>
                      <a:pt x="13492" y="8117"/>
                      <a:pt x="2992" y="1825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14"/>
              <p:cNvSpPr/>
              <p:nvPr/>
            </p:nvSpPr>
            <p:spPr>
              <a:xfrm>
                <a:off x="2231434" y="4685823"/>
                <a:ext cx="280538" cy="688357"/>
              </a:xfrm>
              <a:custGeom>
                <a:avLst/>
                <a:gdLst/>
                <a:ahLst/>
                <a:cxnLst/>
                <a:rect l="l" t="t" r="r" b="b"/>
                <a:pathLst>
                  <a:path w="5702" h="13991" extrusionOk="0">
                    <a:moveTo>
                      <a:pt x="2714" y="1"/>
                    </a:moveTo>
                    <a:cubicBezTo>
                      <a:pt x="2690" y="1"/>
                      <a:pt x="2666" y="15"/>
                      <a:pt x="2667" y="42"/>
                    </a:cubicBezTo>
                    <a:cubicBezTo>
                      <a:pt x="2722" y="2192"/>
                      <a:pt x="2689" y="4377"/>
                      <a:pt x="2508" y="6548"/>
                    </a:cubicBezTo>
                    <a:cubicBezTo>
                      <a:pt x="1972" y="4938"/>
                      <a:pt x="1164" y="3450"/>
                      <a:pt x="373" y="1944"/>
                    </a:cubicBezTo>
                    <a:cubicBezTo>
                      <a:pt x="368" y="1936"/>
                      <a:pt x="360" y="1932"/>
                      <a:pt x="353" y="1932"/>
                    </a:cubicBezTo>
                    <a:cubicBezTo>
                      <a:pt x="337" y="1932"/>
                      <a:pt x="322" y="1947"/>
                      <a:pt x="330" y="1964"/>
                    </a:cubicBezTo>
                    <a:cubicBezTo>
                      <a:pt x="728" y="2804"/>
                      <a:pt x="1124" y="3645"/>
                      <a:pt x="1497" y="4494"/>
                    </a:cubicBezTo>
                    <a:cubicBezTo>
                      <a:pt x="1861" y="5325"/>
                      <a:pt x="2120" y="6190"/>
                      <a:pt x="2466" y="7025"/>
                    </a:cubicBezTo>
                    <a:cubicBezTo>
                      <a:pt x="2353" y="8233"/>
                      <a:pt x="2194" y="9434"/>
                      <a:pt x="1977" y="10620"/>
                    </a:cubicBezTo>
                    <a:cubicBezTo>
                      <a:pt x="1142" y="9275"/>
                      <a:pt x="711" y="7652"/>
                      <a:pt x="25" y="6232"/>
                    </a:cubicBezTo>
                    <a:cubicBezTo>
                      <a:pt x="23" y="6227"/>
                      <a:pt x="19" y="6225"/>
                      <a:pt x="15" y="6225"/>
                    </a:cubicBezTo>
                    <a:cubicBezTo>
                      <a:pt x="8" y="6225"/>
                      <a:pt x="1" y="6233"/>
                      <a:pt x="5" y="6242"/>
                    </a:cubicBezTo>
                    <a:cubicBezTo>
                      <a:pt x="561" y="7801"/>
                      <a:pt x="999" y="9534"/>
                      <a:pt x="1895" y="10944"/>
                    </a:cubicBezTo>
                    <a:cubicBezTo>
                      <a:pt x="1899" y="10950"/>
                      <a:pt x="1905" y="10955"/>
                      <a:pt x="1911" y="10961"/>
                    </a:cubicBezTo>
                    <a:cubicBezTo>
                      <a:pt x="1781" y="11636"/>
                      <a:pt x="1339" y="13089"/>
                      <a:pt x="1139" y="13831"/>
                    </a:cubicBezTo>
                    <a:cubicBezTo>
                      <a:pt x="1168" y="13934"/>
                      <a:pt x="1185" y="13990"/>
                      <a:pt x="1185" y="13990"/>
                    </a:cubicBezTo>
                    <a:cubicBezTo>
                      <a:pt x="1242" y="13934"/>
                      <a:pt x="1296" y="13880"/>
                      <a:pt x="1353" y="13824"/>
                    </a:cubicBezTo>
                    <a:cubicBezTo>
                      <a:pt x="1688" y="13049"/>
                      <a:pt x="2169" y="11605"/>
                      <a:pt x="2315" y="10886"/>
                    </a:cubicBezTo>
                    <a:cubicBezTo>
                      <a:pt x="3754" y="9735"/>
                      <a:pt x="4731" y="8524"/>
                      <a:pt x="5560" y="6853"/>
                    </a:cubicBezTo>
                    <a:cubicBezTo>
                      <a:pt x="5570" y="6832"/>
                      <a:pt x="5550" y="6815"/>
                      <a:pt x="5531" y="6815"/>
                    </a:cubicBezTo>
                    <a:cubicBezTo>
                      <a:pt x="5523" y="6815"/>
                      <a:pt x="5514" y="6818"/>
                      <a:pt x="5509" y="6827"/>
                    </a:cubicBezTo>
                    <a:cubicBezTo>
                      <a:pt x="5077" y="7560"/>
                      <a:pt x="4613" y="8267"/>
                      <a:pt x="4099" y="8945"/>
                    </a:cubicBezTo>
                    <a:cubicBezTo>
                      <a:pt x="3607" y="9593"/>
                      <a:pt x="2987" y="10082"/>
                      <a:pt x="2370" y="10592"/>
                    </a:cubicBezTo>
                    <a:cubicBezTo>
                      <a:pt x="2562" y="9537"/>
                      <a:pt x="2644" y="8451"/>
                      <a:pt x="2718" y="7403"/>
                    </a:cubicBezTo>
                    <a:cubicBezTo>
                      <a:pt x="2720" y="7402"/>
                      <a:pt x="2723" y="7401"/>
                      <a:pt x="2725" y="7398"/>
                    </a:cubicBezTo>
                    <a:cubicBezTo>
                      <a:pt x="4048" y="6163"/>
                      <a:pt x="5068" y="4665"/>
                      <a:pt x="5694" y="2967"/>
                    </a:cubicBezTo>
                    <a:cubicBezTo>
                      <a:pt x="5701" y="2950"/>
                      <a:pt x="5687" y="2938"/>
                      <a:pt x="5673" y="2938"/>
                    </a:cubicBezTo>
                    <a:cubicBezTo>
                      <a:pt x="5664" y="2938"/>
                      <a:pt x="5655" y="2942"/>
                      <a:pt x="5650" y="2952"/>
                    </a:cubicBezTo>
                    <a:cubicBezTo>
                      <a:pt x="4918" y="4527"/>
                      <a:pt x="3937" y="5909"/>
                      <a:pt x="2735" y="7152"/>
                    </a:cubicBezTo>
                    <a:cubicBezTo>
                      <a:pt x="2740" y="7085"/>
                      <a:pt x="2745" y="7018"/>
                      <a:pt x="2750" y="6951"/>
                    </a:cubicBezTo>
                    <a:cubicBezTo>
                      <a:pt x="2914" y="4644"/>
                      <a:pt x="2934" y="2345"/>
                      <a:pt x="2759" y="38"/>
                    </a:cubicBezTo>
                    <a:cubicBezTo>
                      <a:pt x="2757" y="13"/>
                      <a:pt x="2736" y="1"/>
                      <a:pt x="27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57" name="Google Shape;757;p14"/>
          <p:cNvGrpSpPr/>
          <p:nvPr/>
        </p:nvGrpSpPr>
        <p:grpSpPr>
          <a:xfrm>
            <a:off x="-601583" y="-725258"/>
            <a:ext cx="2420884" cy="2277273"/>
            <a:chOff x="-494028" y="-597090"/>
            <a:chExt cx="1887482" cy="1775513"/>
          </a:xfrm>
        </p:grpSpPr>
        <p:sp>
          <p:nvSpPr>
            <p:cNvPr id="758" name="Google Shape;758;p14"/>
            <p:cNvSpPr/>
            <p:nvPr/>
          </p:nvSpPr>
          <p:spPr>
            <a:xfrm rot="9230240" flipH="1">
              <a:off x="159971" y="92140"/>
              <a:ext cx="349479" cy="1057025"/>
            </a:xfrm>
            <a:custGeom>
              <a:avLst/>
              <a:gdLst/>
              <a:ahLst/>
              <a:cxnLst/>
              <a:rect l="l" t="t" r="r" b="b"/>
              <a:pathLst>
                <a:path w="4900" h="14484" extrusionOk="0">
                  <a:moveTo>
                    <a:pt x="4789" y="11769"/>
                  </a:moveTo>
                  <a:cubicBezTo>
                    <a:pt x="4831" y="11639"/>
                    <a:pt x="4727" y="11488"/>
                    <a:pt x="4581" y="11518"/>
                  </a:cubicBezTo>
                  <a:cubicBezTo>
                    <a:pt x="3609" y="11715"/>
                    <a:pt x="3161" y="12508"/>
                    <a:pt x="2494" y="13137"/>
                  </a:cubicBezTo>
                  <a:cubicBezTo>
                    <a:pt x="2559" y="12693"/>
                    <a:pt x="2595" y="12240"/>
                    <a:pt x="2632" y="11800"/>
                  </a:cubicBezTo>
                  <a:cubicBezTo>
                    <a:pt x="3088" y="11508"/>
                    <a:pt x="3534" y="11237"/>
                    <a:pt x="3951" y="10886"/>
                  </a:cubicBezTo>
                  <a:cubicBezTo>
                    <a:pt x="4338" y="10561"/>
                    <a:pt x="4584" y="10180"/>
                    <a:pt x="4820" y="9740"/>
                  </a:cubicBezTo>
                  <a:cubicBezTo>
                    <a:pt x="4878" y="9630"/>
                    <a:pt x="4733" y="9511"/>
                    <a:pt x="4631" y="9562"/>
                  </a:cubicBezTo>
                  <a:cubicBezTo>
                    <a:pt x="3728" y="10025"/>
                    <a:pt x="3104" y="10642"/>
                    <a:pt x="2655" y="11519"/>
                  </a:cubicBezTo>
                  <a:cubicBezTo>
                    <a:pt x="2663" y="11439"/>
                    <a:pt x="2671" y="11360"/>
                    <a:pt x="2677" y="11282"/>
                  </a:cubicBezTo>
                  <a:cubicBezTo>
                    <a:pt x="2725" y="10799"/>
                    <a:pt x="2760" y="10315"/>
                    <a:pt x="2791" y="9831"/>
                  </a:cubicBezTo>
                  <a:cubicBezTo>
                    <a:pt x="3381" y="9287"/>
                    <a:pt x="4090" y="8800"/>
                    <a:pt x="4376" y="8016"/>
                  </a:cubicBezTo>
                  <a:cubicBezTo>
                    <a:pt x="4417" y="7906"/>
                    <a:pt x="4306" y="7810"/>
                    <a:pt x="4201" y="7851"/>
                  </a:cubicBezTo>
                  <a:cubicBezTo>
                    <a:pt x="3583" y="8093"/>
                    <a:pt x="3035" y="8787"/>
                    <a:pt x="2814" y="9462"/>
                  </a:cubicBezTo>
                  <a:cubicBezTo>
                    <a:pt x="2840" y="9007"/>
                    <a:pt x="2864" y="8552"/>
                    <a:pt x="2885" y="8097"/>
                  </a:cubicBezTo>
                  <a:cubicBezTo>
                    <a:pt x="3269" y="7952"/>
                    <a:pt x="3553" y="7614"/>
                    <a:pt x="3879" y="7373"/>
                  </a:cubicBezTo>
                  <a:cubicBezTo>
                    <a:pt x="4359" y="7019"/>
                    <a:pt x="4672" y="6655"/>
                    <a:pt x="4852" y="6084"/>
                  </a:cubicBezTo>
                  <a:cubicBezTo>
                    <a:pt x="4899" y="5937"/>
                    <a:pt x="4764" y="5812"/>
                    <a:pt x="4621" y="5865"/>
                  </a:cubicBezTo>
                  <a:cubicBezTo>
                    <a:pt x="4119" y="6056"/>
                    <a:pt x="3771" y="6312"/>
                    <a:pt x="3491" y="6780"/>
                  </a:cubicBezTo>
                  <a:cubicBezTo>
                    <a:pt x="3284" y="7126"/>
                    <a:pt x="3100" y="7485"/>
                    <a:pt x="2897" y="7834"/>
                  </a:cubicBezTo>
                  <a:cubicBezTo>
                    <a:pt x="2919" y="7386"/>
                    <a:pt x="2942" y="6939"/>
                    <a:pt x="2965" y="6491"/>
                  </a:cubicBezTo>
                  <a:cubicBezTo>
                    <a:pt x="3286" y="6354"/>
                    <a:pt x="3482" y="6081"/>
                    <a:pt x="3727" y="5841"/>
                  </a:cubicBezTo>
                  <a:cubicBezTo>
                    <a:pt x="4108" y="5470"/>
                    <a:pt x="4578" y="5125"/>
                    <a:pt x="4725" y="4594"/>
                  </a:cubicBezTo>
                  <a:cubicBezTo>
                    <a:pt x="4762" y="4460"/>
                    <a:pt x="4649" y="4356"/>
                    <a:pt x="4519" y="4400"/>
                  </a:cubicBezTo>
                  <a:cubicBezTo>
                    <a:pt x="4047" y="4560"/>
                    <a:pt x="3701" y="4924"/>
                    <a:pt x="3405" y="5313"/>
                  </a:cubicBezTo>
                  <a:cubicBezTo>
                    <a:pt x="3198" y="5584"/>
                    <a:pt x="3126" y="5925"/>
                    <a:pt x="2980" y="6227"/>
                  </a:cubicBezTo>
                  <a:cubicBezTo>
                    <a:pt x="3003" y="5799"/>
                    <a:pt x="3024" y="5369"/>
                    <a:pt x="3042" y="4940"/>
                  </a:cubicBezTo>
                  <a:cubicBezTo>
                    <a:pt x="3047" y="4938"/>
                    <a:pt x="3051" y="4937"/>
                    <a:pt x="3055" y="4934"/>
                  </a:cubicBezTo>
                  <a:cubicBezTo>
                    <a:pt x="3756" y="4438"/>
                    <a:pt x="4290" y="3705"/>
                    <a:pt x="4511" y="2871"/>
                  </a:cubicBezTo>
                  <a:cubicBezTo>
                    <a:pt x="4544" y="2743"/>
                    <a:pt x="4418" y="2648"/>
                    <a:pt x="4306" y="2723"/>
                  </a:cubicBezTo>
                  <a:cubicBezTo>
                    <a:pt x="3671" y="3155"/>
                    <a:pt x="3287" y="3843"/>
                    <a:pt x="3059" y="4563"/>
                  </a:cubicBezTo>
                  <a:cubicBezTo>
                    <a:pt x="3074" y="4189"/>
                    <a:pt x="3086" y="3816"/>
                    <a:pt x="3095" y="3443"/>
                  </a:cubicBezTo>
                  <a:cubicBezTo>
                    <a:pt x="3102" y="3447"/>
                    <a:pt x="3113" y="3448"/>
                    <a:pt x="3120" y="3442"/>
                  </a:cubicBezTo>
                  <a:cubicBezTo>
                    <a:pt x="3369" y="3193"/>
                    <a:pt x="3550" y="2868"/>
                    <a:pt x="3780" y="2598"/>
                  </a:cubicBezTo>
                  <a:cubicBezTo>
                    <a:pt x="4035" y="2301"/>
                    <a:pt x="4263" y="1943"/>
                    <a:pt x="4297" y="1549"/>
                  </a:cubicBezTo>
                  <a:cubicBezTo>
                    <a:pt x="4307" y="1432"/>
                    <a:pt x="4148" y="1320"/>
                    <a:pt x="4054" y="1419"/>
                  </a:cubicBezTo>
                  <a:cubicBezTo>
                    <a:pt x="3789" y="1695"/>
                    <a:pt x="3568" y="2047"/>
                    <a:pt x="3408" y="2397"/>
                  </a:cubicBezTo>
                  <a:cubicBezTo>
                    <a:pt x="3298" y="2639"/>
                    <a:pt x="3153" y="2899"/>
                    <a:pt x="3101" y="3166"/>
                  </a:cubicBezTo>
                  <a:cubicBezTo>
                    <a:pt x="3107" y="2871"/>
                    <a:pt x="3110" y="2577"/>
                    <a:pt x="3109" y="2281"/>
                  </a:cubicBezTo>
                  <a:cubicBezTo>
                    <a:pt x="3113" y="2276"/>
                    <a:pt x="3116" y="2271"/>
                    <a:pt x="3117" y="2264"/>
                  </a:cubicBezTo>
                  <a:cubicBezTo>
                    <a:pt x="3155" y="1918"/>
                    <a:pt x="3278" y="1593"/>
                    <a:pt x="3263" y="1240"/>
                  </a:cubicBezTo>
                  <a:cubicBezTo>
                    <a:pt x="3249" y="918"/>
                    <a:pt x="3321" y="564"/>
                    <a:pt x="3169" y="266"/>
                  </a:cubicBezTo>
                  <a:cubicBezTo>
                    <a:pt x="3036" y="0"/>
                    <a:pt x="2639" y="58"/>
                    <a:pt x="2603" y="360"/>
                  </a:cubicBezTo>
                  <a:cubicBezTo>
                    <a:pt x="2535" y="942"/>
                    <a:pt x="2660" y="1827"/>
                    <a:pt x="3064" y="2276"/>
                  </a:cubicBezTo>
                  <a:cubicBezTo>
                    <a:pt x="3055" y="2529"/>
                    <a:pt x="3045" y="2783"/>
                    <a:pt x="3032" y="3036"/>
                  </a:cubicBezTo>
                  <a:cubicBezTo>
                    <a:pt x="2983" y="2894"/>
                    <a:pt x="2904" y="2754"/>
                    <a:pt x="2870" y="2629"/>
                  </a:cubicBezTo>
                  <a:cubicBezTo>
                    <a:pt x="2767" y="2256"/>
                    <a:pt x="2494" y="1695"/>
                    <a:pt x="2083" y="1598"/>
                  </a:cubicBezTo>
                  <a:cubicBezTo>
                    <a:pt x="1995" y="1577"/>
                    <a:pt x="1895" y="1601"/>
                    <a:pt x="1862" y="1697"/>
                  </a:cubicBezTo>
                  <a:cubicBezTo>
                    <a:pt x="1721" y="2110"/>
                    <a:pt x="2063" y="2478"/>
                    <a:pt x="2308" y="2774"/>
                  </a:cubicBezTo>
                  <a:cubicBezTo>
                    <a:pt x="2506" y="3015"/>
                    <a:pt x="2846" y="3153"/>
                    <a:pt x="3013" y="3416"/>
                  </a:cubicBezTo>
                  <a:cubicBezTo>
                    <a:pt x="2992" y="3785"/>
                    <a:pt x="2970" y="4152"/>
                    <a:pt x="2945" y="4519"/>
                  </a:cubicBezTo>
                  <a:cubicBezTo>
                    <a:pt x="2819" y="4218"/>
                    <a:pt x="2611" y="3936"/>
                    <a:pt x="2424" y="3685"/>
                  </a:cubicBezTo>
                  <a:cubicBezTo>
                    <a:pt x="2201" y="3390"/>
                    <a:pt x="1758" y="2717"/>
                    <a:pt x="1305" y="2922"/>
                  </a:cubicBezTo>
                  <a:cubicBezTo>
                    <a:pt x="832" y="3135"/>
                    <a:pt x="1389" y="3791"/>
                    <a:pt x="1569" y="3983"/>
                  </a:cubicBezTo>
                  <a:cubicBezTo>
                    <a:pt x="1749" y="4175"/>
                    <a:pt x="1967" y="4372"/>
                    <a:pt x="2204" y="4487"/>
                  </a:cubicBezTo>
                  <a:cubicBezTo>
                    <a:pt x="2447" y="4607"/>
                    <a:pt x="2695" y="4685"/>
                    <a:pt x="2922" y="4835"/>
                  </a:cubicBezTo>
                  <a:cubicBezTo>
                    <a:pt x="2891" y="5253"/>
                    <a:pt x="2859" y="5670"/>
                    <a:pt x="2826" y="6088"/>
                  </a:cubicBezTo>
                  <a:cubicBezTo>
                    <a:pt x="2698" y="5796"/>
                    <a:pt x="2550" y="5497"/>
                    <a:pt x="2344" y="5272"/>
                  </a:cubicBezTo>
                  <a:cubicBezTo>
                    <a:pt x="2031" y="4931"/>
                    <a:pt x="1557" y="4667"/>
                    <a:pt x="1160" y="4435"/>
                  </a:cubicBezTo>
                  <a:cubicBezTo>
                    <a:pt x="1045" y="4367"/>
                    <a:pt x="836" y="4440"/>
                    <a:pt x="884" y="4606"/>
                  </a:cubicBezTo>
                  <a:cubicBezTo>
                    <a:pt x="1011" y="5051"/>
                    <a:pt x="1219" y="5384"/>
                    <a:pt x="1589" y="5667"/>
                  </a:cubicBezTo>
                  <a:cubicBezTo>
                    <a:pt x="1927" y="5928"/>
                    <a:pt x="2392" y="6236"/>
                    <a:pt x="2802" y="6389"/>
                  </a:cubicBezTo>
                  <a:cubicBezTo>
                    <a:pt x="2768" y="6815"/>
                    <a:pt x="2734" y="7240"/>
                    <a:pt x="2701" y="7664"/>
                  </a:cubicBezTo>
                  <a:cubicBezTo>
                    <a:pt x="2570" y="7363"/>
                    <a:pt x="2341" y="7072"/>
                    <a:pt x="2188" y="6806"/>
                  </a:cubicBezTo>
                  <a:cubicBezTo>
                    <a:pt x="1963" y="6412"/>
                    <a:pt x="1631" y="5869"/>
                    <a:pt x="1122" y="5875"/>
                  </a:cubicBezTo>
                  <a:cubicBezTo>
                    <a:pt x="1004" y="5876"/>
                    <a:pt x="919" y="5940"/>
                    <a:pt x="900" y="6059"/>
                  </a:cubicBezTo>
                  <a:cubicBezTo>
                    <a:pt x="827" y="6500"/>
                    <a:pt x="1204" y="6887"/>
                    <a:pt x="1527" y="7143"/>
                  </a:cubicBezTo>
                  <a:cubicBezTo>
                    <a:pt x="1906" y="7441"/>
                    <a:pt x="2275" y="7724"/>
                    <a:pt x="2676" y="7990"/>
                  </a:cubicBezTo>
                  <a:cubicBezTo>
                    <a:pt x="2640" y="8460"/>
                    <a:pt x="2605" y="8932"/>
                    <a:pt x="2565" y="9402"/>
                  </a:cubicBezTo>
                  <a:cubicBezTo>
                    <a:pt x="2309" y="9070"/>
                    <a:pt x="2117" y="8672"/>
                    <a:pt x="1852" y="8347"/>
                  </a:cubicBezTo>
                  <a:cubicBezTo>
                    <a:pt x="1526" y="7951"/>
                    <a:pt x="1198" y="7444"/>
                    <a:pt x="687" y="7288"/>
                  </a:cubicBezTo>
                  <a:cubicBezTo>
                    <a:pt x="468" y="7221"/>
                    <a:pt x="295" y="7380"/>
                    <a:pt x="308" y="7600"/>
                  </a:cubicBezTo>
                  <a:cubicBezTo>
                    <a:pt x="341" y="8151"/>
                    <a:pt x="793" y="8491"/>
                    <a:pt x="1177" y="8831"/>
                  </a:cubicBezTo>
                  <a:cubicBezTo>
                    <a:pt x="1593" y="9197"/>
                    <a:pt x="2058" y="9401"/>
                    <a:pt x="2546" y="9629"/>
                  </a:cubicBezTo>
                  <a:cubicBezTo>
                    <a:pt x="2503" y="10115"/>
                    <a:pt x="2456" y="10600"/>
                    <a:pt x="2399" y="11085"/>
                  </a:cubicBezTo>
                  <a:cubicBezTo>
                    <a:pt x="2394" y="11125"/>
                    <a:pt x="2389" y="11166"/>
                    <a:pt x="2383" y="11206"/>
                  </a:cubicBezTo>
                  <a:cubicBezTo>
                    <a:pt x="2329" y="11113"/>
                    <a:pt x="2274" y="11020"/>
                    <a:pt x="2229" y="10919"/>
                  </a:cubicBezTo>
                  <a:cubicBezTo>
                    <a:pt x="2107" y="10650"/>
                    <a:pt x="2026" y="10369"/>
                    <a:pt x="1892" y="10105"/>
                  </a:cubicBezTo>
                  <a:cubicBezTo>
                    <a:pt x="1661" y="9649"/>
                    <a:pt x="1302" y="9336"/>
                    <a:pt x="856" y="9104"/>
                  </a:cubicBezTo>
                  <a:cubicBezTo>
                    <a:pt x="736" y="9041"/>
                    <a:pt x="560" y="9156"/>
                    <a:pt x="560" y="9289"/>
                  </a:cubicBezTo>
                  <a:cubicBezTo>
                    <a:pt x="559" y="9858"/>
                    <a:pt x="717" y="10338"/>
                    <a:pt x="1103" y="10765"/>
                  </a:cubicBezTo>
                  <a:cubicBezTo>
                    <a:pt x="1387" y="11080"/>
                    <a:pt x="1890" y="11426"/>
                    <a:pt x="2333" y="11559"/>
                  </a:cubicBezTo>
                  <a:cubicBezTo>
                    <a:pt x="2256" y="12060"/>
                    <a:pt x="2159" y="12569"/>
                    <a:pt x="2088" y="13077"/>
                  </a:cubicBezTo>
                  <a:cubicBezTo>
                    <a:pt x="1627" y="12518"/>
                    <a:pt x="1393" y="11428"/>
                    <a:pt x="585" y="11427"/>
                  </a:cubicBezTo>
                  <a:cubicBezTo>
                    <a:pt x="469" y="11427"/>
                    <a:pt x="346" y="11479"/>
                    <a:pt x="308" y="11601"/>
                  </a:cubicBezTo>
                  <a:cubicBezTo>
                    <a:pt x="0" y="12584"/>
                    <a:pt x="1280" y="13068"/>
                    <a:pt x="2064" y="13266"/>
                  </a:cubicBezTo>
                  <a:cubicBezTo>
                    <a:pt x="2020" y="13617"/>
                    <a:pt x="1995" y="13967"/>
                    <a:pt x="2002" y="14311"/>
                  </a:cubicBezTo>
                  <a:cubicBezTo>
                    <a:pt x="2003" y="14426"/>
                    <a:pt x="2166" y="14483"/>
                    <a:pt x="2211" y="14360"/>
                  </a:cubicBezTo>
                  <a:cubicBezTo>
                    <a:pt x="2313" y="14070"/>
                    <a:pt x="2387" y="13765"/>
                    <a:pt x="2444" y="13454"/>
                  </a:cubicBezTo>
                  <a:cubicBezTo>
                    <a:pt x="3430" y="13194"/>
                    <a:pt x="4443" y="12814"/>
                    <a:pt x="4789" y="11769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60000">
                  <a:schemeClr val="accent3"/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4"/>
            <p:cNvSpPr/>
            <p:nvPr/>
          </p:nvSpPr>
          <p:spPr>
            <a:xfrm rot="7322027" flipH="1">
              <a:off x="424808" y="-110054"/>
              <a:ext cx="356170" cy="1037355"/>
            </a:xfrm>
            <a:custGeom>
              <a:avLst/>
              <a:gdLst/>
              <a:ahLst/>
              <a:cxnLst/>
              <a:rect l="l" t="t" r="r" b="b"/>
              <a:pathLst>
                <a:path w="4900" h="14484" extrusionOk="0">
                  <a:moveTo>
                    <a:pt x="4789" y="11769"/>
                  </a:moveTo>
                  <a:cubicBezTo>
                    <a:pt x="4831" y="11639"/>
                    <a:pt x="4727" y="11488"/>
                    <a:pt x="4581" y="11518"/>
                  </a:cubicBezTo>
                  <a:cubicBezTo>
                    <a:pt x="3609" y="11715"/>
                    <a:pt x="3161" y="12508"/>
                    <a:pt x="2494" y="13137"/>
                  </a:cubicBezTo>
                  <a:cubicBezTo>
                    <a:pt x="2559" y="12693"/>
                    <a:pt x="2595" y="12240"/>
                    <a:pt x="2632" y="11800"/>
                  </a:cubicBezTo>
                  <a:cubicBezTo>
                    <a:pt x="3088" y="11508"/>
                    <a:pt x="3534" y="11237"/>
                    <a:pt x="3951" y="10886"/>
                  </a:cubicBezTo>
                  <a:cubicBezTo>
                    <a:pt x="4338" y="10561"/>
                    <a:pt x="4584" y="10180"/>
                    <a:pt x="4820" y="9740"/>
                  </a:cubicBezTo>
                  <a:cubicBezTo>
                    <a:pt x="4878" y="9630"/>
                    <a:pt x="4733" y="9511"/>
                    <a:pt x="4631" y="9562"/>
                  </a:cubicBezTo>
                  <a:cubicBezTo>
                    <a:pt x="3728" y="10025"/>
                    <a:pt x="3104" y="10642"/>
                    <a:pt x="2655" y="11519"/>
                  </a:cubicBezTo>
                  <a:cubicBezTo>
                    <a:pt x="2663" y="11439"/>
                    <a:pt x="2671" y="11360"/>
                    <a:pt x="2677" y="11282"/>
                  </a:cubicBezTo>
                  <a:cubicBezTo>
                    <a:pt x="2725" y="10799"/>
                    <a:pt x="2760" y="10315"/>
                    <a:pt x="2791" y="9831"/>
                  </a:cubicBezTo>
                  <a:cubicBezTo>
                    <a:pt x="3381" y="9287"/>
                    <a:pt x="4090" y="8800"/>
                    <a:pt x="4376" y="8016"/>
                  </a:cubicBezTo>
                  <a:cubicBezTo>
                    <a:pt x="4417" y="7906"/>
                    <a:pt x="4306" y="7810"/>
                    <a:pt x="4201" y="7851"/>
                  </a:cubicBezTo>
                  <a:cubicBezTo>
                    <a:pt x="3583" y="8093"/>
                    <a:pt x="3035" y="8787"/>
                    <a:pt x="2814" y="9462"/>
                  </a:cubicBezTo>
                  <a:cubicBezTo>
                    <a:pt x="2840" y="9007"/>
                    <a:pt x="2864" y="8552"/>
                    <a:pt x="2885" y="8097"/>
                  </a:cubicBezTo>
                  <a:cubicBezTo>
                    <a:pt x="3269" y="7952"/>
                    <a:pt x="3553" y="7614"/>
                    <a:pt x="3879" y="7373"/>
                  </a:cubicBezTo>
                  <a:cubicBezTo>
                    <a:pt x="4359" y="7019"/>
                    <a:pt x="4672" y="6655"/>
                    <a:pt x="4852" y="6084"/>
                  </a:cubicBezTo>
                  <a:cubicBezTo>
                    <a:pt x="4899" y="5937"/>
                    <a:pt x="4764" y="5812"/>
                    <a:pt x="4621" y="5865"/>
                  </a:cubicBezTo>
                  <a:cubicBezTo>
                    <a:pt x="4119" y="6056"/>
                    <a:pt x="3771" y="6312"/>
                    <a:pt x="3491" y="6780"/>
                  </a:cubicBezTo>
                  <a:cubicBezTo>
                    <a:pt x="3284" y="7126"/>
                    <a:pt x="3100" y="7485"/>
                    <a:pt x="2897" y="7834"/>
                  </a:cubicBezTo>
                  <a:cubicBezTo>
                    <a:pt x="2919" y="7386"/>
                    <a:pt x="2942" y="6939"/>
                    <a:pt x="2965" y="6491"/>
                  </a:cubicBezTo>
                  <a:cubicBezTo>
                    <a:pt x="3286" y="6354"/>
                    <a:pt x="3482" y="6081"/>
                    <a:pt x="3727" y="5841"/>
                  </a:cubicBezTo>
                  <a:cubicBezTo>
                    <a:pt x="4108" y="5470"/>
                    <a:pt x="4578" y="5125"/>
                    <a:pt x="4725" y="4594"/>
                  </a:cubicBezTo>
                  <a:cubicBezTo>
                    <a:pt x="4762" y="4460"/>
                    <a:pt x="4649" y="4356"/>
                    <a:pt x="4519" y="4400"/>
                  </a:cubicBezTo>
                  <a:cubicBezTo>
                    <a:pt x="4047" y="4560"/>
                    <a:pt x="3701" y="4924"/>
                    <a:pt x="3405" y="5313"/>
                  </a:cubicBezTo>
                  <a:cubicBezTo>
                    <a:pt x="3198" y="5584"/>
                    <a:pt x="3126" y="5925"/>
                    <a:pt x="2980" y="6227"/>
                  </a:cubicBezTo>
                  <a:cubicBezTo>
                    <a:pt x="3003" y="5799"/>
                    <a:pt x="3024" y="5369"/>
                    <a:pt x="3042" y="4940"/>
                  </a:cubicBezTo>
                  <a:cubicBezTo>
                    <a:pt x="3047" y="4938"/>
                    <a:pt x="3051" y="4937"/>
                    <a:pt x="3055" y="4934"/>
                  </a:cubicBezTo>
                  <a:cubicBezTo>
                    <a:pt x="3756" y="4438"/>
                    <a:pt x="4290" y="3705"/>
                    <a:pt x="4511" y="2871"/>
                  </a:cubicBezTo>
                  <a:cubicBezTo>
                    <a:pt x="4544" y="2743"/>
                    <a:pt x="4418" y="2648"/>
                    <a:pt x="4306" y="2723"/>
                  </a:cubicBezTo>
                  <a:cubicBezTo>
                    <a:pt x="3671" y="3155"/>
                    <a:pt x="3287" y="3843"/>
                    <a:pt x="3059" y="4563"/>
                  </a:cubicBezTo>
                  <a:cubicBezTo>
                    <a:pt x="3074" y="4189"/>
                    <a:pt x="3086" y="3816"/>
                    <a:pt x="3095" y="3443"/>
                  </a:cubicBezTo>
                  <a:cubicBezTo>
                    <a:pt x="3102" y="3447"/>
                    <a:pt x="3113" y="3448"/>
                    <a:pt x="3120" y="3442"/>
                  </a:cubicBezTo>
                  <a:cubicBezTo>
                    <a:pt x="3369" y="3193"/>
                    <a:pt x="3550" y="2868"/>
                    <a:pt x="3780" y="2598"/>
                  </a:cubicBezTo>
                  <a:cubicBezTo>
                    <a:pt x="4035" y="2301"/>
                    <a:pt x="4263" y="1943"/>
                    <a:pt x="4297" y="1549"/>
                  </a:cubicBezTo>
                  <a:cubicBezTo>
                    <a:pt x="4307" y="1432"/>
                    <a:pt x="4148" y="1320"/>
                    <a:pt x="4054" y="1419"/>
                  </a:cubicBezTo>
                  <a:cubicBezTo>
                    <a:pt x="3789" y="1695"/>
                    <a:pt x="3568" y="2047"/>
                    <a:pt x="3408" y="2397"/>
                  </a:cubicBezTo>
                  <a:cubicBezTo>
                    <a:pt x="3298" y="2639"/>
                    <a:pt x="3153" y="2899"/>
                    <a:pt x="3101" y="3166"/>
                  </a:cubicBezTo>
                  <a:cubicBezTo>
                    <a:pt x="3107" y="2871"/>
                    <a:pt x="3110" y="2577"/>
                    <a:pt x="3109" y="2281"/>
                  </a:cubicBezTo>
                  <a:cubicBezTo>
                    <a:pt x="3113" y="2276"/>
                    <a:pt x="3116" y="2271"/>
                    <a:pt x="3117" y="2264"/>
                  </a:cubicBezTo>
                  <a:cubicBezTo>
                    <a:pt x="3155" y="1918"/>
                    <a:pt x="3278" y="1593"/>
                    <a:pt x="3263" y="1240"/>
                  </a:cubicBezTo>
                  <a:cubicBezTo>
                    <a:pt x="3249" y="918"/>
                    <a:pt x="3321" y="564"/>
                    <a:pt x="3169" y="266"/>
                  </a:cubicBezTo>
                  <a:cubicBezTo>
                    <a:pt x="3036" y="0"/>
                    <a:pt x="2639" y="58"/>
                    <a:pt x="2603" y="360"/>
                  </a:cubicBezTo>
                  <a:cubicBezTo>
                    <a:pt x="2535" y="942"/>
                    <a:pt x="2660" y="1827"/>
                    <a:pt x="3064" y="2276"/>
                  </a:cubicBezTo>
                  <a:cubicBezTo>
                    <a:pt x="3055" y="2529"/>
                    <a:pt x="3045" y="2783"/>
                    <a:pt x="3032" y="3036"/>
                  </a:cubicBezTo>
                  <a:cubicBezTo>
                    <a:pt x="2983" y="2894"/>
                    <a:pt x="2904" y="2754"/>
                    <a:pt x="2870" y="2629"/>
                  </a:cubicBezTo>
                  <a:cubicBezTo>
                    <a:pt x="2767" y="2256"/>
                    <a:pt x="2494" y="1695"/>
                    <a:pt x="2083" y="1598"/>
                  </a:cubicBezTo>
                  <a:cubicBezTo>
                    <a:pt x="1995" y="1577"/>
                    <a:pt x="1895" y="1601"/>
                    <a:pt x="1862" y="1697"/>
                  </a:cubicBezTo>
                  <a:cubicBezTo>
                    <a:pt x="1721" y="2110"/>
                    <a:pt x="2063" y="2478"/>
                    <a:pt x="2308" y="2774"/>
                  </a:cubicBezTo>
                  <a:cubicBezTo>
                    <a:pt x="2506" y="3015"/>
                    <a:pt x="2846" y="3153"/>
                    <a:pt x="3013" y="3416"/>
                  </a:cubicBezTo>
                  <a:cubicBezTo>
                    <a:pt x="2992" y="3785"/>
                    <a:pt x="2970" y="4152"/>
                    <a:pt x="2945" y="4519"/>
                  </a:cubicBezTo>
                  <a:cubicBezTo>
                    <a:pt x="2819" y="4218"/>
                    <a:pt x="2611" y="3936"/>
                    <a:pt x="2424" y="3685"/>
                  </a:cubicBezTo>
                  <a:cubicBezTo>
                    <a:pt x="2201" y="3390"/>
                    <a:pt x="1758" y="2717"/>
                    <a:pt x="1305" y="2922"/>
                  </a:cubicBezTo>
                  <a:cubicBezTo>
                    <a:pt x="832" y="3135"/>
                    <a:pt x="1389" y="3791"/>
                    <a:pt x="1569" y="3983"/>
                  </a:cubicBezTo>
                  <a:cubicBezTo>
                    <a:pt x="1749" y="4175"/>
                    <a:pt x="1967" y="4372"/>
                    <a:pt x="2204" y="4487"/>
                  </a:cubicBezTo>
                  <a:cubicBezTo>
                    <a:pt x="2447" y="4607"/>
                    <a:pt x="2695" y="4685"/>
                    <a:pt x="2922" y="4835"/>
                  </a:cubicBezTo>
                  <a:cubicBezTo>
                    <a:pt x="2891" y="5253"/>
                    <a:pt x="2859" y="5670"/>
                    <a:pt x="2826" y="6088"/>
                  </a:cubicBezTo>
                  <a:cubicBezTo>
                    <a:pt x="2698" y="5796"/>
                    <a:pt x="2550" y="5497"/>
                    <a:pt x="2344" y="5272"/>
                  </a:cubicBezTo>
                  <a:cubicBezTo>
                    <a:pt x="2031" y="4931"/>
                    <a:pt x="1557" y="4667"/>
                    <a:pt x="1160" y="4435"/>
                  </a:cubicBezTo>
                  <a:cubicBezTo>
                    <a:pt x="1045" y="4367"/>
                    <a:pt x="836" y="4440"/>
                    <a:pt x="884" y="4606"/>
                  </a:cubicBezTo>
                  <a:cubicBezTo>
                    <a:pt x="1011" y="5051"/>
                    <a:pt x="1219" y="5384"/>
                    <a:pt x="1589" y="5667"/>
                  </a:cubicBezTo>
                  <a:cubicBezTo>
                    <a:pt x="1927" y="5928"/>
                    <a:pt x="2392" y="6236"/>
                    <a:pt x="2802" y="6389"/>
                  </a:cubicBezTo>
                  <a:cubicBezTo>
                    <a:pt x="2768" y="6815"/>
                    <a:pt x="2734" y="7240"/>
                    <a:pt x="2701" y="7664"/>
                  </a:cubicBezTo>
                  <a:cubicBezTo>
                    <a:pt x="2570" y="7363"/>
                    <a:pt x="2341" y="7072"/>
                    <a:pt x="2188" y="6806"/>
                  </a:cubicBezTo>
                  <a:cubicBezTo>
                    <a:pt x="1963" y="6412"/>
                    <a:pt x="1631" y="5869"/>
                    <a:pt x="1122" y="5875"/>
                  </a:cubicBezTo>
                  <a:cubicBezTo>
                    <a:pt x="1004" y="5876"/>
                    <a:pt x="919" y="5940"/>
                    <a:pt x="900" y="6059"/>
                  </a:cubicBezTo>
                  <a:cubicBezTo>
                    <a:pt x="827" y="6500"/>
                    <a:pt x="1204" y="6887"/>
                    <a:pt x="1527" y="7143"/>
                  </a:cubicBezTo>
                  <a:cubicBezTo>
                    <a:pt x="1906" y="7441"/>
                    <a:pt x="2275" y="7724"/>
                    <a:pt x="2676" y="7990"/>
                  </a:cubicBezTo>
                  <a:cubicBezTo>
                    <a:pt x="2640" y="8460"/>
                    <a:pt x="2605" y="8932"/>
                    <a:pt x="2565" y="9402"/>
                  </a:cubicBezTo>
                  <a:cubicBezTo>
                    <a:pt x="2309" y="9070"/>
                    <a:pt x="2117" y="8672"/>
                    <a:pt x="1852" y="8347"/>
                  </a:cubicBezTo>
                  <a:cubicBezTo>
                    <a:pt x="1526" y="7951"/>
                    <a:pt x="1198" y="7444"/>
                    <a:pt x="687" y="7288"/>
                  </a:cubicBezTo>
                  <a:cubicBezTo>
                    <a:pt x="468" y="7221"/>
                    <a:pt x="295" y="7380"/>
                    <a:pt x="308" y="7600"/>
                  </a:cubicBezTo>
                  <a:cubicBezTo>
                    <a:pt x="341" y="8151"/>
                    <a:pt x="793" y="8491"/>
                    <a:pt x="1177" y="8831"/>
                  </a:cubicBezTo>
                  <a:cubicBezTo>
                    <a:pt x="1593" y="9197"/>
                    <a:pt x="2058" y="9401"/>
                    <a:pt x="2546" y="9629"/>
                  </a:cubicBezTo>
                  <a:cubicBezTo>
                    <a:pt x="2503" y="10115"/>
                    <a:pt x="2456" y="10600"/>
                    <a:pt x="2399" y="11085"/>
                  </a:cubicBezTo>
                  <a:cubicBezTo>
                    <a:pt x="2394" y="11125"/>
                    <a:pt x="2389" y="11166"/>
                    <a:pt x="2383" y="11206"/>
                  </a:cubicBezTo>
                  <a:cubicBezTo>
                    <a:pt x="2329" y="11113"/>
                    <a:pt x="2274" y="11020"/>
                    <a:pt x="2229" y="10919"/>
                  </a:cubicBezTo>
                  <a:cubicBezTo>
                    <a:pt x="2107" y="10650"/>
                    <a:pt x="2026" y="10369"/>
                    <a:pt x="1892" y="10105"/>
                  </a:cubicBezTo>
                  <a:cubicBezTo>
                    <a:pt x="1661" y="9649"/>
                    <a:pt x="1302" y="9336"/>
                    <a:pt x="856" y="9104"/>
                  </a:cubicBezTo>
                  <a:cubicBezTo>
                    <a:pt x="736" y="9041"/>
                    <a:pt x="560" y="9156"/>
                    <a:pt x="560" y="9289"/>
                  </a:cubicBezTo>
                  <a:cubicBezTo>
                    <a:pt x="559" y="9858"/>
                    <a:pt x="717" y="10338"/>
                    <a:pt x="1103" y="10765"/>
                  </a:cubicBezTo>
                  <a:cubicBezTo>
                    <a:pt x="1387" y="11080"/>
                    <a:pt x="1890" y="11426"/>
                    <a:pt x="2333" y="11559"/>
                  </a:cubicBezTo>
                  <a:cubicBezTo>
                    <a:pt x="2256" y="12060"/>
                    <a:pt x="2159" y="12569"/>
                    <a:pt x="2088" y="13077"/>
                  </a:cubicBezTo>
                  <a:cubicBezTo>
                    <a:pt x="1627" y="12518"/>
                    <a:pt x="1393" y="11428"/>
                    <a:pt x="585" y="11427"/>
                  </a:cubicBezTo>
                  <a:cubicBezTo>
                    <a:pt x="469" y="11427"/>
                    <a:pt x="346" y="11479"/>
                    <a:pt x="308" y="11601"/>
                  </a:cubicBezTo>
                  <a:cubicBezTo>
                    <a:pt x="0" y="12584"/>
                    <a:pt x="1280" y="13068"/>
                    <a:pt x="2064" y="13266"/>
                  </a:cubicBezTo>
                  <a:cubicBezTo>
                    <a:pt x="2020" y="13617"/>
                    <a:pt x="1995" y="13967"/>
                    <a:pt x="2002" y="14311"/>
                  </a:cubicBezTo>
                  <a:cubicBezTo>
                    <a:pt x="2003" y="14426"/>
                    <a:pt x="2166" y="14483"/>
                    <a:pt x="2211" y="14360"/>
                  </a:cubicBezTo>
                  <a:cubicBezTo>
                    <a:pt x="2313" y="14070"/>
                    <a:pt x="2387" y="13765"/>
                    <a:pt x="2444" y="13454"/>
                  </a:cubicBezTo>
                  <a:cubicBezTo>
                    <a:pt x="3430" y="13194"/>
                    <a:pt x="4443" y="12814"/>
                    <a:pt x="4789" y="11769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60000">
                  <a:schemeClr val="accent3"/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60" name="Google Shape;760;p14"/>
            <p:cNvGrpSpPr/>
            <p:nvPr/>
          </p:nvGrpSpPr>
          <p:grpSpPr>
            <a:xfrm rot="6344025" flipH="1">
              <a:off x="15131" y="-457405"/>
              <a:ext cx="1229420" cy="1240321"/>
              <a:chOff x="2162615" y="4219326"/>
              <a:chExt cx="1147998" cy="1158177"/>
            </a:xfrm>
          </p:grpSpPr>
          <p:sp>
            <p:nvSpPr>
              <p:cNvPr id="761" name="Google Shape;761;p14"/>
              <p:cNvSpPr/>
              <p:nvPr/>
            </p:nvSpPr>
            <p:spPr>
              <a:xfrm rot="2521748">
                <a:off x="2362976" y="4355600"/>
                <a:ext cx="747277" cy="885630"/>
              </a:xfrm>
              <a:custGeom>
                <a:avLst/>
                <a:gdLst/>
                <a:ahLst/>
                <a:cxnLst/>
                <a:rect l="l" t="t" r="r" b="b"/>
                <a:pathLst>
                  <a:path w="13814" h="16371" extrusionOk="0">
                    <a:moveTo>
                      <a:pt x="13813" y="14918"/>
                    </a:moveTo>
                    <a:lnTo>
                      <a:pt x="10991" y="16371"/>
                    </a:lnTo>
                    <a:cubicBezTo>
                      <a:pt x="10991" y="16371"/>
                      <a:pt x="5009" y="12844"/>
                      <a:pt x="2505" y="8528"/>
                    </a:cubicBezTo>
                    <a:cubicBezTo>
                      <a:pt x="0" y="4212"/>
                      <a:pt x="604" y="0"/>
                      <a:pt x="5790" y="918"/>
                    </a:cubicBezTo>
                    <a:cubicBezTo>
                      <a:pt x="12578" y="2119"/>
                      <a:pt x="13813" y="14918"/>
                      <a:pt x="13813" y="1491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1000">
                    <a:schemeClr val="lt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14"/>
              <p:cNvSpPr/>
              <p:nvPr/>
            </p:nvSpPr>
            <p:spPr>
              <a:xfrm rot="2521642">
                <a:off x="2411702" y="4429203"/>
                <a:ext cx="623312" cy="756175"/>
              </a:xfrm>
              <a:custGeom>
                <a:avLst/>
                <a:gdLst/>
                <a:ahLst/>
                <a:cxnLst/>
                <a:rect l="l" t="t" r="r" b="b"/>
                <a:pathLst>
                  <a:path w="11522" h="13978" extrusionOk="0">
                    <a:moveTo>
                      <a:pt x="4173" y="0"/>
                    </a:moveTo>
                    <a:cubicBezTo>
                      <a:pt x="4160" y="0"/>
                      <a:pt x="4148" y="8"/>
                      <a:pt x="4148" y="26"/>
                    </a:cubicBezTo>
                    <a:cubicBezTo>
                      <a:pt x="4167" y="926"/>
                      <a:pt x="4248" y="1822"/>
                      <a:pt x="4336" y="2719"/>
                    </a:cubicBezTo>
                    <a:cubicBezTo>
                      <a:pt x="4377" y="3134"/>
                      <a:pt x="4405" y="3546"/>
                      <a:pt x="4427" y="3960"/>
                    </a:cubicBezTo>
                    <a:cubicBezTo>
                      <a:pt x="3533" y="2820"/>
                      <a:pt x="2615" y="1696"/>
                      <a:pt x="1693" y="578"/>
                    </a:cubicBezTo>
                    <a:cubicBezTo>
                      <a:pt x="1689" y="573"/>
                      <a:pt x="1685" y="571"/>
                      <a:pt x="1680" y="571"/>
                    </a:cubicBezTo>
                    <a:cubicBezTo>
                      <a:pt x="1667" y="571"/>
                      <a:pt x="1654" y="590"/>
                      <a:pt x="1665" y="604"/>
                    </a:cubicBezTo>
                    <a:cubicBezTo>
                      <a:pt x="2588" y="1827"/>
                      <a:pt x="3494" y="3060"/>
                      <a:pt x="4388" y="4303"/>
                    </a:cubicBezTo>
                    <a:cubicBezTo>
                      <a:pt x="3120" y="3312"/>
                      <a:pt x="1548" y="2729"/>
                      <a:pt x="7" y="2327"/>
                    </a:cubicBezTo>
                    <a:cubicBezTo>
                      <a:pt x="7" y="2327"/>
                      <a:pt x="6" y="2327"/>
                      <a:pt x="6" y="2327"/>
                    </a:cubicBezTo>
                    <a:cubicBezTo>
                      <a:pt x="2" y="2327"/>
                      <a:pt x="1" y="2332"/>
                      <a:pt x="5" y="2334"/>
                    </a:cubicBezTo>
                    <a:cubicBezTo>
                      <a:pt x="1617" y="2915"/>
                      <a:pt x="3269" y="3514"/>
                      <a:pt x="4593" y="4635"/>
                    </a:cubicBezTo>
                    <a:cubicBezTo>
                      <a:pt x="4598" y="4641"/>
                      <a:pt x="4603" y="4646"/>
                      <a:pt x="4608" y="4649"/>
                    </a:cubicBezTo>
                    <a:cubicBezTo>
                      <a:pt x="4631" y="4668"/>
                      <a:pt x="4654" y="4687"/>
                      <a:pt x="4677" y="4707"/>
                    </a:cubicBezTo>
                    <a:cubicBezTo>
                      <a:pt x="5291" y="5564"/>
                      <a:pt x="5899" y="6426"/>
                      <a:pt x="6501" y="7293"/>
                    </a:cubicBezTo>
                    <a:cubicBezTo>
                      <a:pt x="6615" y="7456"/>
                      <a:pt x="6726" y="7621"/>
                      <a:pt x="6838" y="7786"/>
                    </a:cubicBezTo>
                    <a:cubicBezTo>
                      <a:pt x="6645" y="7713"/>
                      <a:pt x="6441" y="7661"/>
                      <a:pt x="6302" y="7621"/>
                    </a:cubicBezTo>
                    <a:cubicBezTo>
                      <a:pt x="5769" y="7467"/>
                      <a:pt x="5249" y="7285"/>
                      <a:pt x="4721" y="7117"/>
                    </a:cubicBezTo>
                    <a:cubicBezTo>
                      <a:pt x="3565" y="6751"/>
                      <a:pt x="2377" y="6513"/>
                      <a:pt x="1214" y="6177"/>
                    </a:cubicBezTo>
                    <a:cubicBezTo>
                      <a:pt x="1213" y="6177"/>
                      <a:pt x="1212" y="6176"/>
                      <a:pt x="1211" y="6176"/>
                    </a:cubicBezTo>
                    <a:cubicBezTo>
                      <a:pt x="1198" y="6176"/>
                      <a:pt x="1193" y="6195"/>
                      <a:pt x="1206" y="6200"/>
                    </a:cubicBezTo>
                    <a:cubicBezTo>
                      <a:pt x="2288" y="6567"/>
                      <a:pt x="3404" y="6823"/>
                      <a:pt x="4487" y="7183"/>
                    </a:cubicBezTo>
                    <a:cubicBezTo>
                      <a:pt x="4963" y="7341"/>
                      <a:pt x="5428" y="7527"/>
                      <a:pt x="5909" y="7670"/>
                    </a:cubicBezTo>
                    <a:cubicBezTo>
                      <a:pt x="6278" y="7778"/>
                      <a:pt x="6696" y="7883"/>
                      <a:pt x="7038" y="8081"/>
                    </a:cubicBezTo>
                    <a:cubicBezTo>
                      <a:pt x="8056" y="9594"/>
                      <a:pt x="9008" y="11142"/>
                      <a:pt x="9974" y="12685"/>
                    </a:cubicBezTo>
                    <a:cubicBezTo>
                      <a:pt x="8500" y="12240"/>
                      <a:pt x="7003" y="11871"/>
                      <a:pt x="5533" y="11409"/>
                    </a:cubicBezTo>
                    <a:cubicBezTo>
                      <a:pt x="5532" y="11409"/>
                      <a:pt x="5531" y="11409"/>
                      <a:pt x="5530" y="11409"/>
                    </a:cubicBezTo>
                    <a:cubicBezTo>
                      <a:pt x="5523" y="11409"/>
                      <a:pt x="5520" y="11421"/>
                      <a:pt x="5529" y="11424"/>
                    </a:cubicBezTo>
                    <a:cubicBezTo>
                      <a:pt x="7029" y="11978"/>
                      <a:pt x="8570" y="12393"/>
                      <a:pt x="10093" y="12874"/>
                    </a:cubicBezTo>
                    <a:cubicBezTo>
                      <a:pt x="10308" y="13216"/>
                      <a:pt x="10523" y="13559"/>
                      <a:pt x="10741" y="13901"/>
                    </a:cubicBezTo>
                    <a:cubicBezTo>
                      <a:pt x="10775" y="13955"/>
                      <a:pt x="10825" y="13977"/>
                      <a:pt x="10875" y="13977"/>
                    </a:cubicBezTo>
                    <a:cubicBezTo>
                      <a:pt x="10976" y="13977"/>
                      <a:pt x="11074" y="13881"/>
                      <a:pt x="11012" y="13761"/>
                    </a:cubicBezTo>
                    <a:cubicBezTo>
                      <a:pt x="10884" y="13510"/>
                      <a:pt x="10753" y="13260"/>
                      <a:pt x="10617" y="13012"/>
                    </a:cubicBezTo>
                    <a:cubicBezTo>
                      <a:pt x="10725" y="12255"/>
                      <a:pt x="10994" y="11507"/>
                      <a:pt x="11140" y="10755"/>
                    </a:cubicBezTo>
                    <a:cubicBezTo>
                      <a:pt x="11274" y="10058"/>
                      <a:pt x="11397" y="9357"/>
                      <a:pt x="11519" y="8657"/>
                    </a:cubicBezTo>
                    <a:cubicBezTo>
                      <a:pt x="11521" y="8644"/>
                      <a:pt x="11510" y="8636"/>
                      <a:pt x="11499" y="8636"/>
                    </a:cubicBezTo>
                    <a:cubicBezTo>
                      <a:pt x="11491" y="8636"/>
                      <a:pt x="11484" y="8641"/>
                      <a:pt x="11482" y="8650"/>
                    </a:cubicBezTo>
                    <a:cubicBezTo>
                      <a:pt x="11310" y="9481"/>
                      <a:pt x="11141" y="10313"/>
                      <a:pt x="10942" y="11137"/>
                    </a:cubicBezTo>
                    <a:cubicBezTo>
                      <a:pt x="10812" y="11681"/>
                      <a:pt x="10591" y="12226"/>
                      <a:pt x="10491" y="12781"/>
                    </a:cubicBezTo>
                    <a:cubicBezTo>
                      <a:pt x="9702" y="11362"/>
                      <a:pt x="8803" y="9992"/>
                      <a:pt x="7876" y="8653"/>
                    </a:cubicBezTo>
                    <a:cubicBezTo>
                      <a:pt x="7949" y="8279"/>
                      <a:pt x="7926" y="7898"/>
                      <a:pt x="7937" y="7516"/>
                    </a:cubicBezTo>
                    <a:cubicBezTo>
                      <a:pt x="7952" y="6973"/>
                      <a:pt x="8013" y="6429"/>
                      <a:pt x="8047" y="5886"/>
                    </a:cubicBezTo>
                    <a:cubicBezTo>
                      <a:pt x="8113" y="4848"/>
                      <a:pt x="8169" y="3810"/>
                      <a:pt x="8174" y="2770"/>
                    </a:cubicBezTo>
                    <a:cubicBezTo>
                      <a:pt x="8175" y="2756"/>
                      <a:pt x="8165" y="2750"/>
                      <a:pt x="8155" y="2750"/>
                    </a:cubicBezTo>
                    <a:cubicBezTo>
                      <a:pt x="8145" y="2750"/>
                      <a:pt x="8136" y="2755"/>
                      <a:pt x="8136" y="2767"/>
                    </a:cubicBezTo>
                    <a:cubicBezTo>
                      <a:pt x="8054" y="4655"/>
                      <a:pt x="7840" y="6537"/>
                      <a:pt x="7716" y="8423"/>
                    </a:cubicBezTo>
                    <a:cubicBezTo>
                      <a:pt x="7363" y="7918"/>
                      <a:pt x="7008" y="7417"/>
                      <a:pt x="6654" y="6920"/>
                    </a:cubicBezTo>
                    <a:cubicBezTo>
                      <a:pt x="6015" y="6024"/>
                      <a:pt x="5352" y="5147"/>
                      <a:pt x="4677" y="4279"/>
                    </a:cubicBezTo>
                    <a:cubicBezTo>
                      <a:pt x="4496" y="2868"/>
                      <a:pt x="4285" y="1449"/>
                      <a:pt x="4202" y="28"/>
                    </a:cubicBezTo>
                    <a:cubicBezTo>
                      <a:pt x="4202" y="10"/>
                      <a:pt x="4187" y="0"/>
                      <a:pt x="41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3" name="Google Shape;763;p14"/>
            <p:cNvGrpSpPr/>
            <p:nvPr/>
          </p:nvGrpSpPr>
          <p:grpSpPr>
            <a:xfrm rot="7514374">
              <a:off x="-321705" y="31370"/>
              <a:ext cx="866603" cy="870829"/>
              <a:chOff x="3341800" y="4510424"/>
              <a:chExt cx="735983" cy="739624"/>
            </a:xfrm>
          </p:grpSpPr>
          <p:sp>
            <p:nvSpPr>
              <p:cNvPr id="764" name="Google Shape;764;p14"/>
              <p:cNvSpPr/>
              <p:nvPr/>
            </p:nvSpPr>
            <p:spPr>
              <a:xfrm>
                <a:off x="3341800" y="4510424"/>
                <a:ext cx="735983" cy="739624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15033" extrusionOk="0">
                    <a:moveTo>
                      <a:pt x="1790" y="15033"/>
                    </a:moveTo>
                    <a:lnTo>
                      <a:pt x="0" y="12413"/>
                    </a:lnTo>
                    <a:cubicBezTo>
                      <a:pt x="0" y="12413"/>
                      <a:pt x="2759" y="6040"/>
                      <a:pt x="6732" y="3021"/>
                    </a:cubicBezTo>
                    <a:cubicBezTo>
                      <a:pt x="10704" y="1"/>
                      <a:pt x="14959" y="79"/>
                      <a:pt x="14690" y="5337"/>
                    </a:cubicBezTo>
                    <a:cubicBezTo>
                      <a:pt x="14338" y="12222"/>
                      <a:pt x="1791" y="15033"/>
                      <a:pt x="1791" y="1503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71000">
                    <a:schemeClr val="lt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14"/>
              <p:cNvSpPr/>
              <p:nvPr/>
            </p:nvSpPr>
            <p:spPr>
              <a:xfrm>
                <a:off x="3388934" y="4560461"/>
                <a:ext cx="645160" cy="608702"/>
              </a:xfrm>
              <a:custGeom>
                <a:avLst/>
                <a:gdLst/>
                <a:ahLst/>
                <a:cxnLst/>
                <a:rect l="l" t="t" r="r" b="b"/>
                <a:pathLst>
                  <a:path w="13113" h="12372" extrusionOk="0">
                    <a:moveTo>
                      <a:pt x="10276" y="1"/>
                    </a:moveTo>
                    <a:cubicBezTo>
                      <a:pt x="10274" y="1"/>
                      <a:pt x="10273" y="2"/>
                      <a:pt x="10272" y="4"/>
                    </a:cubicBezTo>
                    <a:cubicBezTo>
                      <a:pt x="9894" y="1676"/>
                      <a:pt x="9505" y="3390"/>
                      <a:pt x="8556" y="4841"/>
                    </a:cubicBezTo>
                    <a:cubicBezTo>
                      <a:pt x="8551" y="4847"/>
                      <a:pt x="8547" y="4852"/>
                      <a:pt x="8545" y="4859"/>
                    </a:cubicBezTo>
                    <a:cubicBezTo>
                      <a:pt x="8528" y="4883"/>
                      <a:pt x="8513" y="4908"/>
                      <a:pt x="8495" y="4933"/>
                    </a:cubicBezTo>
                    <a:cubicBezTo>
                      <a:pt x="7720" y="5649"/>
                      <a:pt x="6942" y="6361"/>
                      <a:pt x="6156" y="7064"/>
                    </a:cubicBezTo>
                    <a:cubicBezTo>
                      <a:pt x="6008" y="7197"/>
                      <a:pt x="5858" y="7329"/>
                      <a:pt x="5708" y="7459"/>
                    </a:cubicBezTo>
                    <a:cubicBezTo>
                      <a:pt x="5757" y="7258"/>
                      <a:pt x="5782" y="7051"/>
                      <a:pt x="5805" y="6908"/>
                    </a:cubicBezTo>
                    <a:cubicBezTo>
                      <a:pt x="5892" y="6358"/>
                      <a:pt x="6009" y="5821"/>
                      <a:pt x="6109" y="5275"/>
                    </a:cubicBezTo>
                    <a:cubicBezTo>
                      <a:pt x="6329" y="4084"/>
                      <a:pt x="6419" y="2875"/>
                      <a:pt x="6607" y="1679"/>
                    </a:cubicBezTo>
                    <a:cubicBezTo>
                      <a:pt x="6609" y="1671"/>
                      <a:pt x="6602" y="1666"/>
                      <a:pt x="6596" y="1666"/>
                    </a:cubicBezTo>
                    <a:cubicBezTo>
                      <a:pt x="6591" y="1666"/>
                      <a:pt x="6586" y="1669"/>
                      <a:pt x="6584" y="1675"/>
                    </a:cubicBezTo>
                    <a:cubicBezTo>
                      <a:pt x="6354" y="2794"/>
                      <a:pt x="6239" y="3932"/>
                      <a:pt x="6015" y="5053"/>
                    </a:cubicBezTo>
                    <a:cubicBezTo>
                      <a:pt x="5917" y="5545"/>
                      <a:pt x="5790" y="6029"/>
                      <a:pt x="5708" y="6525"/>
                    </a:cubicBezTo>
                    <a:cubicBezTo>
                      <a:pt x="5646" y="6903"/>
                      <a:pt x="5594" y="7332"/>
                      <a:pt x="5440" y="7696"/>
                    </a:cubicBezTo>
                    <a:cubicBezTo>
                      <a:pt x="4064" y="8892"/>
                      <a:pt x="2647" y="10029"/>
                      <a:pt x="1235" y="11179"/>
                    </a:cubicBezTo>
                    <a:cubicBezTo>
                      <a:pt x="1493" y="9660"/>
                      <a:pt x="1674" y="8130"/>
                      <a:pt x="1952" y="6614"/>
                    </a:cubicBezTo>
                    <a:cubicBezTo>
                      <a:pt x="1952" y="6608"/>
                      <a:pt x="1948" y="6605"/>
                      <a:pt x="1943" y="6605"/>
                    </a:cubicBezTo>
                    <a:cubicBezTo>
                      <a:pt x="1940" y="6605"/>
                      <a:pt x="1936" y="6607"/>
                      <a:pt x="1935" y="6612"/>
                    </a:cubicBezTo>
                    <a:cubicBezTo>
                      <a:pt x="1571" y="8168"/>
                      <a:pt x="1352" y="9749"/>
                      <a:pt x="1062" y="11320"/>
                    </a:cubicBezTo>
                    <a:cubicBezTo>
                      <a:pt x="749" y="11576"/>
                      <a:pt x="435" y="11832"/>
                      <a:pt x="123" y="12090"/>
                    </a:cubicBezTo>
                    <a:cubicBezTo>
                      <a:pt x="1" y="12191"/>
                      <a:pt x="84" y="12371"/>
                      <a:pt x="209" y="12371"/>
                    </a:cubicBezTo>
                    <a:cubicBezTo>
                      <a:pt x="236" y="12371"/>
                      <a:pt x="266" y="12362"/>
                      <a:pt x="296" y="12342"/>
                    </a:cubicBezTo>
                    <a:cubicBezTo>
                      <a:pt x="530" y="12184"/>
                      <a:pt x="760" y="12022"/>
                      <a:pt x="990" y="11857"/>
                    </a:cubicBezTo>
                    <a:cubicBezTo>
                      <a:pt x="1755" y="11870"/>
                      <a:pt x="2530" y="12045"/>
                      <a:pt x="3294" y="12096"/>
                    </a:cubicBezTo>
                    <a:cubicBezTo>
                      <a:pt x="4004" y="12143"/>
                      <a:pt x="4713" y="12180"/>
                      <a:pt x="5423" y="12214"/>
                    </a:cubicBezTo>
                    <a:cubicBezTo>
                      <a:pt x="5424" y="12214"/>
                      <a:pt x="5424" y="12214"/>
                      <a:pt x="5424" y="12214"/>
                    </a:cubicBezTo>
                    <a:cubicBezTo>
                      <a:pt x="5445" y="12214"/>
                      <a:pt x="5447" y="12176"/>
                      <a:pt x="5426" y="12175"/>
                    </a:cubicBezTo>
                    <a:cubicBezTo>
                      <a:pt x="4580" y="12107"/>
                      <a:pt x="3734" y="12043"/>
                      <a:pt x="2891" y="11947"/>
                    </a:cubicBezTo>
                    <a:cubicBezTo>
                      <a:pt x="2334" y="11886"/>
                      <a:pt x="1767" y="11734"/>
                      <a:pt x="1204" y="11703"/>
                    </a:cubicBezTo>
                    <a:cubicBezTo>
                      <a:pt x="2514" y="10746"/>
                      <a:pt x="3763" y="9683"/>
                      <a:pt x="4976" y="8597"/>
                    </a:cubicBezTo>
                    <a:cubicBezTo>
                      <a:pt x="5034" y="8601"/>
                      <a:pt x="5093" y="8603"/>
                      <a:pt x="5151" y="8603"/>
                    </a:cubicBezTo>
                    <a:cubicBezTo>
                      <a:pt x="5471" y="8603"/>
                      <a:pt x="5790" y="8548"/>
                      <a:pt x="6111" y="8517"/>
                    </a:cubicBezTo>
                    <a:cubicBezTo>
                      <a:pt x="6652" y="8464"/>
                      <a:pt x="7199" y="8458"/>
                      <a:pt x="7743" y="8424"/>
                    </a:cubicBezTo>
                    <a:cubicBezTo>
                      <a:pt x="8781" y="8360"/>
                      <a:pt x="9818" y="8288"/>
                      <a:pt x="10851" y="8165"/>
                    </a:cubicBezTo>
                    <a:cubicBezTo>
                      <a:pt x="10876" y="8162"/>
                      <a:pt x="10874" y="8125"/>
                      <a:pt x="10851" y="8125"/>
                    </a:cubicBezTo>
                    <a:cubicBezTo>
                      <a:pt x="10850" y="8125"/>
                      <a:pt x="10850" y="8125"/>
                      <a:pt x="10849" y="8126"/>
                    </a:cubicBezTo>
                    <a:cubicBezTo>
                      <a:pt x="8964" y="8278"/>
                      <a:pt x="7071" y="8299"/>
                      <a:pt x="5184" y="8409"/>
                    </a:cubicBezTo>
                    <a:cubicBezTo>
                      <a:pt x="5643" y="7997"/>
                      <a:pt x="6094" y="7582"/>
                      <a:pt x="6544" y="7168"/>
                    </a:cubicBezTo>
                    <a:cubicBezTo>
                      <a:pt x="7353" y="6424"/>
                      <a:pt x="8142" y="5659"/>
                      <a:pt x="8921" y="4881"/>
                    </a:cubicBezTo>
                    <a:cubicBezTo>
                      <a:pt x="10299" y="4526"/>
                      <a:pt x="11680" y="4141"/>
                      <a:pt x="13080" y="3884"/>
                    </a:cubicBezTo>
                    <a:cubicBezTo>
                      <a:pt x="13112" y="3878"/>
                      <a:pt x="13112" y="3829"/>
                      <a:pt x="13081" y="3829"/>
                    </a:cubicBezTo>
                    <a:cubicBezTo>
                      <a:pt x="13080" y="3829"/>
                      <a:pt x="13078" y="3829"/>
                      <a:pt x="13077" y="3829"/>
                    </a:cubicBezTo>
                    <a:cubicBezTo>
                      <a:pt x="12184" y="3960"/>
                      <a:pt x="11305" y="4152"/>
                      <a:pt x="10426" y="4349"/>
                    </a:cubicBezTo>
                    <a:cubicBezTo>
                      <a:pt x="10020" y="4441"/>
                      <a:pt x="9615" y="4521"/>
                      <a:pt x="9206" y="4593"/>
                    </a:cubicBezTo>
                    <a:cubicBezTo>
                      <a:pt x="10227" y="3564"/>
                      <a:pt x="11228" y="2515"/>
                      <a:pt x="12223" y="1461"/>
                    </a:cubicBezTo>
                    <a:cubicBezTo>
                      <a:pt x="12236" y="1448"/>
                      <a:pt x="12222" y="1431"/>
                      <a:pt x="12207" y="1431"/>
                    </a:cubicBezTo>
                    <a:cubicBezTo>
                      <a:pt x="12202" y="1431"/>
                      <a:pt x="12197" y="1432"/>
                      <a:pt x="12193" y="1436"/>
                    </a:cubicBezTo>
                    <a:cubicBezTo>
                      <a:pt x="11096" y="2504"/>
                      <a:pt x="9983" y="3556"/>
                      <a:pt x="8860" y="4597"/>
                    </a:cubicBezTo>
                    <a:cubicBezTo>
                      <a:pt x="9687" y="3216"/>
                      <a:pt x="10072" y="1584"/>
                      <a:pt x="10280" y="5"/>
                    </a:cubicBezTo>
                    <a:cubicBezTo>
                      <a:pt x="10280" y="2"/>
                      <a:pt x="10278" y="1"/>
                      <a:pt x="10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6" name="Google Shape;766;p14"/>
            <p:cNvGrpSpPr/>
            <p:nvPr/>
          </p:nvGrpSpPr>
          <p:grpSpPr>
            <a:xfrm rot="8747824" flipH="1">
              <a:off x="103609" y="-251802"/>
              <a:ext cx="808376" cy="1093552"/>
              <a:chOff x="2142529" y="4476181"/>
              <a:chExt cx="663856" cy="898048"/>
            </a:xfrm>
          </p:grpSpPr>
          <p:sp>
            <p:nvSpPr>
              <p:cNvPr id="767" name="Google Shape;767;p14"/>
              <p:cNvSpPr/>
              <p:nvPr/>
            </p:nvSpPr>
            <p:spPr>
              <a:xfrm>
                <a:off x="2142529" y="4476181"/>
                <a:ext cx="663856" cy="898048"/>
              </a:xfrm>
              <a:custGeom>
                <a:avLst/>
                <a:gdLst/>
                <a:ahLst/>
                <a:cxnLst/>
                <a:rect l="l" t="t" r="r" b="b"/>
                <a:pathLst>
                  <a:path w="13493" h="18253" extrusionOk="0">
                    <a:moveTo>
                      <a:pt x="2992" y="18252"/>
                    </a:moveTo>
                    <a:cubicBezTo>
                      <a:pt x="2992" y="18252"/>
                      <a:pt x="0" y="8223"/>
                      <a:pt x="2569" y="4112"/>
                    </a:cubicBezTo>
                    <a:cubicBezTo>
                      <a:pt x="5139" y="1"/>
                      <a:pt x="13492" y="8117"/>
                      <a:pt x="2992" y="1825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14"/>
              <p:cNvSpPr/>
              <p:nvPr/>
            </p:nvSpPr>
            <p:spPr>
              <a:xfrm>
                <a:off x="2231434" y="4685823"/>
                <a:ext cx="280538" cy="688357"/>
              </a:xfrm>
              <a:custGeom>
                <a:avLst/>
                <a:gdLst/>
                <a:ahLst/>
                <a:cxnLst/>
                <a:rect l="l" t="t" r="r" b="b"/>
                <a:pathLst>
                  <a:path w="5702" h="13991" extrusionOk="0">
                    <a:moveTo>
                      <a:pt x="2714" y="1"/>
                    </a:moveTo>
                    <a:cubicBezTo>
                      <a:pt x="2690" y="1"/>
                      <a:pt x="2666" y="15"/>
                      <a:pt x="2667" y="42"/>
                    </a:cubicBezTo>
                    <a:cubicBezTo>
                      <a:pt x="2722" y="2192"/>
                      <a:pt x="2689" y="4377"/>
                      <a:pt x="2508" y="6548"/>
                    </a:cubicBezTo>
                    <a:cubicBezTo>
                      <a:pt x="1972" y="4938"/>
                      <a:pt x="1164" y="3450"/>
                      <a:pt x="373" y="1944"/>
                    </a:cubicBezTo>
                    <a:cubicBezTo>
                      <a:pt x="368" y="1936"/>
                      <a:pt x="360" y="1932"/>
                      <a:pt x="353" y="1932"/>
                    </a:cubicBezTo>
                    <a:cubicBezTo>
                      <a:pt x="337" y="1932"/>
                      <a:pt x="322" y="1947"/>
                      <a:pt x="330" y="1964"/>
                    </a:cubicBezTo>
                    <a:cubicBezTo>
                      <a:pt x="728" y="2804"/>
                      <a:pt x="1124" y="3645"/>
                      <a:pt x="1497" y="4494"/>
                    </a:cubicBezTo>
                    <a:cubicBezTo>
                      <a:pt x="1861" y="5325"/>
                      <a:pt x="2120" y="6190"/>
                      <a:pt x="2466" y="7025"/>
                    </a:cubicBezTo>
                    <a:cubicBezTo>
                      <a:pt x="2353" y="8233"/>
                      <a:pt x="2194" y="9434"/>
                      <a:pt x="1977" y="10620"/>
                    </a:cubicBezTo>
                    <a:cubicBezTo>
                      <a:pt x="1142" y="9275"/>
                      <a:pt x="711" y="7652"/>
                      <a:pt x="25" y="6232"/>
                    </a:cubicBezTo>
                    <a:cubicBezTo>
                      <a:pt x="23" y="6227"/>
                      <a:pt x="19" y="6225"/>
                      <a:pt x="15" y="6225"/>
                    </a:cubicBezTo>
                    <a:cubicBezTo>
                      <a:pt x="8" y="6225"/>
                      <a:pt x="1" y="6233"/>
                      <a:pt x="5" y="6242"/>
                    </a:cubicBezTo>
                    <a:cubicBezTo>
                      <a:pt x="561" y="7801"/>
                      <a:pt x="999" y="9534"/>
                      <a:pt x="1895" y="10944"/>
                    </a:cubicBezTo>
                    <a:cubicBezTo>
                      <a:pt x="1899" y="10950"/>
                      <a:pt x="1905" y="10955"/>
                      <a:pt x="1911" y="10961"/>
                    </a:cubicBezTo>
                    <a:cubicBezTo>
                      <a:pt x="1781" y="11636"/>
                      <a:pt x="1339" y="13089"/>
                      <a:pt x="1139" y="13831"/>
                    </a:cubicBezTo>
                    <a:cubicBezTo>
                      <a:pt x="1168" y="13934"/>
                      <a:pt x="1185" y="13990"/>
                      <a:pt x="1185" y="13990"/>
                    </a:cubicBezTo>
                    <a:cubicBezTo>
                      <a:pt x="1242" y="13934"/>
                      <a:pt x="1296" y="13880"/>
                      <a:pt x="1353" y="13824"/>
                    </a:cubicBezTo>
                    <a:cubicBezTo>
                      <a:pt x="1688" y="13049"/>
                      <a:pt x="2169" y="11605"/>
                      <a:pt x="2315" y="10886"/>
                    </a:cubicBezTo>
                    <a:cubicBezTo>
                      <a:pt x="3754" y="9735"/>
                      <a:pt x="4731" y="8524"/>
                      <a:pt x="5560" y="6853"/>
                    </a:cubicBezTo>
                    <a:cubicBezTo>
                      <a:pt x="5570" y="6832"/>
                      <a:pt x="5550" y="6815"/>
                      <a:pt x="5531" y="6815"/>
                    </a:cubicBezTo>
                    <a:cubicBezTo>
                      <a:pt x="5523" y="6815"/>
                      <a:pt x="5514" y="6818"/>
                      <a:pt x="5509" y="6827"/>
                    </a:cubicBezTo>
                    <a:cubicBezTo>
                      <a:pt x="5077" y="7560"/>
                      <a:pt x="4613" y="8267"/>
                      <a:pt x="4099" y="8945"/>
                    </a:cubicBezTo>
                    <a:cubicBezTo>
                      <a:pt x="3607" y="9593"/>
                      <a:pt x="2987" y="10082"/>
                      <a:pt x="2370" y="10592"/>
                    </a:cubicBezTo>
                    <a:cubicBezTo>
                      <a:pt x="2562" y="9537"/>
                      <a:pt x="2644" y="8451"/>
                      <a:pt x="2718" y="7403"/>
                    </a:cubicBezTo>
                    <a:cubicBezTo>
                      <a:pt x="2720" y="7402"/>
                      <a:pt x="2723" y="7401"/>
                      <a:pt x="2725" y="7398"/>
                    </a:cubicBezTo>
                    <a:cubicBezTo>
                      <a:pt x="4048" y="6163"/>
                      <a:pt x="5068" y="4665"/>
                      <a:pt x="5694" y="2967"/>
                    </a:cubicBezTo>
                    <a:cubicBezTo>
                      <a:pt x="5701" y="2950"/>
                      <a:pt x="5687" y="2938"/>
                      <a:pt x="5673" y="2938"/>
                    </a:cubicBezTo>
                    <a:cubicBezTo>
                      <a:pt x="5664" y="2938"/>
                      <a:pt x="5655" y="2942"/>
                      <a:pt x="5650" y="2952"/>
                    </a:cubicBezTo>
                    <a:cubicBezTo>
                      <a:pt x="4918" y="4527"/>
                      <a:pt x="3937" y="5909"/>
                      <a:pt x="2735" y="7152"/>
                    </a:cubicBezTo>
                    <a:cubicBezTo>
                      <a:pt x="2740" y="7085"/>
                      <a:pt x="2745" y="7018"/>
                      <a:pt x="2750" y="6951"/>
                    </a:cubicBezTo>
                    <a:cubicBezTo>
                      <a:pt x="2914" y="4644"/>
                      <a:pt x="2934" y="2345"/>
                      <a:pt x="2759" y="38"/>
                    </a:cubicBezTo>
                    <a:cubicBezTo>
                      <a:pt x="2757" y="13"/>
                      <a:pt x="2736" y="1"/>
                      <a:pt x="27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963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"/>
          <p:cNvSpPr txBox="1">
            <a:spLocks noGrp="1"/>
          </p:cNvSpPr>
          <p:nvPr>
            <p:ph type="subTitle" idx="1"/>
          </p:nvPr>
        </p:nvSpPr>
        <p:spPr>
          <a:xfrm>
            <a:off x="720000" y="1640182"/>
            <a:ext cx="3413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160" name="Google Shape;160;p5"/>
          <p:cNvSpPr txBox="1">
            <a:spLocks noGrp="1"/>
          </p:cNvSpPr>
          <p:nvPr>
            <p:ph type="subTitle" idx="2"/>
          </p:nvPr>
        </p:nvSpPr>
        <p:spPr>
          <a:xfrm>
            <a:off x="4362006" y="1640182"/>
            <a:ext cx="3413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161" name="Google Shape;161;p5"/>
          <p:cNvSpPr txBox="1">
            <a:spLocks noGrp="1"/>
          </p:cNvSpPr>
          <p:nvPr>
            <p:ph type="subTitle" idx="3"/>
          </p:nvPr>
        </p:nvSpPr>
        <p:spPr>
          <a:xfrm>
            <a:off x="720000" y="2024618"/>
            <a:ext cx="3413400" cy="14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5"/>
          <p:cNvSpPr txBox="1">
            <a:spLocks noGrp="1"/>
          </p:cNvSpPr>
          <p:nvPr>
            <p:ph type="subTitle" idx="4"/>
          </p:nvPr>
        </p:nvSpPr>
        <p:spPr>
          <a:xfrm>
            <a:off x="4362003" y="2024618"/>
            <a:ext cx="3413400" cy="14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5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64" name="Google Shape;164;p5"/>
          <p:cNvGrpSpPr/>
          <p:nvPr/>
        </p:nvGrpSpPr>
        <p:grpSpPr>
          <a:xfrm>
            <a:off x="133080" y="4675421"/>
            <a:ext cx="279944" cy="347149"/>
            <a:chOff x="1190100" y="6364077"/>
            <a:chExt cx="224278" cy="278120"/>
          </a:xfrm>
        </p:grpSpPr>
        <p:sp>
          <p:nvSpPr>
            <p:cNvPr id="165" name="Google Shape;165;p5"/>
            <p:cNvSpPr/>
            <p:nvPr/>
          </p:nvSpPr>
          <p:spPr>
            <a:xfrm>
              <a:off x="1247636" y="6422463"/>
              <a:ext cx="40526" cy="179583"/>
            </a:xfrm>
            <a:custGeom>
              <a:avLst/>
              <a:gdLst/>
              <a:ahLst/>
              <a:cxnLst/>
              <a:rect l="l" t="t" r="r" b="b"/>
              <a:pathLst>
                <a:path w="40526" h="179583" extrusionOk="0">
                  <a:moveTo>
                    <a:pt x="79" y="7326"/>
                  </a:moveTo>
                  <a:cubicBezTo>
                    <a:pt x="-463" y="3872"/>
                    <a:pt x="1840" y="621"/>
                    <a:pt x="5294" y="79"/>
                  </a:cubicBezTo>
                  <a:cubicBezTo>
                    <a:pt x="8749" y="-463"/>
                    <a:pt x="12000" y="1840"/>
                    <a:pt x="12542" y="5294"/>
                  </a:cubicBezTo>
                  <a:lnTo>
                    <a:pt x="40448" y="172189"/>
                  </a:lnTo>
                  <a:cubicBezTo>
                    <a:pt x="40990" y="175644"/>
                    <a:pt x="38687" y="178895"/>
                    <a:pt x="35232" y="179505"/>
                  </a:cubicBezTo>
                  <a:cubicBezTo>
                    <a:pt x="31778" y="180046"/>
                    <a:pt x="28527" y="177743"/>
                    <a:pt x="27985" y="174289"/>
                  </a:cubicBezTo>
                  <a:lnTo>
                    <a:pt x="79" y="739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1195466" y="6561958"/>
              <a:ext cx="90734" cy="73871"/>
            </a:xfrm>
            <a:custGeom>
              <a:avLst/>
              <a:gdLst/>
              <a:ahLst/>
              <a:cxnLst/>
              <a:rect l="l" t="t" r="r" b="b"/>
              <a:pathLst>
                <a:path w="90734" h="73871" extrusionOk="0">
                  <a:moveTo>
                    <a:pt x="82323" y="26124"/>
                  </a:moveTo>
                  <a:cubicBezTo>
                    <a:pt x="122082" y="76246"/>
                    <a:pt x="8426" y="96296"/>
                    <a:pt x="298" y="39535"/>
                  </a:cubicBezTo>
                  <a:cubicBezTo>
                    <a:pt x="-4173" y="7904"/>
                    <a:pt x="42563" y="-23999"/>
                    <a:pt x="82323" y="26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1190100" y="6555624"/>
              <a:ext cx="101380" cy="86573"/>
            </a:xfrm>
            <a:custGeom>
              <a:avLst/>
              <a:gdLst/>
              <a:ahLst/>
              <a:cxnLst/>
              <a:rect l="l" t="t" r="r" b="b"/>
              <a:pathLst>
                <a:path w="101380" h="86573" extrusionOk="0">
                  <a:moveTo>
                    <a:pt x="83828" y="36861"/>
                  </a:moveTo>
                  <a:cubicBezTo>
                    <a:pt x="90262" y="44921"/>
                    <a:pt x="91820" y="51559"/>
                    <a:pt x="90127" y="56571"/>
                  </a:cubicBezTo>
                  <a:cubicBezTo>
                    <a:pt x="88230" y="62396"/>
                    <a:pt x="82337" y="67002"/>
                    <a:pt x="74548" y="70118"/>
                  </a:cubicBezTo>
                  <a:cubicBezTo>
                    <a:pt x="66014" y="73505"/>
                    <a:pt x="55515" y="74724"/>
                    <a:pt x="45423" y="73505"/>
                  </a:cubicBezTo>
                  <a:cubicBezTo>
                    <a:pt x="28760" y="71405"/>
                    <a:pt x="13317" y="62532"/>
                    <a:pt x="10811" y="44921"/>
                  </a:cubicBezTo>
                  <a:cubicBezTo>
                    <a:pt x="10066" y="39638"/>
                    <a:pt x="11217" y="34219"/>
                    <a:pt x="13859" y="29478"/>
                  </a:cubicBezTo>
                  <a:cubicBezTo>
                    <a:pt x="16772" y="24127"/>
                    <a:pt x="21445" y="19521"/>
                    <a:pt x="27270" y="16541"/>
                  </a:cubicBezTo>
                  <a:cubicBezTo>
                    <a:pt x="33231" y="13425"/>
                    <a:pt x="40410" y="12070"/>
                    <a:pt x="48132" y="13222"/>
                  </a:cubicBezTo>
                  <a:cubicBezTo>
                    <a:pt x="59376" y="14915"/>
                    <a:pt x="71839" y="21959"/>
                    <a:pt x="83760" y="36996"/>
                  </a:cubicBezTo>
                  <a:lnTo>
                    <a:pt x="83760" y="36996"/>
                  </a:lnTo>
                  <a:close/>
                  <a:moveTo>
                    <a:pt x="100016" y="61109"/>
                  </a:moveTo>
                  <a:cubicBezTo>
                    <a:pt x="103132" y="51559"/>
                    <a:pt x="101167" y="40315"/>
                    <a:pt x="91481" y="28123"/>
                  </a:cubicBezTo>
                  <a:cubicBezTo>
                    <a:pt x="77664" y="10716"/>
                    <a:pt x="62966" y="2520"/>
                    <a:pt x="49487" y="488"/>
                  </a:cubicBezTo>
                  <a:cubicBezTo>
                    <a:pt x="39801" y="-935"/>
                    <a:pt x="30725" y="826"/>
                    <a:pt x="23071" y="4823"/>
                  </a:cubicBezTo>
                  <a:cubicBezTo>
                    <a:pt x="15349" y="8819"/>
                    <a:pt x="9050" y="15118"/>
                    <a:pt x="4986" y="22501"/>
                  </a:cubicBezTo>
                  <a:cubicBezTo>
                    <a:pt x="922" y="29884"/>
                    <a:pt x="-839" y="38419"/>
                    <a:pt x="380" y="46953"/>
                  </a:cubicBezTo>
                  <a:cubicBezTo>
                    <a:pt x="3835" y="71337"/>
                    <a:pt x="23342" y="83461"/>
                    <a:pt x="44271" y="86035"/>
                  </a:cubicBezTo>
                  <a:cubicBezTo>
                    <a:pt x="55854" y="87458"/>
                    <a:pt x="67910" y="86035"/>
                    <a:pt x="77867" y="82106"/>
                  </a:cubicBezTo>
                  <a:cubicBezTo>
                    <a:pt x="88501" y="77907"/>
                    <a:pt x="96832" y="70795"/>
                    <a:pt x="99948" y="611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1368879" y="6364077"/>
              <a:ext cx="40594" cy="179515"/>
            </a:xfrm>
            <a:custGeom>
              <a:avLst/>
              <a:gdLst/>
              <a:ahLst/>
              <a:cxnLst/>
              <a:rect l="l" t="t" r="r" b="b"/>
              <a:pathLst>
                <a:path w="40594" h="179515" extrusionOk="0">
                  <a:moveTo>
                    <a:pt x="79" y="7326"/>
                  </a:moveTo>
                  <a:cubicBezTo>
                    <a:pt x="-463" y="3872"/>
                    <a:pt x="1840" y="621"/>
                    <a:pt x="5294" y="79"/>
                  </a:cubicBezTo>
                  <a:cubicBezTo>
                    <a:pt x="8749" y="-463"/>
                    <a:pt x="12000" y="1840"/>
                    <a:pt x="12610" y="5294"/>
                  </a:cubicBezTo>
                  <a:lnTo>
                    <a:pt x="40516" y="172189"/>
                  </a:lnTo>
                  <a:cubicBezTo>
                    <a:pt x="41058" y="175644"/>
                    <a:pt x="38755" y="178895"/>
                    <a:pt x="35300" y="179437"/>
                  </a:cubicBezTo>
                  <a:cubicBezTo>
                    <a:pt x="31846" y="179979"/>
                    <a:pt x="28595" y="177676"/>
                    <a:pt x="28053" y="174221"/>
                  </a:cubicBezTo>
                  <a:lnTo>
                    <a:pt x="147" y="73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1309508" y="6520574"/>
              <a:ext cx="99190" cy="73244"/>
            </a:xfrm>
            <a:custGeom>
              <a:avLst/>
              <a:gdLst/>
              <a:ahLst/>
              <a:cxnLst/>
              <a:rect l="l" t="t" r="r" b="b"/>
              <a:pathLst>
                <a:path w="99190" h="73244" extrusionOk="0">
                  <a:moveTo>
                    <a:pt x="85459" y="14202"/>
                  </a:moveTo>
                  <a:cubicBezTo>
                    <a:pt x="138359" y="51456"/>
                    <a:pt x="22806" y="103610"/>
                    <a:pt x="1944" y="50846"/>
                  </a:cubicBezTo>
                  <a:cubicBezTo>
                    <a:pt x="-9706" y="21450"/>
                    <a:pt x="32627" y="-23051"/>
                    <a:pt x="85459" y="142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1303702" y="6514303"/>
              <a:ext cx="110676" cy="85883"/>
            </a:xfrm>
            <a:custGeom>
              <a:avLst/>
              <a:gdLst/>
              <a:ahLst/>
              <a:cxnLst/>
              <a:rect l="l" t="t" r="r" b="b"/>
              <a:pathLst>
                <a:path w="110676" h="85883" extrusionOk="0">
                  <a:moveTo>
                    <a:pt x="88150" y="25824"/>
                  </a:moveTo>
                  <a:cubicBezTo>
                    <a:pt x="96685" y="31852"/>
                    <a:pt x="99733" y="37813"/>
                    <a:pt x="99123" y="43164"/>
                  </a:cubicBezTo>
                  <a:cubicBezTo>
                    <a:pt x="98378" y="49327"/>
                    <a:pt x="93162" y="55559"/>
                    <a:pt x="85644" y="60774"/>
                  </a:cubicBezTo>
                  <a:cubicBezTo>
                    <a:pt x="77381" y="66464"/>
                    <a:pt x="66611" y="70731"/>
                    <a:pt x="55638" y="72425"/>
                  </a:cubicBezTo>
                  <a:cubicBezTo>
                    <a:pt x="37621" y="75202"/>
                    <a:pt x="19401" y="71002"/>
                    <a:pt x="12898" y="54611"/>
                  </a:cubicBezTo>
                  <a:cubicBezTo>
                    <a:pt x="10934" y="49666"/>
                    <a:pt x="11002" y="44112"/>
                    <a:pt x="12695" y="38761"/>
                  </a:cubicBezTo>
                  <a:cubicBezTo>
                    <a:pt x="14592" y="32733"/>
                    <a:pt x="18520" y="26908"/>
                    <a:pt x="24007" y="22302"/>
                  </a:cubicBezTo>
                  <a:cubicBezTo>
                    <a:pt x="29629" y="17560"/>
                    <a:pt x="36876" y="14174"/>
                    <a:pt x="45275" y="13022"/>
                  </a:cubicBezTo>
                  <a:cubicBezTo>
                    <a:pt x="57535" y="11397"/>
                    <a:pt x="72233" y="14648"/>
                    <a:pt x="88082" y="25824"/>
                  </a:cubicBezTo>
                  <a:lnTo>
                    <a:pt x="88082" y="25824"/>
                  </a:lnTo>
                  <a:close/>
                  <a:moveTo>
                    <a:pt x="110502" y="44722"/>
                  </a:moveTo>
                  <a:cubicBezTo>
                    <a:pt x="111654" y="34562"/>
                    <a:pt x="107183" y="24199"/>
                    <a:pt x="94314" y="15190"/>
                  </a:cubicBezTo>
                  <a:cubicBezTo>
                    <a:pt x="75958" y="2253"/>
                    <a:pt x="58618" y="-1473"/>
                    <a:pt x="43988" y="492"/>
                  </a:cubicBezTo>
                  <a:cubicBezTo>
                    <a:pt x="33422" y="1914"/>
                    <a:pt x="24278" y="6249"/>
                    <a:pt x="17098" y="12277"/>
                  </a:cubicBezTo>
                  <a:cubicBezTo>
                    <a:pt x="9783" y="18373"/>
                    <a:pt x="4567" y="26298"/>
                    <a:pt x="1926" y="34629"/>
                  </a:cubicBezTo>
                  <a:cubicBezTo>
                    <a:pt x="-716" y="42960"/>
                    <a:pt x="-716" y="51766"/>
                    <a:pt x="2400" y="59691"/>
                  </a:cubicBezTo>
                  <a:cubicBezTo>
                    <a:pt x="11408" y="82381"/>
                    <a:pt x="34573" y="88477"/>
                    <a:pt x="57196" y="84955"/>
                  </a:cubicBezTo>
                  <a:cubicBezTo>
                    <a:pt x="69727" y="83059"/>
                    <a:pt x="82190" y="78114"/>
                    <a:pt x="91740" y="71476"/>
                  </a:cubicBezTo>
                  <a:cubicBezTo>
                    <a:pt x="102035" y="64364"/>
                    <a:pt x="109283" y="55017"/>
                    <a:pt x="110502" y="447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253947" y="6370387"/>
              <a:ext cx="130318" cy="111082"/>
            </a:xfrm>
            <a:custGeom>
              <a:avLst/>
              <a:gdLst/>
              <a:ahLst/>
              <a:cxnLst/>
              <a:rect l="l" t="t" r="r" b="b"/>
              <a:pathLst>
                <a:path w="130318" h="111082" extrusionOk="0">
                  <a:moveTo>
                    <a:pt x="0" y="58386"/>
                  </a:moveTo>
                  <a:lnTo>
                    <a:pt x="121243" y="0"/>
                  </a:lnTo>
                  <a:lnTo>
                    <a:pt x="130319" y="54254"/>
                  </a:lnTo>
                  <a:lnTo>
                    <a:pt x="8805" y="111082"/>
                  </a:lnTo>
                  <a:lnTo>
                    <a:pt x="0" y="5838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1247631" y="6364078"/>
              <a:ext cx="142945" cy="123618"/>
            </a:xfrm>
            <a:custGeom>
              <a:avLst/>
              <a:gdLst/>
              <a:ahLst/>
              <a:cxnLst/>
              <a:rect l="l" t="t" r="r" b="b"/>
              <a:pathLst>
                <a:path w="142945" h="123618" extrusionOk="0">
                  <a:moveTo>
                    <a:pt x="3742" y="58938"/>
                  </a:moveTo>
                  <a:lnTo>
                    <a:pt x="124782" y="619"/>
                  </a:lnTo>
                  <a:cubicBezTo>
                    <a:pt x="127897" y="-871"/>
                    <a:pt x="131690" y="416"/>
                    <a:pt x="133248" y="3532"/>
                  </a:cubicBezTo>
                  <a:cubicBezTo>
                    <a:pt x="133519" y="4074"/>
                    <a:pt x="133722" y="4684"/>
                    <a:pt x="133790" y="5225"/>
                  </a:cubicBezTo>
                  <a:lnTo>
                    <a:pt x="142866" y="59480"/>
                  </a:lnTo>
                  <a:cubicBezTo>
                    <a:pt x="143341" y="62460"/>
                    <a:pt x="141647" y="65372"/>
                    <a:pt x="138938" y="66388"/>
                  </a:cubicBezTo>
                  <a:lnTo>
                    <a:pt x="17763" y="123013"/>
                  </a:lnTo>
                  <a:cubicBezTo>
                    <a:pt x="14579" y="124504"/>
                    <a:pt x="10854" y="123149"/>
                    <a:pt x="9364" y="119965"/>
                  </a:cubicBezTo>
                  <a:cubicBezTo>
                    <a:pt x="9093" y="119424"/>
                    <a:pt x="8958" y="118882"/>
                    <a:pt x="8890" y="118340"/>
                  </a:cubicBezTo>
                  <a:lnTo>
                    <a:pt x="85" y="65644"/>
                  </a:lnTo>
                  <a:cubicBezTo>
                    <a:pt x="-390" y="62731"/>
                    <a:pt x="1168" y="59954"/>
                    <a:pt x="3810" y="58802"/>
                  </a:cubicBezTo>
                  <a:lnTo>
                    <a:pt x="3810" y="58802"/>
                  </a:lnTo>
                  <a:close/>
                  <a:moveTo>
                    <a:pt x="122682" y="15656"/>
                  </a:moveTo>
                  <a:lnTo>
                    <a:pt x="13293" y="68353"/>
                  </a:lnTo>
                  <a:lnTo>
                    <a:pt x="19930" y="108112"/>
                  </a:lnTo>
                  <a:lnTo>
                    <a:pt x="129591" y="56838"/>
                  </a:lnTo>
                  <a:lnTo>
                    <a:pt x="122682" y="1558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338232" y="6536037"/>
              <a:ext cx="49941" cy="18226"/>
            </a:xfrm>
            <a:custGeom>
              <a:avLst/>
              <a:gdLst/>
              <a:ahLst/>
              <a:cxnLst/>
              <a:rect l="l" t="t" r="r" b="b"/>
              <a:pathLst>
                <a:path w="49941" h="18226" extrusionOk="0">
                  <a:moveTo>
                    <a:pt x="49284" y="18111"/>
                  </a:moveTo>
                  <a:cubicBezTo>
                    <a:pt x="35602" y="6393"/>
                    <a:pt x="18533" y="4158"/>
                    <a:pt x="2684" y="10119"/>
                  </a:cubicBezTo>
                  <a:cubicBezTo>
                    <a:pt x="720" y="10864"/>
                    <a:pt x="-974" y="7748"/>
                    <a:pt x="652" y="6258"/>
                  </a:cubicBezTo>
                  <a:cubicBezTo>
                    <a:pt x="15350" y="-7966"/>
                    <a:pt x="38447" y="4768"/>
                    <a:pt x="49826" y="17569"/>
                  </a:cubicBezTo>
                  <a:cubicBezTo>
                    <a:pt x="50165" y="17976"/>
                    <a:pt x="49691" y="18450"/>
                    <a:pt x="49284" y="181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1223048" y="6576862"/>
              <a:ext cx="42664" cy="20715"/>
            </a:xfrm>
            <a:custGeom>
              <a:avLst/>
              <a:gdLst/>
              <a:ahLst/>
              <a:cxnLst/>
              <a:rect l="l" t="t" r="r" b="b"/>
              <a:pathLst>
                <a:path w="42664" h="20715" extrusionOk="0">
                  <a:moveTo>
                    <a:pt x="42007" y="20635"/>
                  </a:moveTo>
                  <a:cubicBezTo>
                    <a:pt x="36995" y="16571"/>
                    <a:pt x="31305" y="13523"/>
                    <a:pt x="25819" y="10407"/>
                  </a:cubicBezTo>
                  <a:cubicBezTo>
                    <a:pt x="17623" y="5801"/>
                    <a:pt x="10240" y="6547"/>
                    <a:pt x="1638" y="6547"/>
                  </a:cubicBezTo>
                  <a:cubicBezTo>
                    <a:pt x="80" y="6547"/>
                    <a:pt x="-665" y="3973"/>
                    <a:pt x="757" y="3024"/>
                  </a:cubicBezTo>
                  <a:cubicBezTo>
                    <a:pt x="15185" y="-6459"/>
                    <a:pt x="32524" y="8375"/>
                    <a:pt x="42549" y="19754"/>
                  </a:cubicBezTo>
                  <a:cubicBezTo>
                    <a:pt x="42887" y="20161"/>
                    <a:pt x="42413" y="20974"/>
                    <a:pt x="42007" y="206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5" name="Google Shape;175;p5"/>
          <p:cNvGrpSpPr/>
          <p:nvPr/>
        </p:nvGrpSpPr>
        <p:grpSpPr>
          <a:xfrm rot="2700000">
            <a:off x="-2317126" y="-1644853"/>
            <a:ext cx="2385956" cy="5143847"/>
            <a:chOff x="3319431" y="2589219"/>
            <a:chExt cx="1439527" cy="3388215"/>
          </a:xfrm>
        </p:grpSpPr>
        <p:sp>
          <p:nvSpPr>
            <p:cNvPr id="176" name="Google Shape;176;p5"/>
            <p:cNvSpPr/>
            <p:nvPr/>
          </p:nvSpPr>
          <p:spPr>
            <a:xfrm>
              <a:off x="3402907" y="2589284"/>
              <a:ext cx="1356051" cy="3388150"/>
            </a:xfrm>
            <a:custGeom>
              <a:avLst/>
              <a:gdLst/>
              <a:ahLst/>
              <a:cxnLst/>
              <a:rect l="l" t="t" r="r" b="b"/>
              <a:pathLst>
                <a:path w="1356051" h="3388150" extrusionOk="0">
                  <a:moveTo>
                    <a:pt x="21199" y="0"/>
                  </a:moveTo>
                  <a:lnTo>
                    <a:pt x="1313374" y="0"/>
                  </a:lnTo>
                  <a:cubicBezTo>
                    <a:pt x="1172057" y="326404"/>
                    <a:pt x="1037495" y="298609"/>
                    <a:pt x="1273953" y="1079096"/>
                  </a:cubicBezTo>
                  <a:cubicBezTo>
                    <a:pt x="1510412" y="1859583"/>
                    <a:pt x="1187644" y="2205211"/>
                    <a:pt x="917870" y="2671568"/>
                  </a:cubicBezTo>
                  <a:cubicBezTo>
                    <a:pt x="648031" y="3137925"/>
                    <a:pt x="1142898" y="3206180"/>
                    <a:pt x="1142898" y="3206180"/>
                  </a:cubicBezTo>
                  <a:lnTo>
                    <a:pt x="1150236" y="3388151"/>
                  </a:lnTo>
                  <a:lnTo>
                    <a:pt x="805258" y="3308531"/>
                  </a:lnTo>
                  <a:cubicBezTo>
                    <a:pt x="805258" y="3308531"/>
                    <a:pt x="430926" y="3194815"/>
                    <a:pt x="629782" y="2682933"/>
                  </a:cubicBezTo>
                  <a:cubicBezTo>
                    <a:pt x="828573" y="2171051"/>
                    <a:pt x="896568" y="1503240"/>
                    <a:pt x="409625" y="1113191"/>
                  </a:cubicBezTo>
                  <a:cubicBezTo>
                    <a:pt x="-77320" y="723142"/>
                    <a:pt x="-8480" y="455836"/>
                    <a:pt x="212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4094053" y="2589284"/>
              <a:ext cx="533422" cy="3152485"/>
            </a:xfrm>
            <a:custGeom>
              <a:avLst/>
              <a:gdLst/>
              <a:ahLst/>
              <a:cxnLst/>
              <a:rect l="l" t="t" r="r" b="b"/>
              <a:pathLst>
                <a:path w="533422" h="3152485" extrusionOk="0">
                  <a:moveTo>
                    <a:pt x="126257" y="0"/>
                  </a:moveTo>
                  <a:lnTo>
                    <a:pt x="305305" y="0"/>
                  </a:lnTo>
                  <a:cubicBezTo>
                    <a:pt x="-280937" y="751912"/>
                    <a:pt x="890379" y="1057535"/>
                    <a:pt x="418371" y="2132669"/>
                  </a:cubicBezTo>
                  <a:cubicBezTo>
                    <a:pt x="340700" y="2309640"/>
                    <a:pt x="121451" y="2674230"/>
                    <a:pt x="115412" y="2842109"/>
                  </a:cubicBezTo>
                  <a:cubicBezTo>
                    <a:pt x="112034" y="2935302"/>
                    <a:pt x="146584" y="3008168"/>
                    <a:pt x="190486" y="3087724"/>
                  </a:cubicBezTo>
                  <a:cubicBezTo>
                    <a:pt x="225425" y="3137405"/>
                    <a:pt x="244584" y="3198452"/>
                    <a:pt x="184576" y="3099738"/>
                  </a:cubicBezTo>
                  <a:cubicBezTo>
                    <a:pt x="-27983" y="2672867"/>
                    <a:pt x="262573" y="2433681"/>
                    <a:pt x="407136" y="2041684"/>
                  </a:cubicBezTo>
                  <a:cubicBezTo>
                    <a:pt x="607421" y="1498564"/>
                    <a:pt x="423372" y="1272821"/>
                    <a:pt x="150351" y="820687"/>
                  </a:cubicBezTo>
                  <a:cubicBezTo>
                    <a:pt x="-21164" y="536561"/>
                    <a:pt x="-67663" y="287374"/>
                    <a:pt x="126257" y="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5"/>
            <p:cNvSpPr/>
            <p:nvPr/>
          </p:nvSpPr>
          <p:spPr>
            <a:xfrm rot="1057529">
              <a:off x="4429246" y="5008030"/>
              <a:ext cx="147681" cy="676612"/>
            </a:xfrm>
            <a:custGeom>
              <a:avLst/>
              <a:gdLst/>
              <a:ahLst/>
              <a:cxnLst/>
              <a:rect l="l" t="t" r="r" b="b"/>
              <a:pathLst>
                <a:path w="146613" h="680741" extrusionOk="0">
                  <a:moveTo>
                    <a:pt x="102757" y="236"/>
                  </a:moveTo>
                  <a:cubicBezTo>
                    <a:pt x="192963" y="8873"/>
                    <a:pt x="119577" y="152203"/>
                    <a:pt x="97756" y="337811"/>
                  </a:cubicBezTo>
                  <a:cubicBezTo>
                    <a:pt x="88079" y="419899"/>
                    <a:pt x="92171" y="547512"/>
                    <a:pt x="121655" y="633367"/>
                  </a:cubicBezTo>
                  <a:cubicBezTo>
                    <a:pt x="154062" y="727794"/>
                    <a:pt x="120876" y="666748"/>
                    <a:pt x="68337" y="575178"/>
                  </a:cubicBezTo>
                  <a:cubicBezTo>
                    <a:pt x="-37456" y="390934"/>
                    <a:pt x="-16154" y="-11129"/>
                    <a:pt x="102822" y="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3319431" y="2589219"/>
              <a:ext cx="832870" cy="3207246"/>
            </a:xfrm>
            <a:custGeom>
              <a:avLst/>
              <a:gdLst/>
              <a:ahLst/>
              <a:cxnLst/>
              <a:rect l="l" t="t" r="r" b="b"/>
              <a:pathLst>
                <a:path w="832870" h="3207246" extrusionOk="0">
                  <a:moveTo>
                    <a:pt x="40057" y="65"/>
                  </a:moveTo>
                  <a:cubicBezTo>
                    <a:pt x="26809" y="360305"/>
                    <a:pt x="-81581" y="689372"/>
                    <a:pt x="324249" y="1062146"/>
                  </a:cubicBezTo>
                  <a:cubicBezTo>
                    <a:pt x="577202" y="1294513"/>
                    <a:pt x="680462" y="1434660"/>
                    <a:pt x="751380" y="1577145"/>
                  </a:cubicBezTo>
                  <a:cubicBezTo>
                    <a:pt x="971278" y="2019019"/>
                    <a:pt x="676370" y="2421796"/>
                    <a:pt x="677475" y="2795674"/>
                  </a:cubicBezTo>
                  <a:cubicBezTo>
                    <a:pt x="677994" y="2970371"/>
                    <a:pt x="716376" y="3107012"/>
                    <a:pt x="820479" y="3187931"/>
                  </a:cubicBezTo>
                  <a:cubicBezTo>
                    <a:pt x="824506" y="3191048"/>
                    <a:pt x="825545" y="3197543"/>
                    <a:pt x="822882" y="3202413"/>
                  </a:cubicBezTo>
                  <a:cubicBezTo>
                    <a:pt x="820220" y="3207284"/>
                    <a:pt x="814829" y="3208713"/>
                    <a:pt x="810803" y="3205595"/>
                  </a:cubicBezTo>
                  <a:cubicBezTo>
                    <a:pt x="701049" y="3120260"/>
                    <a:pt x="660589" y="2977775"/>
                    <a:pt x="660070" y="2796194"/>
                  </a:cubicBezTo>
                  <a:cubicBezTo>
                    <a:pt x="658966" y="2426472"/>
                    <a:pt x="950755" y="2019084"/>
                    <a:pt x="736378" y="1588251"/>
                  </a:cubicBezTo>
                  <a:cubicBezTo>
                    <a:pt x="666954" y="1448688"/>
                    <a:pt x="564798" y="1309709"/>
                    <a:pt x="313533" y="1078901"/>
                  </a:cubicBezTo>
                  <a:cubicBezTo>
                    <a:pt x="-99116" y="699828"/>
                    <a:pt x="9274" y="365305"/>
                    <a:pt x="22717" y="0"/>
                  </a:cubicBezTo>
                  <a:lnTo>
                    <a:pt x="401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3991148" y="2589284"/>
              <a:ext cx="495363" cy="1370430"/>
            </a:xfrm>
            <a:custGeom>
              <a:avLst/>
              <a:gdLst/>
              <a:ahLst/>
              <a:cxnLst/>
              <a:rect l="l" t="t" r="r" b="b"/>
              <a:pathLst>
                <a:path w="495363" h="1370430" extrusionOk="0">
                  <a:moveTo>
                    <a:pt x="65960" y="654952"/>
                  </a:moveTo>
                  <a:cubicBezTo>
                    <a:pt x="-35157" y="432067"/>
                    <a:pt x="-12752" y="259773"/>
                    <a:pt x="83884" y="39161"/>
                  </a:cubicBezTo>
                  <a:cubicBezTo>
                    <a:pt x="90573" y="23899"/>
                    <a:pt x="97457" y="10716"/>
                    <a:pt x="103952" y="0"/>
                  </a:cubicBezTo>
                  <a:lnTo>
                    <a:pt x="136293" y="0"/>
                  </a:lnTo>
                  <a:cubicBezTo>
                    <a:pt x="69531" y="116183"/>
                    <a:pt x="-33273" y="294387"/>
                    <a:pt x="66349" y="583774"/>
                  </a:cubicBezTo>
                  <a:cubicBezTo>
                    <a:pt x="163569" y="866147"/>
                    <a:pt x="422173" y="1031817"/>
                    <a:pt x="495364" y="1370431"/>
                  </a:cubicBezTo>
                  <a:cubicBezTo>
                    <a:pt x="451917" y="1266587"/>
                    <a:pt x="409704" y="1167613"/>
                    <a:pt x="348008" y="1073641"/>
                  </a:cubicBezTo>
                  <a:cubicBezTo>
                    <a:pt x="256503" y="934403"/>
                    <a:pt x="140774" y="802763"/>
                    <a:pt x="66025" y="65488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1" name="Google Shape;181;p5"/>
          <p:cNvGrpSpPr/>
          <p:nvPr/>
        </p:nvGrpSpPr>
        <p:grpSpPr>
          <a:xfrm>
            <a:off x="6045324" y="1708957"/>
            <a:ext cx="4893896" cy="5766645"/>
            <a:chOff x="6045324" y="1708957"/>
            <a:chExt cx="4893896" cy="5766645"/>
          </a:xfrm>
        </p:grpSpPr>
        <p:sp>
          <p:nvSpPr>
            <p:cNvPr id="182" name="Google Shape;182;p5"/>
            <p:cNvSpPr/>
            <p:nvPr/>
          </p:nvSpPr>
          <p:spPr>
            <a:xfrm rot="1851654">
              <a:off x="7178335" y="2019144"/>
              <a:ext cx="2627874" cy="5146270"/>
            </a:xfrm>
            <a:custGeom>
              <a:avLst/>
              <a:gdLst/>
              <a:ahLst/>
              <a:cxnLst/>
              <a:rect l="l" t="t" r="r" b="b"/>
              <a:pathLst>
                <a:path w="1571991" h="2184753" extrusionOk="0">
                  <a:moveTo>
                    <a:pt x="796374" y="65"/>
                  </a:moveTo>
                  <a:lnTo>
                    <a:pt x="1571991" y="65"/>
                  </a:lnTo>
                  <a:lnTo>
                    <a:pt x="1571991" y="421027"/>
                  </a:lnTo>
                  <a:cubicBezTo>
                    <a:pt x="1433662" y="567474"/>
                    <a:pt x="1318972" y="734832"/>
                    <a:pt x="1305269" y="896086"/>
                  </a:cubicBezTo>
                  <a:cubicBezTo>
                    <a:pt x="1268641" y="1328088"/>
                    <a:pt x="1100244" y="1518437"/>
                    <a:pt x="843977" y="1584354"/>
                  </a:cubicBezTo>
                  <a:cubicBezTo>
                    <a:pt x="587712" y="1650271"/>
                    <a:pt x="82454" y="1664883"/>
                    <a:pt x="38552" y="2184754"/>
                  </a:cubicBezTo>
                  <a:cubicBezTo>
                    <a:pt x="-63928" y="2001679"/>
                    <a:pt x="31214" y="1620982"/>
                    <a:pt x="404637" y="1511098"/>
                  </a:cubicBezTo>
                  <a:cubicBezTo>
                    <a:pt x="778061" y="1401279"/>
                    <a:pt x="895218" y="1071757"/>
                    <a:pt x="785399" y="771590"/>
                  </a:cubicBezTo>
                  <a:cubicBezTo>
                    <a:pt x="705843" y="554095"/>
                    <a:pt x="726235" y="206000"/>
                    <a:pt x="796374" y="0"/>
                  </a:cubicBezTo>
                  <a:close/>
                </a:path>
              </a:pathLst>
            </a:custGeom>
            <a:solidFill>
              <a:srgbClr val="C9454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 rot="1851654">
              <a:off x="7299737" y="1755848"/>
              <a:ext cx="1278527" cy="4904721"/>
            </a:xfrm>
            <a:custGeom>
              <a:avLst/>
              <a:gdLst/>
              <a:ahLst/>
              <a:cxnLst/>
              <a:rect l="l" t="t" r="r" b="b"/>
              <a:pathLst>
                <a:path w="764813" h="2082208" extrusionOk="0">
                  <a:moveTo>
                    <a:pt x="400506" y="0"/>
                  </a:moveTo>
                  <a:lnTo>
                    <a:pt x="609558" y="0"/>
                  </a:lnTo>
                  <a:cubicBezTo>
                    <a:pt x="535068" y="346537"/>
                    <a:pt x="655667" y="640405"/>
                    <a:pt x="730677" y="888683"/>
                  </a:cubicBezTo>
                  <a:cubicBezTo>
                    <a:pt x="825884" y="1203527"/>
                    <a:pt x="716065" y="1291395"/>
                    <a:pt x="474411" y="1415891"/>
                  </a:cubicBezTo>
                  <a:cubicBezTo>
                    <a:pt x="232757" y="1540387"/>
                    <a:pt x="79037" y="1642868"/>
                    <a:pt x="57087" y="1862570"/>
                  </a:cubicBezTo>
                  <a:lnTo>
                    <a:pt x="35136" y="2082208"/>
                  </a:lnTo>
                  <a:cubicBezTo>
                    <a:pt x="35136" y="2082208"/>
                    <a:pt x="-89361" y="1686834"/>
                    <a:pt x="130342" y="1489147"/>
                  </a:cubicBezTo>
                  <a:cubicBezTo>
                    <a:pt x="349980" y="1291460"/>
                    <a:pt x="708791" y="1328088"/>
                    <a:pt x="613584" y="925375"/>
                  </a:cubicBezTo>
                  <a:cubicBezTo>
                    <a:pt x="534873" y="592477"/>
                    <a:pt x="381152" y="249577"/>
                    <a:pt x="400570" y="65"/>
                  </a:cubicBezTo>
                  <a:close/>
                </a:path>
              </a:pathLst>
            </a:custGeom>
            <a:solidFill>
              <a:srgbClr val="EABC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 rot="1851654">
              <a:off x="7702860" y="2004517"/>
              <a:ext cx="1651812" cy="4183533"/>
            </a:xfrm>
            <a:custGeom>
              <a:avLst/>
              <a:gdLst/>
              <a:ahLst/>
              <a:cxnLst/>
              <a:rect l="l" t="t" r="r" b="b"/>
              <a:pathLst>
                <a:path w="988112" h="1776041" extrusionOk="0">
                  <a:moveTo>
                    <a:pt x="944731" y="65"/>
                  </a:moveTo>
                  <a:lnTo>
                    <a:pt x="988113" y="65"/>
                  </a:lnTo>
                  <a:cubicBezTo>
                    <a:pt x="950966" y="44291"/>
                    <a:pt x="914597" y="86050"/>
                    <a:pt x="907193" y="96571"/>
                  </a:cubicBezTo>
                  <a:cubicBezTo>
                    <a:pt x="622483" y="500127"/>
                    <a:pt x="820884" y="675019"/>
                    <a:pt x="792374" y="1082278"/>
                  </a:cubicBezTo>
                  <a:cubicBezTo>
                    <a:pt x="758668" y="1563507"/>
                    <a:pt x="320692" y="1433361"/>
                    <a:pt x="50268" y="1736841"/>
                  </a:cubicBezTo>
                  <a:cubicBezTo>
                    <a:pt x="-40068" y="1838217"/>
                    <a:pt x="-7141" y="1722423"/>
                    <a:pt x="136902" y="1621956"/>
                  </a:cubicBezTo>
                  <a:cubicBezTo>
                    <a:pt x="305300" y="1504474"/>
                    <a:pt x="456553" y="1484536"/>
                    <a:pt x="611052" y="1397772"/>
                  </a:cubicBezTo>
                  <a:cubicBezTo>
                    <a:pt x="862123" y="1256781"/>
                    <a:pt x="767241" y="903879"/>
                    <a:pt x="740485" y="673656"/>
                  </a:cubicBezTo>
                  <a:cubicBezTo>
                    <a:pt x="708922" y="402128"/>
                    <a:pt x="744251" y="266981"/>
                    <a:pt x="908428" y="43902"/>
                  </a:cubicBezTo>
                  <a:cubicBezTo>
                    <a:pt x="910051" y="41758"/>
                    <a:pt x="924728" y="23639"/>
                    <a:pt x="9447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5"/>
            <p:cNvSpPr/>
            <p:nvPr/>
          </p:nvSpPr>
          <p:spPr>
            <a:xfrm rot="961711">
              <a:off x="8620823" y="1889977"/>
              <a:ext cx="242925" cy="1034189"/>
            </a:xfrm>
            <a:custGeom>
              <a:avLst/>
              <a:gdLst/>
              <a:ahLst/>
              <a:cxnLst/>
              <a:rect l="l" t="t" r="r" b="b"/>
              <a:pathLst>
                <a:path w="146613" h="680741" extrusionOk="0">
                  <a:moveTo>
                    <a:pt x="102757" y="236"/>
                  </a:moveTo>
                  <a:cubicBezTo>
                    <a:pt x="192963" y="8873"/>
                    <a:pt x="119577" y="152203"/>
                    <a:pt x="97756" y="337811"/>
                  </a:cubicBezTo>
                  <a:cubicBezTo>
                    <a:pt x="88079" y="419899"/>
                    <a:pt x="92171" y="547512"/>
                    <a:pt x="121655" y="633367"/>
                  </a:cubicBezTo>
                  <a:cubicBezTo>
                    <a:pt x="154062" y="727794"/>
                    <a:pt x="120876" y="666748"/>
                    <a:pt x="68337" y="575178"/>
                  </a:cubicBezTo>
                  <a:cubicBezTo>
                    <a:pt x="-37456" y="390934"/>
                    <a:pt x="-16154" y="-11129"/>
                    <a:pt x="102822" y="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6" name="Google Shape;186;p5"/>
          <p:cNvGrpSpPr/>
          <p:nvPr/>
        </p:nvGrpSpPr>
        <p:grpSpPr>
          <a:xfrm rot="-3395378">
            <a:off x="254875" y="4078385"/>
            <a:ext cx="308073" cy="202463"/>
            <a:chOff x="3376242" y="4050765"/>
            <a:chExt cx="308091" cy="202475"/>
          </a:xfrm>
        </p:grpSpPr>
        <p:sp>
          <p:nvSpPr>
            <p:cNvPr id="187" name="Google Shape;187;p5"/>
            <p:cNvSpPr/>
            <p:nvPr/>
          </p:nvSpPr>
          <p:spPr>
            <a:xfrm>
              <a:off x="3376242" y="4050765"/>
              <a:ext cx="308091" cy="202475"/>
            </a:xfrm>
            <a:custGeom>
              <a:avLst/>
              <a:gdLst/>
              <a:ahLst/>
              <a:cxnLst/>
              <a:rect l="l" t="t" r="r" b="b"/>
              <a:pathLst>
                <a:path w="308091" h="202475" extrusionOk="0">
                  <a:moveTo>
                    <a:pt x="308092" y="57800"/>
                  </a:moveTo>
                  <a:lnTo>
                    <a:pt x="196649" y="0"/>
                  </a:lnTo>
                  <a:cubicBezTo>
                    <a:pt x="168399" y="42927"/>
                    <a:pt x="117094" y="113131"/>
                    <a:pt x="88778" y="156059"/>
                  </a:cubicBezTo>
                  <a:cubicBezTo>
                    <a:pt x="74881" y="143330"/>
                    <a:pt x="58060" y="111572"/>
                    <a:pt x="39227" y="103130"/>
                  </a:cubicBezTo>
                  <a:cubicBezTo>
                    <a:pt x="22861" y="95791"/>
                    <a:pt x="-194" y="113911"/>
                    <a:pt x="1" y="130536"/>
                  </a:cubicBezTo>
                  <a:cubicBezTo>
                    <a:pt x="391" y="165800"/>
                    <a:pt x="67802" y="221911"/>
                    <a:pt x="85986" y="195739"/>
                  </a:cubicBezTo>
                  <a:cubicBezTo>
                    <a:pt x="134953" y="130016"/>
                    <a:pt x="192103" y="45525"/>
                    <a:pt x="192103" y="45525"/>
                  </a:cubicBezTo>
                  <a:lnTo>
                    <a:pt x="284517" y="94492"/>
                  </a:lnTo>
                  <a:lnTo>
                    <a:pt x="308092" y="57735"/>
                  </a:ln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3392403" y="4163620"/>
              <a:ext cx="36317" cy="13788"/>
            </a:xfrm>
            <a:custGeom>
              <a:avLst/>
              <a:gdLst/>
              <a:ahLst/>
              <a:cxnLst/>
              <a:rect l="l" t="t" r="r" b="b"/>
              <a:pathLst>
                <a:path w="36317" h="13788" extrusionOk="0">
                  <a:moveTo>
                    <a:pt x="36314" y="13785"/>
                  </a:moveTo>
                  <a:cubicBezTo>
                    <a:pt x="20988" y="-5698"/>
                    <a:pt x="2414" y="-2581"/>
                    <a:pt x="11" y="11057"/>
                  </a:cubicBezTo>
                  <a:cubicBezTo>
                    <a:pt x="-119" y="11706"/>
                    <a:pt x="920" y="12811"/>
                    <a:pt x="1440" y="12356"/>
                  </a:cubicBezTo>
                  <a:cubicBezTo>
                    <a:pt x="13844" y="1251"/>
                    <a:pt x="36639" y="14045"/>
                    <a:pt x="36314" y="13785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3393158" y="4183881"/>
              <a:ext cx="3642" cy="4839"/>
            </a:xfrm>
            <a:custGeom>
              <a:avLst/>
              <a:gdLst/>
              <a:ahLst/>
              <a:cxnLst/>
              <a:rect l="l" t="t" r="r" b="b"/>
              <a:pathLst>
                <a:path w="3642" h="4839" extrusionOk="0">
                  <a:moveTo>
                    <a:pt x="2569" y="83"/>
                  </a:moveTo>
                  <a:cubicBezTo>
                    <a:pt x="945" y="603"/>
                    <a:pt x="-223" y="1966"/>
                    <a:pt x="36" y="4045"/>
                  </a:cubicBezTo>
                  <a:cubicBezTo>
                    <a:pt x="101" y="4629"/>
                    <a:pt x="815" y="5084"/>
                    <a:pt x="1140" y="4694"/>
                  </a:cubicBezTo>
                  <a:cubicBezTo>
                    <a:pt x="2049" y="3655"/>
                    <a:pt x="1919" y="2096"/>
                    <a:pt x="3348" y="1512"/>
                  </a:cubicBezTo>
                  <a:cubicBezTo>
                    <a:pt x="4063" y="1252"/>
                    <a:pt x="3348" y="-176"/>
                    <a:pt x="2569" y="18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3580742" y="4072118"/>
              <a:ext cx="77969" cy="44197"/>
            </a:xfrm>
            <a:custGeom>
              <a:avLst/>
              <a:gdLst/>
              <a:ahLst/>
              <a:cxnLst/>
              <a:rect l="l" t="t" r="r" b="b"/>
              <a:pathLst>
                <a:path w="77969" h="44197" extrusionOk="0">
                  <a:moveTo>
                    <a:pt x="77550" y="42421"/>
                  </a:moveTo>
                  <a:cubicBezTo>
                    <a:pt x="64821" y="31316"/>
                    <a:pt x="17088" y="2091"/>
                    <a:pt x="1436" y="14"/>
                  </a:cubicBezTo>
                  <a:cubicBezTo>
                    <a:pt x="8" y="-181"/>
                    <a:pt x="-577" y="1767"/>
                    <a:pt x="722" y="2417"/>
                  </a:cubicBezTo>
                  <a:cubicBezTo>
                    <a:pt x="27738" y="16314"/>
                    <a:pt x="54949" y="28199"/>
                    <a:pt x="76316" y="43980"/>
                  </a:cubicBezTo>
                  <a:cubicBezTo>
                    <a:pt x="77355" y="44759"/>
                    <a:pt x="78589" y="43266"/>
                    <a:pt x="77615" y="42356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1" name="Google Shape;191;p5"/>
          <p:cNvGrpSpPr/>
          <p:nvPr/>
        </p:nvGrpSpPr>
        <p:grpSpPr>
          <a:xfrm rot="-1433944">
            <a:off x="742897" y="4747758"/>
            <a:ext cx="308071" cy="202462"/>
            <a:chOff x="3376242" y="4050765"/>
            <a:chExt cx="308091" cy="202475"/>
          </a:xfrm>
        </p:grpSpPr>
        <p:sp>
          <p:nvSpPr>
            <p:cNvPr id="192" name="Google Shape;192;p5"/>
            <p:cNvSpPr/>
            <p:nvPr/>
          </p:nvSpPr>
          <p:spPr>
            <a:xfrm>
              <a:off x="3376242" y="4050765"/>
              <a:ext cx="308091" cy="202475"/>
            </a:xfrm>
            <a:custGeom>
              <a:avLst/>
              <a:gdLst/>
              <a:ahLst/>
              <a:cxnLst/>
              <a:rect l="l" t="t" r="r" b="b"/>
              <a:pathLst>
                <a:path w="308091" h="202475" extrusionOk="0">
                  <a:moveTo>
                    <a:pt x="308092" y="57800"/>
                  </a:moveTo>
                  <a:lnTo>
                    <a:pt x="196649" y="0"/>
                  </a:lnTo>
                  <a:cubicBezTo>
                    <a:pt x="168399" y="42927"/>
                    <a:pt x="117094" y="113131"/>
                    <a:pt x="88778" y="156059"/>
                  </a:cubicBezTo>
                  <a:cubicBezTo>
                    <a:pt x="74881" y="143330"/>
                    <a:pt x="58060" y="111572"/>
                    <a:pt x="39227" y="103130"/>
                  </a:cubicBezTo>
                  <a:cubicBezTo>
                    <a:pt x="22861" y="95791"/>
                    <a:pt x="-194" y="113911"/>
                    <a:pt x="1" y="130536"/>
                  </a:cubicBezTo>
                  <a:cubicBezTo>
                    <a:pt x="391" y="165800"/>
                    <a:pt x="67802" y="221911"/>
                    <a:pt x="85986" y="195739"/>
                  </a:cubicBezTo>
                  <a:cubicBezTo>
                    <a:pt x="134953" y="130016"/>
                    <a:pt x="192103" y="45525"/>
                    <a:pt x="192103" y="45525"/>
                  </a:cubicBezTo>
                  <a:lnTo>
                    <a:pt x="284517" y="94492"/>
                  </a:lnTo>
                  <a:lnTo>
                    <a:pt x="308092" y="57735"/>
                  </a:ln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3392403" y="4163620"/>
              <a:ext cx="36317" cy="13788"/>
            </a:xfrm>
            <a:custGeom>
              <a:avLst/>
              <a:gdLst/>
              <a:ahLst/>
              <a:cxnLst/>
              <a:rect l="l" t="t" r="r" b="b"/>
              <a:pathLst>
                <a:path w="36317" h="13788" extrusionOk="0">
                  <a:moveTo>
                    <a:pt x="36314" y="13785"/>
                  </a:moveTo>
                  <a:cubicBezTo>
                    <a:pt x="20988" y="-5698"/>
                    <a:pt x="2414" y="-2581"/>
                    <a:pt x="11" y="11057"/>
                  </a:cubicBezTo>
                  <a:cubicBezTo>
                    <a:pt x="-119" y="11706"/>
                    <a:pt x="920" y="12811"/>
                    <a:pt x="1440" y="12356"/>
                  </a:cubicBezTo>
                  <a:cubicBezTo>
                    <a:pt x="13844" y="1251"/>
                    <a:pt x="36639" y="14045"/>
                    <a:pt x="36314" y="13785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3393158" y="4183881"/>
              <a:ext cx="3642" cy="4839"/>
            </a:xfrm>
            <a:custGeom>
              <a:avLst/>
              <a:gdLst/>
              <a:ahLst/>
              <a:cxnLst/>
              <a:rect l="l" t="t" r="r" b="b"/>
              <a:pathLst>
                <a:path w="3642" h="4839" extrusionOk="0">
                  <a:moveTo>
                    <a:pt x="2569" y="83"/>
                  </a:moveTo>
                  <a:cubicBezTo>
                    <a:pt x="945" y="603"/>
                    <a:pt x="-223" y="1966"/>
                    <a:pt x="36" y="4045"/>
                  </a:cubicBezTo>
                  <a:cubicBezTo>
                    <a:pt x="101" y="4629"/>
                    <a:pt x="815" y="5084"/>
                    <a:pt x="1140" y="4694"/>
                  </a:cubicBezTo>
                  <a:cubicBezTo>
                    <a:pt x="2049" y="3655"/>
                    <a:pt x="1919" y="2096"/>
                    <a:pt x="3348" y="1512"/>
                  </a:cubicBezTo>
                  <a:cubicBezTo>
                    <a:pt x="4063" y="1252"/>
                    <a:pt x="3348" y="-176"/>
                    <a:pt x="2569" y="18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3580742" y="4072118"/>
              <a:ext cx="77969" cy="44197"/>
            </a:xfrm>
            <a:custGeom>
              <a:avLst/>
              <a:gdLst/>
              <a:ahLst/>
              <a:cxnLst/>
              <a:rect l="l" t="t" r="r" b="b"/>
              <a:pathLst>
                <a:path w="77969" h="44197" extrusionOk="0">
                  <a:moveTo>
                    <a:pt x="77550" y="42421"/>
                  </a:moveTo>
                  <a:cubicBezTo>
                    <a:pt x="64821" y="31316"/>
                    <a:pt x="17088" y="2091"/>
                    <a:pt x="1436" y="14"/>
                  </a:cubicBezTo>
                  <a:cubicBezTo>
                    <a:pt x="8" y="-181"/>
                    <a:pt x="-577" y="1767"/>
                    <a:pt x="722" y="2417"/>
                  </a:cubicBezTo>
                  <a:cubicBezTo>
                    <a:pt x="27738" y="16314"/>
                    <a:pt x="54949" y="28199"/>
                    <a:pt x="76316" y="43980"/>
                  </a:cubicBezTo>
                  <a:cubicBezTo>
                    <a:pt x="77355" y="44759"/>
                    <a:pt x="78589" y="43266"/>
                    <a:pt x="77615" y="42356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6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8" name="Google Shape;198;p6"/>
          <p:cNvGrpSpPr/>
          <p:nvPr/>
        </p:nvGrpSpPr>
        <p:grpSpPr>
          <a:xfrm rot="-5400000">
            <a:off x="5821232" y="1520514"/>
            <a:ext cx="1647320" cy="6521668"/>
            <a:chOff x="2672844" y="3375502"/>
            <a:chExt cx="1183590" cy="3135116"/>
          </a:xfrm>
        </p:grpSpPr>
        <p:grpSp>
          <p:nvGrpSpPr>
            <p:cNvPr id="199" name="Google Shape;199;p6"/>
            <p:cNvGrpSpPr/>
            <p:nvPr/>
          </p:nvGrpSpPr>
          <p:grpSpPr>
            <a:xfrm>
              <a:off x="2672844" y="3496865"/>
              <a:ext cx="1183590" cy="3013753"/>
              <a:chOff x="2672844" y="3496865"/>
              <a:chExt cx="1183590" cy="3013753"/>
            </a:xfrm>
          </p:grpSpPr>
          <p:sp>
            <p:nvSpPr>
              <p:cNvPr id="200" name="Google Shape;200;p6"/>
              <p:cNvSpPr/>
              <p:nvPr/>
            </p:nvSpPr>
            <p:spPr>
              <a:xfrm>
                <a:off x="2672909" y="3496865"/>
                <a:ext cx="1134557" cy="3013753"/>
              </a:xfrm>
              <a:custGeom>
                <a:avLst/>
                <a:gdLst/>
                <a:ahLst/>
                <a:cxnLst/>
                <a:rect l="l" t="t" r="r" b="b"/>
                <a:pathLst>
                  <a:path w="1134557" h="3013753" extrusionOk="0">
                    <a:moveTo>
                      <a:pt x="1134557" y="3013753"/>
                    </a:moveTo>
                    <a:lnTo>
                      <a:pt x="0" y="3013753"/>
                    </a:lnTo>
                    <a:lnTo>
                      <a:pt x="0" y="0"/>
                    </a:lnTo>
                    <a:cubicBezTo>
                      <a:pt x="384399" y="117027"/>
                      <a:pt x="649886" y="543704"/>
                      <a:pt x="543445" y="1021621"/>
                    </a:cubicBezTo>
                    <a:cubicBezTo>
                      <a:pt x="461681" y="1388810"/>
                      <a:pt x="267371" y="1930112"/>
                      <a:pt x="412779" y="2258594"/>
                    </a:cubicBezTo>
                    <a:cubicBezTo>
                      <a:pt x="581371" y="2639421"/>
                      <a:pt x="988500" y="2414588"/>
                      <a:pt x="1134557" y="301375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201;p6"/>
              <p:cNvSpPr/>
              <p:nvPr/>
            </p:nvSpPr>
            <p:spPr>
              <a:xfrm>
                <a:off x="2672844" y="4630179"/>
                <a:ext cx="908685" cy="1770545"/>
              </a:xfrm>
              <a:custGeom>
                <a:avLst/>
                <a:gdLst/>
                <a:ahLst/>
                <a:cxnLst/>
                <a:rect l="l" t="t" r="r" b="b"/>
                <a:pathLst>
                  <a:path w="908685" h="1770545" extrusionOk="0">
                    <a:moveTo>
                      <a:pt x="649952" y="1548246"/>
                    </a:moveTo>
                    <a:cubicBezTo>
                      <a:pt x="331470" y="1445895"/>
                      <a:pt x="69814" y="1292304"/>
                      <a:pt x="149434" y="786137"/>
                    </a:cubicBezTo>
                    <a:cubicBezTo>
                      <a:pt x="210156" y="400180"/>
                      <a:pt x="145213" y="143200"/>
                      <a:pt x="0" y="0"/>
                    </a:cubicBezTo>
                    <a:lnTo>
                      <a:pt x="0" y="1770546"/>
                    </a:lnTo>
                    <a:lnTo>
                      <a:pt x="908685" y="1770546"/>
                    </a:lnTo>
                    <a:cubicBezTo>
                      <a:pt x="858549" y="1678716"/>
                      <a:pt x="778214" y="1589484"/>
                      <a:pt x="649952" y="154824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202;p6"/>
              <p:cNvSpPr/>
              <p:nvPr/>
            </p:nvSpPr>
            <p:spPr>
              <a:xfrm>
                <a:off x="2672909" y="3756053"/>
                <a:ext cx="1062080" cy="2754565"/>
              </a:xfrm>
              <a:custGeom>
                <a:avLst/>
                <a:gdLst/>
                <a:ahLst/>
                <a:cxnLst/>
                <a:rect l="l" t="t" r="r" b="b"/>
                <a:pathLst>
                  <a:path w="1062080" h="2754565" extrusionOk="0">
                    <a:moveTo>
                      <a:pt x="0" y="0"/>
                    </a:moveTo>
                    <a:cubicBezTo>
                      <a:pt x="89232" y="58059"/>
                      <a:pt x="199375" y="141706"/>
                      <a:pt x="208403" y="150149"/>
                    </a:cubicBezTo>
                    <a:cubicBezTo>
                      <a:pt x="738924" y="688787"/>
                      <a:pt x="100792" y="1372185"/>
                      <a:pt x="270878" y="1965246"/>
                    </a:cubicBezTo>
                    <a:cubicBezTo>
                      <a:pt x="345433" y="2225148"/>
                      <a:pt x="606569" y="2281389"/>
                      <a:pt x="808802" y="2437448"/>
                    </a:cubicBezTo>
                    <a:cubicBezTo>
                      <a:pt x="928233" y="2529602"/>
                      <a:pt x="1016491" y="2631173"/>
                      <a:pt x="1062081" y="2754565"/>
                    </a:cubicBezTo>
                    <a:lnTo>
                      <a:pt x="1043118" y="2754565"/>
                    </a:lnTo>
                    <a:cubicBezTo>
                      <a:pt x="955249" y="2520770"/>
                      <a:pt x="720999" y="2392507"/>
                      <a:pt x="493763" y="2260608"/>
                    </a:cubicBezTo>
                    <a:cubicBezTo>
                      <a:pt x="71957" y="2015772"/>
                      <a:pt x="253343" y="1474405"/>
                      <a:pt x="342056" y="1090007"/>
                    </a:cubicBezTo>
                    <a:cubicBezTo>
                      <a:pt x="458629" y="584943"/>
                      <a:pt x="458239" y="298804"/>
                      <a:pt x="0" y="2389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Google Shape;203;p6"/>
              <p:cNvSpPr/>
              <p:nvPr/>
            </p:nvSpPr>
            <p:spPr>
              <a:xfrm>
                <a:off x="3073752" y="4774690"/>
                <a:ext cx="782682" cy="1735928"/>
              </a:xfrm>
              <a:custGeom>
                <a:avLst/>
                <a:gdLst/>
                <a:ahLst/>
                <a:cxnLst/>
                <a:rect l="l" t="t" r="r" b="b"/>
                <a:pathLst>
                  <a:path w="782682" h="1735928" extrusionOk="0">
                    <a:moveTo>
                      <a:pt x="281836" y="100205"/>
                    </a:moveTo>
                    <a:cubicBezTo>
                      <a:pt x="60380" y="556366"/>
                      <a:pt x="40637" y="911215"/>
                      <a:pt x="463092" y="1176638"/>
                    </a:cubicBezTo>
                    <a:cubicBezTo>
                      <a:pt x="616358" y="1272948"/>
                      <a:pt x="715591" y="1352829"/>
                      <a:pt x="763974" y="1540839"/>
                    </a:cubicBezTo>
                    <a:cubicBezTo>
                      <a:pt x="776703" y="1590196"/>
                      <a:pt x="784886" y="1663257"/>
                      <a:pt x="782158" y="1735929"/>
                    </a:cubicBezTo>
                    <a:lnTo>
                      <a:pt x="737997" y="1735929"/>
                    </a:lnTo>
                    <a:cubicBezTo>
                      <a:pt x="734295" y="1676895"/>
                      <a:pt x="724099" y="1619291"/>
                      <a:pt x="704551" y="1563764"/>
                    </a:cubicBezTo>
                    <a:cubicBezTo>
                      <a:pt x="645907" y="1397120"/>
                      <a:pt x="555247" y="1337632"/>
                      <a:pt x="409969" y="1257752"/>
                    </a:cubicBezTo>
                    <a:cubicBezTo>
                      <a:pt x="-81132" y="987978"/>
                      <a:pt x="-81067" y="562405"/>
                      <a:pt x="149027" y="47665"/>
                    </a:cubicBezTo>
                    <a:cubicBezTo>
                      <a:pt x="167406" y="9479"/>
                      <a:pt x="212022" y="-9679"/>
                      <a:pt x="248715" y="4868"/>
                    </a:cubicBezTo>
                    <a:cubicBezTo>
                      <a:pt x="285408" y="19350"/>
                      <a:pt x="300215" y="62018"/>
                      <a:pt x="281836" y="1002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4" name="Google Shape;204;p6"/>
            <p:cNvSpPr/>
            <p:nvPr/>
          </p:nvSpPr>
          <p:spPr>
            <a:xfrm>
              <a:off x="2830840" y="3375502"/>
              <a:ext cx="328292" cy="491474"/>
            </a:xfrm>
            <a:custGeom>
              <a:avLst/>
              <a:gdLst/>
              <a:ahLst/>
              <a:cxnLst/>
              <a:rect l="l" t="t" r="r" b="b"/>
              <a:pathLst>
                <a:path w="328292" h="491474" extrusionOk="0">
                  <a:moveTo>
                    <a:pt x="327974" y="491475"/>
                  </a:moveTo>
                  <a:cubicBezTo>
                    <a:pt x="278162" y="320999"/>
                    <a:pt x="120740" y="188710"/>
                    <a:pt x="39366" y="116363"/>
                  </a:cubicBezTo>
                  <a:cubicBezTo>
                    <a:pt x="-42917" y="43237"/>
                    <a:pt x="21182" y="-5536"/>
                    <a:pt x="74046" y="504"/>
                  </a:cubicBezTo>
                  <a:cubicBezTo>
                    <a:pt x="266472" y="22585"/>
                    <a:pt x="333559" y="375811"/>
                    <a:pt x="327974" y="491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5" name="Google Shape;205;p6"/>
          <p:cNvSpPr/>
          <p:nvPr/>
        </p:nvSpPr>
        <p:spPr>
          <a:xfrm rot="-3533021" flipH="1">
            <a:off x="-215510" y="-2489535"/>
            <a:ext cx="1771914" cy="4763977"/>
          </a:xfrm>
          <a:custGeom>
            <a:avLst/>
            <a:gdLst/>
            <a:ahLst/>
            <a:cxnLst/>
            <a:rect l="l" t="t" r="r" b="b"/>
            <a:pathLst>
              <a:path w="1571991" h="2184753" extrusionOk="0">
                <a:moveTo>
                  <a:pt x="796374" y="65"/>
                </a:moveTo>
                <a:lnTo>
                  <a:pt x="1571991" y="65"/>
                </a:lnTo>
                <a:lnTo>
                  <a:pt x="1571991" y="421027"/>
                </a:lnTo>
                <a:cubicBezTo>
                  <a:pt x="1433662" y="567474"/>
                  <a:pt x="1318972" y="734832"/>
                  <a:pt x="1305269" y="896086"/>
                </a:cubicBezTo>
                <a:cubicBezTo>
                  <a:pt x="1268641" y="1328088"/>
                  <a:pt x="1100244" y="1518437"/>
                  <a:pt x="843977" y="1584354"/>
                </a:cubicBezTo>
                <a:cubicBezTo>
                  <a:pt x="587712" y="1650271"/>
                  <a:pt x="82454" y="1664883"/>
                  <a:pt x="38552" y="2184754"/>
                </a:cubicBezTo>
                <a:cubicBezTo>
                  <a:pt x="-63928" y="2001679"/>
                  <a:pt x="31214" y="1620982"/>
                  <a:pt x="404637" y="1511098"/>
                </a:cubicBezTo>
                <a:cubicBezTo>
                  <a:pt x="778061" y="1401279"/>
                  <a:pt x="895218" y="1071757"/>
                  <a:pt x="785399" y="771590"/>
                </a:cubicBezTo>
                <a:cubicBezTo>
                  <a:pt x="705843" y="554095"/>
                  <a:pt x="726235" y="206000"/>
                  <a:pt x="79637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6" name="Google Shape;206;p6"/>
          <p:cNvGrpSpPr/>
          <p:nvPr/>
        </p:nvGrpSpPr>
        <p:grpSpPr>
          <a:xfrm rot="7421943">
            <a:off x="7502556" y="4110706"/>
            <a:ext cx="658902" cy="806934"/>
            <a:chOff x="4572813" y="5319201"/>
            <a:chExt cx="372432" cy="456104"/>
          </a:xfrm>
        </p:grpSpPr>
        <p:sp>
          <p:nvSpPr>
            <p:cNvPr id="207" name="Google Shape;207;p6"/>
            <p:cNvSpPr/>
            <p:nvPr/>
          </p:nvSpPr>
          <p:spPr>
            <a:xfrm>
              <a:off x="4894124" y="5593942"/>
              <a:ext cx="37081" cy="67400"/>
            </a:xfrm>
            <a:custGeom>
              <a:avLst/>
              <a:gdLst/>
              <a:ahLst/>
              <a:cxnLst/>
              <a:rect l="l" t="t" r="r" b="b"/>
              <a:pathLst>
                <a:path w="37081" h="67400" extrusionOk="0">
                  <a:moveTo>
                    <a:pt x="36665" y="35462"/>
                  </a:moveTo>
                  <a:cubicBezTo>
                    <a:pt x="42510" y="-11037"/>
                    <a:pt x="-15420" y="-19805"/>
                    <a:pt x="3998" y="58257"/>
                  </a:cubicBezTo>
                  <a:cubicBezTo>
                    <a:pt x="11142" y="87027"/>
                    <a:pt x="34781" y="39034"/>
                    <a:pt x="36665" y="354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4639074" y="5387337"/>
              <a:ext cx="71923" cy="58124"/>
            </a:xfrm>
            <a:custGeom>
              <a:avLst/>
              <a:gdLst/>
              <a:ahLst/>
              <a:cxnLst/>
              <a:rect l="l" t="t" r="r" b="b"/>
              <a:pathLst>
                <a:path w="71923" h="58124" extrusionOk="0">
                  <a:moveTo>
                    <a:pt x="1223" y="14052"/>
                  </a:moveTo>
                  <a:cubicBezTo>
                    <a:pt x="-14233" y="78735"/>
                    <a:pt x="123252" y="68734"/>
                    <a:pt x="50580" y="6779"/>
                  </a:cubicBezTo>
                  <a:cubicBezTo>
                    <a:pt x="34604" y="-6860"/>
                    <a:pt x="13758" y="2427"/>
                    <a:pt x="1223" y="140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4721737" y="5363962"/>
              <a:ext cx="52176" cy="45690"/>
            </a:xfrm>
            <a:custGeom>
              <a:avLst/>
              <a:gdLst/>
              <a:ahLst/>
              <a:cxnLst/>
              <a:rect l="l" t="t" r="r" b="b"/>
              <a:pathLst>
                <a:path w="52176" h="45690" extrusionOk="0">
                  <a:moveTo>
                    <a:pt x="51434" y="29504"/>
                  </a:moveTo>
                  <a:cubicBezTo>
                    <a:pt x="32016" y="-31283"/>
                    <a:pt x="-42993" y="16385"/>
                    <a:pt x="34094" y="43532"/>
                  </a:cubicBezTo>
                  <a:cubicBezTo>
                    <a:pt x="46628" y="47948"/>
                    <a:pt x="54746" y="46649"/>
                    <a:pt x="51434" y="295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4797763" y="5435288"/>
              <a:ext cx="57123" cy="55561"/>
            </a:xfrm>
            <a:custGeom>
              <a:avLst/>
              <a:gdLst/>
              <a:ahLst/>
              <a:cxnLst/>
              <a:rect l="l" t="t" r="r" b="b"/>
              <a:pathLst>
                <a:path w="57123" h="55561" extrusionOk="0">
                  <a:moveTo>
                    <a:pt x="49834" y="15003"/>
                  </a:moveTo>
                  <a:cubicBezTo>
                    <a:pt x="-44334" y="-45004"/>
                    <a:pt x="17297" y="98130"/>
                    <a:pt x="53535" y="42409"/>
                  </a:cubicBezTo>
                  <a:cubicBezTo>
                    <a:pt x="59705" y="32927"/>
                    <a:pt x="57562" y="23251"/>
                    <a:pt x="49834" y="150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4730870" y="5472888"/>
              <a:ext cx="72390" cy="69693"/>
            </a:xfrm>
            <a:custGeom>
              <a:avLst/>
              <a:gdLst/>
              <a:ahLst/>
              <a:cxnLst/>
              <a:rect l="l" t="t" r="r" b="b"/>
              <a:pathLst>
                <a:path w="72390" h="69693" extrusionOk="0">
                  <a:moveTo>
                    <a:pt x="12753" y="45463"/>
                  </a:moveTo>
                  <a:cubicBezTo>
                    <a:pt x="137184" y="131578"/>
                    <a:pt x="33209" y="-43769"/>
                    <a:pt x="1972" y="10719"/>
                  </a:cubicBezTo>
                  <a:cubicBezTo>
                    <a:pt x="-2379" y="18252"/>
                    <a:pt x="154" y="31695"/>
                    <a:pt x="12753" y="454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4832129" y="5531504"/>
              <a:ext cx="48574" cy="78264"/>
            </a:xfrm>
            <a:custGeom>
              <a:avLst/>
              <a:gdLst/>
              <a:ahLst/>
              <a:cxnLst/>
              <a:rect l="l" t="t" r="r" b="b"/>
              <a:pathLst>
                <a:path w="48574" h="78264" extrusionOk="0">
                  <a:moveTo>
                    <a:pt x="13519" y="355"/>
                  </a:moveTo>
                  <a:cubicBezTo>
                    <a:pt x="-24473" y="-7827"/>
                    <a:pt x="27677" y="128683"/>
                    <a:pt x="46965" y="57765"/>
                  </a:cubicBezTo>
                  <a:cubicBezTo>
                    <a:pt x="55472" y="26463"/>
                    <a:pt x="28196" y="6590"/>
                    <a:pt x="13519" y="3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4572813" y="5319201"/>
              <a:ext cx="55729" cy="46375"/>
            </a:xfrm>
            <a:custGeom>
              <a:avLst/>
              <a:gdLst/>
              <a:ahLst/>
              <a:cxnLst/>
              <a:rect l="l" t="t" r="r" b="b"/>
              <a:pathLst>
                <a:path w="55729" h="46375" extrusionOk="0">
                  <a:moveTo>
                    <a:pt x="55730" y="27895"/>
                  </a:moveTo>
                  <a:cubicBezTo>
                    <a:pt x="50794" y="-30164"/>
                    <a:pt x="-43309" y="15946"/>
                    <a:pt x="24427" y="44586"/>
                  </a:cubicBezTo>
                  <a:cubicBezTo>
                    <a:pt x="38455" y="50496"/>
                    <a:pt x="50015" y="40949"/>
                    <a:pt x="55730" y="278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4899915" y="5694625"/>
              <a:ext cx="45330" cy="80680"/>
            </a:xfrm>
            <a:custGeom>
              <a:avLst/>
              <a:gdLst/>
              <a:ahLst/>
              <a:cxnLst/>
              <a:rect l="l" t="t" r="r" b="b"/>
              <a:pathLst>
                <a:path w="45330" h="80680" extrusionOk="0">
                  <a:moveTo>
                    <a:pt x="16066" y="1022"/>
                  </a:moveTo>
                  <a:cubicBezTo>
                    <a:pt x="-20756" y="-13331"/>
                    <a:pt x="13404" y="129350"/>
                    <a:pt x="41849" y="62978"/>
                  </a:cubicBezTo>
                  <a:cubicBezTo>
                    <a:pt x="54448" y="33688"/>
                    <a:pt x="29834" y="9594"/>
                    <a:pt x="16066" y="10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5" name="Google Shape;215;p6"/>
          <p:cNvGrpSpPr/>
          <p:nvPr/>
        </p:nvGrpSpPr>
        <p:grpSpPr>
          <a:xfrm rot="-535365">
            <a:off x="8612366" y="248203"/>
            <a:ext cx="279934" cy="347148"/>
            <a:chOff x="2072402" y="6388802"/>
            <a:chExt cx="224269" cy="278118"/>
          </a:xfrm>
        </p:grpSpPr>
        <p:sp>
          <p:nvSpPr>
            <p:cNvPr id="216" name="Google Shape;216;p6"/>
            <p:cNvSpPr/>
            <p:nvPr/>
          </p:nvSpPr>
          <p:spPr>
            <a:xfrm>
              <a:off x="2129931" y="6447169"/>
              <a:ext cx="40526" cy="179532"/>
            </a:xfrm>
            <a:custGeom>
              <a:avLst/>
              <a:gdLst/>
              <a:ahLst/>
              <a:cxnLst/>
              <a:rect l="l" t="t" r="r" b="b"/>
              <a:pathLst>
                <a:path w="40526" h="179532" extrusionOk="0">
                  <a:moveTo>
                    <a:pt x="79" y="7411"/>
                  </a:moveTo>
                  <a:cubicBezTo>
                    <a:pt x="-463" y="3956"/>
                    <a:pt x="1840" y="705"/>
                    <a:pt x="5294" y="96"/>
                  </a:cubicBezTo>
                  <a:cubicBezTo>
                    <a:pt x="8749" y="-514"/>
                    <a:pt x="12000" y="1857"/>
                    <a:pt x="12542" y="5311"/>
                  </a:cubicBezTo>
                  <a:lnTo>
                    <a:pt x="40448" y="172206"/>
                  </a:lnTo>
                  <a:cubicBezTo>
                    <a:pt x="40990" y="175661"/>
                    <a:pt x="38687" y="178912"/>
                    <a:pt x="35233" y="179454"/>
                  </a:cubicBezTo>
                  <a:cubicBezTo>
                    <a:pt x="31778" y="179995"/>
                    <a:pt x="28527" y="177693"/>
                    <a:pt x="27917" y="174238"/>
                  </a:cubicBezTo>
                  <a:lnTo>
                    <a:pt x="11" y="734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2077760" y="6586749"/>
              <a:ext cx="90734" cy="73871"/>
            </a:xfrm>
            <a:custGeom>
              <a:avLst/>
              <a:gdLst/>
              <a:ahLst/>
              <a:cxnLst/>
              <a:rect l="l" t="t" r="r" b="b"/>
              <a:pathLst>
                <a:path w="90734" h="73871" extrusionOk="0">
                  <a:moveTo>
                    <a:pt x="82323" y="26124"/>
                  </a:moveTo>
                  <a:cubicBezTo>
                    <a:pt x="122082" y="76247"/>
                    <a:pt x="8426" y="96296"/>
                    <a:pt x="298" y="39535"/>
                  </a:cubicBezTo>
                  <a:cubicBezTo>
                    <a:pt x="-4173" y="7904"/>
                    <a:pt x="42563" y="-23999"/>
                    <a:pt x="82323" y="261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2072402" y="6580347"/>
              <a:ext cx="101373" cy="86573"/>
            </a:xfrm>
            <a:custGeom>
              <a:avLst/>
              <a:gdLst/>
              <a:ahLst/>
              <a:cxnLst/>
              <a:rect l="l" t="t" r="r" b="b"/>
              <a:pathLst>
                <a:path w="101373" h="86573" extrusionOk="0">
                  <a:moveTo>
                    <a:pt x="83821" y="36861"/>
                  </a:moveTo>
                  <a:cubicBezTo>
                    <a:pt x="90255" y="44921"/>
                    <a:pt x="91813" y="51559"/>
                    <a:pt x="90120" y="56571"/>
                  </a:cubicBezTo>
                  <a:cubicBezTo>
                    <a:pt x="88223" y="62396"/>
                    <a:pt x="82330" y="67002"/>
                    <a:pt x="74541" y="70118"/>
                  </a:cubicBezTo>
                  <a:cubicBezTo>
                    <a:pt x="66007" y="73504"/>
                    <a:pt x="55508" y="74723"/>
                    <a:pt x="45416" y="73504"/>
                  </a:cubicBezTo>
                  <a:cubicBezTo>
                    <a:pt x="28753" y="71404"/>
                    <a:pt x="13310" y="62531"/>
                    <a:pt x="10804" y="44921"/>
                  </a:cubicBezTo>
                  <a:cubicBezTo>
                    <a:pt x="10059" y="39638"/>
                    <a:pt x="11210" y="34219"/>
                    <a:pt x="13852" y="29478"/>
                  </a:cubicBezTo>
                  <a:cubicBezTo>
                    <a:pt x="16765" y="24127"/>
                    <a:pt x="21438" y="19521"/>
                    <a:pt x="27263" y="16541"/>
                  </a:cubicBezTo>
                  <a:cubicBezTo>
                    <a:pt x="33224" y="13425"/>
                    <a:pt x="40404" y="12070"/>
                    <a:pt x="48125" y="13222"/>
                  </a:cubicBezTo>
                  <a:cubicBezTo>
                    <a:pt x="59369" y="14915"/>
                    <a:pt x="71832" y="21959"/>
                    <a:pt x="83753" y="36996"/>
                  </a:cubicBezTo>
                  <a:lnTo>
                    <a:pt x="83753" y="36996"/>
                  </a:lnTo>
                  <a:close/>
                  <a:moveTo>
                    <a:pt x="100009" y="61109"/>
                  </a:moveTo>
                  <a:cubicBezTo>
                    <a:pt x="103125" y="51559"/>
                    <a:pt x="101160" y="40315"/>
                    <a:pt x="91475" y="28123"/>
                  </a:cubicBezTo>
                  <a:cubicBezTo>
                    <a:pt x="77657" y="10716"/>
                    <a:pt x="62959" y="2452"/>
                    <a:pt x="49480" y="488"/>
                  </a:cubicBezTo>
                  <a:cubicBezTo>
                    <a:pt x="39794" y="-935"/>
                    <a:pt x="30718" y="826"/>
                    <a:pt x="23064" y="4822"/>
                  </a:cubicBezTo>
                  <a:cubicBezTo>
                    <a:pt x="15342" y="8819"/>
                    <a:pt x="9043" y="15118"/>
                    <a:pt x="4979" y="22501"/>
                  </a:cubicBezTo>
                  <a:cubicBezTo>
                    <a:pt x="983" y="29884"/>
                    <a:pt x="-846" y="38418"/>
                    <a:pt x="373" y="46953"/>
                  </a:cubicBezTo>
                  <a:cubicBezTo>
                    <a:pt x="3828" y="71337"/>
                    <a:pt x="23335" y="83461"/>
                    <a:pt x="44264" y="86035"/>
                  </a:cubicBezTo>
                  <a:cubicBezTo>
                    <a:pt x="55847" y="87457"/>
                    <a:pt x="67903" y="86035"/>
                    <a:pt x="77860" y="82106"/>
                  </a:cubicBezTo>
                  <a:cubicBezTo>
                    <a:pt x="88494" y="77907"/>
                    <a:pt x="96826" y="70795"/>
                    <a:pt x="99941" y="611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2251173" y="6388867"/>
              <a:ext cx="40526" cy="179515"/>
            </a:xfrm>
            <a:custGeom>
              <a:avLst/>
              <a:gdLst/>
              <a:ahLst/>
              <a:cxnLst/>
              <a:rect l="l" t="t" r="r" b="b"/>
              <a:pathLst>
                <a:path w="40526" h="179515" extrusionOk="0">
                  <a:moveTo>
                    <a:pt x="79" y="7326"/>
                  </a:moveTo>
                  <a:cubicBezTo>
                    <a:pt x="-463" y="3872"/>
                    <a:pt x="1840" y="621"/>
                    <a:pt x="5295" y="79"/>
                  </a:cubicBezTo>
                  <a:cubicBezTo>
                    <a:pt x="8749" y="-463"/>
                    <a:pt x="12000" y="1840"/>
                    <a:pt x="12542" y="5295"/>
                  </a:cubicBezTo>
                  <a:lnTo>
                    <a:pt x="40448" y="172189"/>
                  </a:lnTo>
                  <a:cubicBezTo>
                    <a:pt x="40990" y="175644"/>
                    <a:pt x="38687" y="178895"/>
                    <a:pt x="35233" y="179437"/>
                  </a:cubicBezTo>
                  <a:cubicBezTo>
                    <a:pt x="31778" y="179979"/>
                    <a:pt x="28527" y="177676"/>
                    <a:pt x="27985" y="174222"/>
                  </a:cubicBezTo>
                  <a:lnTo>
                    <a:pt x="79" y="73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2191735" y="6545364"/>
              <a:ext cx="99257" cy="73244"/>
            </a:xfrm>
            <a:custGeom>
              <a:avLst/>
              <a:gdLst/>
              <a:ahLst/>
              <a:cxnLst/>
              <a:rect l="l" t="t" r="r" b="b"/>
              <a:pathLst>
                <a:path w="99257" h="73244" extrusionOk="0">
                  <a:moveTo>
                    <a:pt x="85527" y="14202"/>
                  </a:moveTo>
                  <a:cubicBezTo>
                    <a:pt x="138427" y="51456"/>
                    <a:pt x="22874" y="103610"/>
                    <a:pt x="1944" y="50846"/>
                  </a:cubicBezTo>
                  <a:cubicBezTo>
                    <a:pt x="-9706" y="21450"/>
                    <a:pt x="32627" y="-23051"/>
                    <a:pt x="85527" y="142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2186003" y="6539025"/>
              <a:ext cx="110668" cy="85951"/>
            </a:xfrm>
            <a:custGeom>
              <a:avLst/>
              <a:gdLst/>
              <a:ahLst/>
              <a:cxnLst/>
              <a:rect l="l" t="t" r="r" b="b"/>
              <a:pathLst>
                <a:path w="110668" h="85951" extrusionOk="0">
                  <a:moveTo>
                    <a:pt x="88143" y="25824"/>
                  </a:moveTo>
                  <a:cubicBezTo>
                    <a:pt x="96677" y="31852"/>
                    <a:pt x="99793" y="37813"/>
                    <a:pt x="99115" y="43164"/>
                  </a:cubicBezTo>
                  <a:cubicBezTo>
                    <a:pt x="98371" y="49328"/>
                    <a:pt x="93155" y="55559"/>
                    <a:pt x="85637" y="60775"/>
                  </a:cubicBezTo>
                  <a:cubicBezTo>
                    <a:pt x="77373" y="66464"/>
                    <a:pt x="66604" y="70731"/>
                    <a:pt x="55631" y="72425"/>
                  </a:cubicBezTo>
                  <a:cubicBezTo>
                    <a:pt x="37614" y="75202"/>
                    <a:pt x="19393" y="71002"/>
                    <a:pt x="12891" y="54611"/>
                  </a:cubicBezTo>
                  <a:cubicBezTo>
                    <a:pt x="10927" y="49666"/>
                    <a:pt x="10994" y="44112"/>
                    <a:pt x="12688" y="38693"/>
                  </a:cubicBezTo>
                  <a:cubicBezTo>
                    <a:pt x="14584" y="32665"/>
                    <a:pt x="18513" y="26840"/>
                    <a:pt x="23999" y="22234"/>
                  </a:cubicBezTo>
                  <a:cubicBezTo>
                    <a:pt x="29621" y="17493"/>
                    <a:pt x="36869" y="14106"/>
                    <a:pt x="45268" y="12955"/>
                  </a:cubicBezTo>
                  <a:cubicBezTo>
                    <a:pt x="57527" y="11329"/>
                    <a:pt x="72225" y="14580"/>
                    <a:pt x="88075" y="25757"/>
                  </a:cubicBezTo>
                  <a:lnTo>
                    <a:pt x="88075" y="25757"/>
                  </a:lnTo>
                  <a:close/>
                  <a:moveTo>
                    <a:pt x="110495" y="44722"/>
                  </a:moveTo>
                  <a:cubicBezTo>
                    <a:pt x="111646" y="34562"/>
                    <a:pt x="107176" y="24198"/>
                    <a:pt x="94306" y="15190"/>
                  </a:cubicBezTo>
                  <a:cubicBezTo>
                    <a:pt x="75951" y="2253"/>
                    <a:pt x="58611" y="-1472"/>
                    <a:pt x="43981" y="492"/>
                  </a:cubicBezTo>
                  <a:cubicBezTo>
                    <a:pt x="33414" y="1914"/>
                    <a:pt x="24270" y="6249"/>
                    <a:pt x="17091" y="12277"/>
                  </a:cubicBezTo>
                  <a:cubicBezTo>
                    <a:pt x="9775" y="18373"/>
                    <a:pt x="4560" y="26298"/>
                    <a:pt x="1918" y="34630"/>
                  </a:cubicBezTo>
                  <a:cubicBezTo>
                    <a:pt x="-723" y="42961"/>
                    <a:pt x="-723" y="51766"/>
                    <a:pt x="2460" y="59758"/>
                  </a:cubicBezTo>
                  <a:cubicBezTo>
                    <a:pt x="11469" y="82449"/>
                    <a:pt x="34633" y="88545"/>
                    <a:pt x="57256" y="85023"/>
                  </a:cubicBezTo>
                  <a:cubicBezTo>
                    <a:pt x="69787" y="83059"/>
                    <a:pt x="82250" y="78182"/>
                    <a:pt x="91800" y="71544"/>
                  </a:cubicBezTo>
                  <a:cubicBezTo>
                    <a:pt x="102096" y="64432"/>
                    <a:pt x="109343" y="55085"/>
                    <a:pt x="110562" y="448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2136241" y="6395110"/>
              <a:ext cx="130318" cy="111082"/>
            </a:xfrm>
            <a:custGeom>
              <a:avLst/>
              <a:gdLst/>
              <a:ahLst/>
              <a:cxnLst/>
              <a:rect l="l" t="t" r="r" b="b"/>
              <a:pathLst>
                <a:path w="130318" h="111082" extrusionOk="0">
                  <a:moveTo>
                    <a:pt x="0" y="58454"/>
                  </a:moveTo>
                  <a:lnTo>
                    <a:pt x="121243" y="0"/>
                  </a:lnTo>
                  <a:lnTo>
                    <a:pt x="130319" y="54322"/>
                  </a:lnTo>
                  <a:lnTo>
                    <a:pt x="8805" y="111083"/>
                  </a:lnTo>
                  <a:lnTo>
                    <a:pt x="0" y="5845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2129857" y="6388802"/>
              <a:ext cx="143013" cy="123684"/>
            </a:xfrm>
            <a:custGeom>
              <a:avLst/>
              <a:gdLst/>
              <a:ahLst/>
              <a:cxnLst/>
              <a:rect l="l" t="t" r="r" b="b"/>
              <a:pathLst>
                <a:path w="143013" h="123684" extrusionOk="0">
                  <a:moveTo>
                    <a:pt x="3810" y="58936"/>
                  </a:moveTo>
                  <a:lnTo>
                    <a:pt x="124849" y="618"/>
                  </a:lnTo>
                  <a:cubicBezTo>
                    <a:pt x="127965" y="-872"/>
                    <a:pt x="131758" y="415"/>
                    <a:pt x="133316" y="3598"/>
                  </a:cubicBezTo>
                  <a:cubicBezTo>
                    <a:pt x="133587" y="4140"/>
                    <a:pt x="133790" y="4750"/>
                    <a:pt x="133858" y="5292"/>
                  </a:cubicBezTo>
                  <a:lnTo>
                    <a:pt x="142934" y="59546"/>
                  </a:lnTo>
                  <a:cubicBezTo>
                    <a:pt x="143408" y="62526"/>
                    <a:pt x="141715" y="65371"/>
                    <a:pt x="139006" y="66455"/>
                  </a:cubicBezTo>
                  <a:lnTo>
                    <a:pt x="17831" y="123080"/>
                  </a:lnTo>
                  <a:cubicBezTo>
                    <a:pt x="14647" y="124570"/>
                    <a:pt x="10922" y="123215"/>
                    <a:pt x="9432" y="120032"/>
                  </a:cubicBezTo>
                  <a:cubicBezTo>
                    <a:pt x="9161" y="119490"/>
                    <a:pt x="9025" y="118948"/>
                    <a:pt x="8890" y="118406"/>
                  </a:cubicBezTo>
                  <a:lnTo>
                    <a:pt x="84" y="65777"/>
                  </a:lnTo>
                  <a:cubicBezTo>
                    <a:pt x="-389" y="62865"/>
                    <a:pt x="1168" y="60088"/>
                    <a:pt x="3810" y="58936"/>
                  </a:cubicBezTo>
                  <a:lnTo>
                    <a:pt x="3810" y="58936"/>
                  </a:lnTo>
                  <a:close/>
                  <a:moveTo>
                    <a:pt x="122750" y="15655"/>
                  </a:moveTo>
                  <a:lnTo>
                    <a:pt x="13360" y="68351"/>
                  </a:lnTo>
                  <a:lnTo>
                    <a:pt x="19998" y="108111"/>
                  </a:lnTo>
                  <a:lnTo>
                    <a:pt x="129658" y="56904"/>
                  </a:lnTo>
                  <a:lnTo>
                    <a:pt x="122750" y="1565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2220527" y="6560825"/>
              <a:ext cx="49941" cy="18192"/>
            </a:xfrm>
            <a:custGeom>
              <a:avLst/>
              <a:gdLst/>
              <a:ahLst/>
              <a:cxnLst/>
              <a:rect l="l" t="t" r="r" b="b"/>
              <a:pathLst>
                <a:path w="49941" h="18192" extrusionOk="0">
                  <a:moveTo>
                    <a:pt x="49284" y="18113"/>
                  </a:moveTo>
                  <a:cubicBezTo>
                    <a:pt x="35602" y="6395"/>
                    <a:pt x="18533" y="4160"/>
                    <a:pt x="2684" y="10121"/>
                  </a:cubicBezTo>
                  <a:cubicBezTo>
                    <a:pt x="720" y="10866"/>
                    <a:pt x="-974" y="7750"/>
                    <a:pt x="652" y="6260"/>
                  </a:cubicBezTo>
                  <a:cubicBezTo>
                    <a:pt x="15350" y="-7964"/>
                    <a:pt x="38447" y="4770"/>
                    <a:pt x="49826" y="17504"/>
                  </a:cubicBezTo>
                  <a:cubicBezTo>
                    <a:pt x="50165" y="17910"/>
                    <a:pt x="49691" y="18384"/>
                    <a:pt x="49284" y="181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2105342" y="6601720"/>
              <a:ext cx="42664" cy="20715"/>
            </a:xfrm>
            <a:custGeom>
              <a:avLst/>
              <a:gdLst/>
              <a:ahLst/>
              <a:cxnLst/>
              <a:rect l="l" t="t" r="r" b="b"/>
              <a:pathLst>
                <a:path w="42664" h="20715" extrusionOk="0">
                  <a:moveTo>
                    <a:pt x="42007" y="20567"/>
                  </a:moveTo>
                  <a:cubicBezTo>
                    <a:pt x="36927" y="16503"/>
                    <a:pt x="31305" y="13455"/>
                    <a:pt x="25819" y="10339"/>
                  </a:cubicBezTo>
                  <a:cubicBezTo>
                    <a:pt x="17691" y="5734"/>
                    <a:pt x="10240" y="6479"/>
                    <a:pt x="1638" y="6546"/>
                  </a:cubicBezTo>
                  <a:cubicBezTo>
                    <a:pt x="80" y="6546"/>
                    <a:pt x="-665" y="3972"/>
                    <a:pt x="757" y="3024"/>
                  </a:cubicBezTo>
                  <a:cubicBezTo>
                    <a:pt x="15185" y="-6458"/>
                    <a:pt x="32524" y="8375"/>
                    <a:pt x="42549" y="19754"/>
                  </a:cubicBezTo>
                  <a:cubicBezTo>
                    <a:pt x="42887" y="20161"/>
                    <a:pt x="42413" y="20974"/>
                    <a:pt x="42007" y="206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6" name="Google Shape;226;p6"/>
          <p:cNvGrpSpPr/>
          <p:nvPr/>
        </p:nvGrpSpPr>
        <p:grpSpPr>
          <a:xfrm rot="-1145235">
            <a:off x="8091292" y="176766"/>
            <a:ext cx="308084" cy="202470"/>
            <a:chOff x="3376242" y="4050765"/>
            <a:chExt cx="308091" cy="202475"/>
          </a:xfrm>
        </p:grpSpPr>
        <p:sp>
          <p:nvSpPr>
            <p:cNvPr id="227" name="Google Shape;227;p6"/>
            <p:cNvSpPr/>
            <p:nvPr/>
          </p:nvSpPr>
          <p:spPr>
            <a:xfrm>
              <a:off x="3376242" y="4050765"/>
              <a:ext cx="308091" cy="202475"/>
            </a:xfrm>
            <a:custGeom>
              <a:avLst/>
              <a:gdLst/>
              <a:ahLst/>
              <a:cxnLst/>
              <a:rect l="l" t="t" r="r" b="b"/>
              <a:pathLst>
                <a:path w="308091" h="202475" extrusionOk="0">
                  <a:moveTo>
                    <a:pt x="308092" y="57800"/>
                  </a:moveTo>
                  <a:lnTo>
                    <a:pt x="196649" y="0"/>
                  </a:lnTo>
                  <a:cubicBezTo>
                    <a:pt x="168399" y="42927"/>
                    <a:pt x="117094" y="113131"/>
                    <a:pt x="88778" y="156059"/>
                  </a:cubicBezTo>
                  <a:cubicBezTo>
                    <a:pt x="74881" y="143330"/>
                    <a:pt x="58060" y="111572"/>
                    <a:pt x="39227" y="103130"/>
                  </a:cubicBezTo>
                  <a:cubicBezTo>
                    <a:pt x="22861" y="95791"/>
                    <a:pt x="-194" y="113911"/>
                    <a:pt x="1" y="130536"/>
                  </a:cubicBezTo>
                  <a:cubicBezTo>
                    <a:pt x="391" y="165800"/>
                    <a:pt x="67802" y="221911"/>
                    <a:pt x="85986" y="195739"/>
                  </a:cubicBezTo>
                  <a:cubicBezTo>
                    <a:pt x="134953" y="130016"/>
                    <a:pt x="192103" y="45525"/>
                    <a:pt x="192103" y="45525"/>
                  </a:cubicBezTo>
                  <a:lnTo>
                    <a:pt x="284517" y="94492"/>
                  </a:lnTo>
                  <a:lnTo>
                    <a:pt x="308092" y="57735"/>
                  </a:ln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3392403" y="4163620"/>
              <a:ext cx="36317" cy="13788"/>
            </a:xfrm>
            <a:custGeom>
              <a:avLst/>
              <a:gdLst/>
              <a:ahLst/>
              <a:cxnLst/>
              <a:rect l="l" t="t" r="r" b="b"/>
              <a:pathLst>
                <a:path w="36317" h="13788" extrusionOk="0">
                  <a:moveTo>
                    <a:pt x="36314" y="13785"/>
                  </a:moveTo>
                  <a:cubicBezTo>
                    <a:pt x="20988" y="-5698"/>
                    <a:pt x="2414" y="-2581"/>
                    <a:pt x="11" y="11057"/>
                  </a:cubicBezTo>
                  <a:cubicBezTo>
                    <a:pt x="-119" y="11706"/>
                    <a:pt x="920" y="12811"/>
                    <a:pt x="1440" y="12356"/>
                  </a:cubicBezTo>
                  <a:cubicBezTo>
                    <a:pt x="13844" y="1251"/>
                    <a:pt x="36639" y="14045"/>
                    <a:pt x="36314" y="13785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3393158" y="4183881"/>
              <a:ext cx="3642" cy="4839"/>
            </a:xfrm>
            <a:custGeom>
              <a:avLst/>
              <a:gdLst/>
              <a:ahLst/>
              <a:cxnLst/>
              <a:rect l="l" t="t" r="r" b="b"/>
              <a:pathLst>
                <a:path w="3642" h="4839" extrusionOk="0">
                  <a:moveTo>
                    <a:pt x="2569" y="83"/>
                  </a:moveTo>
                  <a:cubicBezTo>
                    <a:pt x="945" y="603"/>
                    <a:pt x="-223" y="1966"/>
                    <a:pt x="36" y="4045"/>
                  </a:cubicBezTo>
                  <a:cubicBezTo>
                    <a:pt x="101" y="4629"/>
                    <a:pt x="815" y="5084"/>
                    <a:pt x="1140" y="4694"/>
                  </a:cubicBezTo>
                  <a:cubicBezTo>
                    <a:pt x="2049" y="3655"/>
                    <a:pt x="1919" y="2096"/>
                    <a:pt x="3348" y="1512"/>
                  </a:cubicBezTo>
                  <a:cubicBezTo>
                    <a:pt x="4063" y="1252"/>
                    <a:pt x="3348" y="-176"/>
                    <a:pt x="2569" y="18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3580742" y="4072118"/>
              <a:ext cx="77969" cy="44197"/>
            </a:xfrm>
            <a:custGeom>
              <a:avLst/>
              <a:gdLst/>
              <a:ahLst/>
              <a:cxnLst/>
              <a:rect l="l" t="t" r="r" b="b"/>
              <a:pathLst>
                <a:path w="77969" h="44197" extrusionOk="0">
                  <a:moveTo>
                    <a:pt x="77550" y="42421"/>
                  </a:moveTo>
                  <a:cubicBezTo>
                    <a:pt x="64821" y="31316"/>
                    <a:pt x="17088" y="2091"/>
                    <a:pt x="1436" y="14"/>
                  </a:cubicBezTo>
                  <a:cubicBezTo>
                    <a:pt x="8" y="-181"/>
                    <a:pt x="-577" y="1767"/>
                    <a:pt x="722" y="2417"/>
                  </a:cubicBezTo>
                  <a:cubicBezTo>
                    <a:pt x="27738" y="16314"/>
                    <a:pt x="54949" y="28199"/>
                    <a:pt x="76316" y="43980"/>
                  </a:cubicBezTo>
                  <a:cubicBezTo>
                    <a:pt x="77355" y="44759"/>
                    <a:pt x="78589" y="43266"/>
                    <a:pt x="77615" y="42356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1" name="Google Shape;231;p6"/>
          <p:cNvGrpSpPr/>
          <p:nvPr/>
        </p:nvGrpSpPr>
        <p:grpSpPr>
          <a:xfrm rot="-3395378">
            <a:off x="8598300" y="918785"/>
            <a:ext cx="308073" cy="202463"/>
            <a:chOff x="3376242" y="4050765"/>
            <a:chExt cx="308091" cy="202475"/>
          </a:xfrm>
        </p:grpSpPr>
        <p:sp>
          <p:nvSpPr>
            <p:cNvPr id="232" name="Google Shape;232;p6"/>
            <p:cNvSpPr/>
            <p:nvPr/>
          </p:nvSpPr>
          <p:spPr>
            <a:xfrm>
              <a:off x="3376242" y="4050765"/>
              <a:ext cx="308091" cy="202475"/>
            </a:xfrm>
            <a:custGeom>
              <a:avLst/>
              <a:gdLst/>
              <a:ahLst/>
              <a:cxnLst/>
              <a:rect l="l" t="t" r="r" b="b"/>
              <a:pathLst>
                <a:path w="308091" h="202475" extrusionOk="0">
                  <a:moveTo>
                    <a:pt x="308092" y="57800"/>
                  </a:moveTo>
                  <a:lnTo>
                    <a:pt x="196649" y="0"/>
                  </a:lnTo>
                  <a:cubicBezTo>
                    <a:pt x="168399" y="42927"/>
                    <a:pt x="117094" y="113131"/>
                    <a:pt x="88778" y="156059"/>
                  </a:cubicBezTo>
                  <a:cubicBezTo>
                    <a:pt x="74881" y="143330"/>
                    <a:pt x="58060" y="111572"/>
                    <a:pt x="39227" y="103130"/>
                  </a:cubicBezTo>
                  <a:cubicBezTo>
                    <a:pt x="22861" y="95791"/>
                    <a:pt x="-194" y="113911"/>
                    <a:pt x="1" y="130536"/>
                  </a:cubicBezTo>
                  <a:cubicBezTo>
                    <a:pt x="391" y="165800"/>
                    <a:pt x="67802" y="221911"/>
                    <a:pt x="85986" y="195739"/>
                  </a:cubicBezTo>
                  <a:cubicBezTo>
                    <a:pt x="134953" y="130016"/>
                    <a:pt x="192103" y="45525"/>
                    <a:pt x="192103" y="45525"/>
                  </a:cubicBezTo>
                  <a:lnTo>
                    <a:pt x="284517" y="94492"/>
                  </a:lnTo>
                  <a:lnTo>
                    <a:pt x="308092" y="57735"/>
                  </a:ln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3392403" y="4163620"/>
              <a:ext cx="36317" cy="13788"/>
            </a:xfrm>
            <a:custGeom>
              <a:avLst/>
              <a:gdLst/>
              <a:ahLst/>
              <a:cxnLst/>
              <a:rect l="l" t="t" r="r" b="b"/>
              <a:pathLst>
                <a:path w="36317" h="13788" extrusionOk="0">
                  <a:moveTo>
                    <a:pt x="36314" y="13785"/>
                  </a:moveTo>
                  <a:cubicBezTo>
                    <a:pt x="20988" y="-5698"/>
                    <a:pt x="2414" y="-2581"/>
                    <a:pt x="11" y="11057"/>
                  </a:cubicBezTo>
                  <a:cubicBezTo>
                    <a:pt x="-119" y="11706"/>
                    <a:pt x="920" y="12811"/>
                    <a:pt x="1440" y="12356"/>
                  </a:cubicBezTo>
                  <a:cubicBezTo>
                    <a:pt x="13844" y="1251"/>
                    <a:pt x="36639" y="14045"/>
                    <a:pt x="36314" y="13785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3393158" y="4183881"/>
              <a:ext cx="3642" cy="4839"/>
            </a:xfrm>
            <a:custGeom>
              <a:avLst/>
              <a:gdLst/>
              <a:ahLst/>
              <a:cxnLst/>
              <a:rect l="l" t="t" r="r" b="b"/>
              <a:pathLst>
                <a:path w="3642" h="4839" extrusionOk="0">
                  <a:moveTo>
                    <a:pt x="2569" y="83"/>
                  </a:moveTo>
                  <a:cubicBezTo>
                    <a:pt x="945" y="603"/>
                    <a:pt x="-223" y="1966"/>
                    <a:pt x="36" y="4045"/>
                  </a:cubicBezTo>
                  <a:cubicBezTo>
                    <a:pt x="101" y="4629"/>
                    <a:pt x="815" y="5084"/>
                    <a:pt x="1140" y="4694"/>
                  </a:cubicBezTo>
                  <a:cubicBezTo>
                    <a:pt x="2049" y="3655"/>
                    <a:pt x="1919" y="2096"/>
                    <a:pt x="3348" y="1512"/>
                  </a:cubicBezTo>
                  <a:cubicBezTo>
                    <a:pt x="4063" y="1252"/>
                    <a:pt x="3348" y="-176"/>
                    <a:pt x="2569" y="18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3580742" y="4072118"/>
              <a:ext cx="77969" cy="44197"/>
            </a:xfrm>
            <a:custGeom>
              <a:avLst/>
              <a:gdLst/>
              <a:ahLst/>
              <a:cxnLst/>
              <a:rect l="l" t="t" r="r" b="b"/>
              <a:pathLst>
                <a:path w="77969" h="44197" extrusionOk="0">
                  <a:moveTo>
                    <a:pt x="77550" y="42421"/>
                  </a:moveTo>
                  <a:cubicBezTo>
                    <a:pt x="64821" y="31316"/>
                    <a:pt x="17088" y="2091"/>
                    <a:pt x="1436" y="14"/>
                  </a:cubicBezTo>
                  <a:cubicBezTo>
                    <a:pt x="8" y="-181"/>
                    <a:pt x="-577" y="1767"/>
                    <a:pt x="722" y="2417"/>
                  </a:cubicBezTo>
                  <a:cubicBezTo>
                    <a:pt x="27738" y="16314"/>
                    <a:pt x="54949" y="28199"/>
                    <a:pt x="76316" y="43980"/>
                  </a:cubicBezTo>
                  <a:cubicBezTo>
                    <a:pt x="77355" y="44759"/>
                    <a:pt x="78589" y="43266"/>
                    <a:pt x="77615" y="42356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7"/>
          <p:cNvSpPr txBox="1">
            <a:spLocks noGrp="1"/>
          </p:cNvSpPr>
          <p:nvPr>
            <p:ph type="title"/>
          </p:nvPr>
        </p:nvSpPr>
        <p:spPr>
          <a:xfrm>
            <a:off x="720000" y="699050"/>
            <a:ext cx="411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7"/>
          <p:cNvSpPr txBox="1">
            <a:spLocks noGrp="1"/>
          </p:cNvSpPr>
          <p:nvPr>
            <p:ph type="body" idx="1"/>
          </p:nvPr>
        </p:nvSpPr>
        <p:spPr>
          <a:xfrm>
            <a:off x="720000" y="1306775"/>
            <a:ext cx="4114200" cy="31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39" name="Google Shape;239;p7"/>
          <p:cNvSpPr>
            <a:spLocks noGrp="1"/>
          </p:cNvSpPr>
          <p:nvPr>
            <p:ph type="pic" idx="2"/>
          </p:nvPr>
        </p:nvSpPr>
        <p:spPr>
          <a:xfrm>
            <a:off x="5093989" y="699050"/>
            <a:ext cx="3745800" cy="37452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240" name="Google Shape;240;p7"/>
          <p:cNvGrpSpPr/>
          <p:nvPr/>
        </p:nvGrpSpPr>
        <p:grpSpPr>
          <a:xfrm>
            <a:off x="6061694" y="-701"/>
            <a:ext cx="3082781" cy="5144189"/>
            <a:chOff x="6061694" y="-701"/>
            <a:chExt cx="3082781" cy="5144189"/>
          </a:xfrm>
        </p:grpSpPr>
        <p:sp>
          <p:nvSpPr>
            <p:cNvPr id="241" name="Google Shape;241;p7"/>
            <p:cNvSpPr/>
            <p:nvPr/>
          </p:nvSpPr>
          <p:spPr>
            <a:xfrm rot="10800000" flipH="1">
              <a:off x="6061694" y="-701"/>
              <a:ext cx="3082781" cy="5144189"/>
            </a:xfrm>
            <a:custGeom>
              <a:avLst/>
              <a:gdLst/>
              <a:ahLst/>
              <a:cxnLst/>
              <a:rect l="l" t="t" r="r" b="b"/>
              <a:pathLst>
                <a:path w="1244311" h="2076363" extrusionOk="0">
                  <a:moveTo>
                    <a:pt x="1244311" y="0"/>
                  </a:moveTo>
                  <a:lnTo>
                    <a:pt x="1244311" y="2076363"/>
                  </a:lnTo>
                  <a:lnTo>
                    <a:pt x="0" y="2076363"/>
                  </a:lnTo>
                  <a:cubicBezTo>
                    <a:pt x="188205" y="1335297"/>
                    <a:pt x="785943" y="1817305"/>
                    <a:pt x="696840" y="1183784"/>
                  </a:cubicBezTo>
                  <a:cubicBezTo>
                    <a:pt x="648458" y="839780"/>
                    <a:pt x="791463" y="759121"/>
                    <a:pt x="946677" y="682943"/>
                  </a:cubicBezTo>
                  <a:cubicBezTo>
                    <a:pt x="1101891" y="606764"/>
                    <a:pt x="1081369" y="489607"/>
                    <a:pt x="1060912" y="293413"/>
                  </a:cubicBezTo>
                  <a:cubicBezTo>
                    <a:pt x="1046170" y="152552"/>
                    <a:pt x="1123582" y="64489"/>
                    <a:pt x="12443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 rot="10800000" flipH="1">
              <a:off x="6661264" y="-278"/>
              <a:ext cx="2483116" cy="2584805"/>
            </a:xfrm>
            <a:custGeom>
              <a:avLst/>
              <a:gdLst/>
              <a:ahLst/>
              <a:cxnLst/>
              <a:rect l="l" t="t" r="r" b="b"/>
              <a:pathLst>
                <a:path w="1002267" h="1043312" extrusionOk="0">
                  <a:moveTo>
                    <a:pt x="1002268" y="0"/>
                  </a:moveTo>
                  <a:lnTo>
                    <a:pt x="1002268" y="1043312"/>
                  </a:lnTo>
                  <a:lnTo>
                    <a:pt x="0" y="1043312"/>
                  </a:lnTo>
                  <a:cubicBezTo>
                    <a:pt x="151447" y="784059"/>
                    <a:pt x="335496" y="848353"/>
                    <a:pt x="549549" y="784254"/>
                  </a:cubicBezTo>
                  <a:cubicBezTo>
                    <a:pt x="763602" y="720155"/>
                    <a:pt x="716778" y="686904"/>
                    <a:pt x="691580" y="499153"/>
                  </a:cubicBezTo>
                  <a:cubicBezTo>
                    <a:pt x="649237" y="183659"/>
                    <a:pt x="798151" y="75594"/>
                    <a:pt x="10022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 rot="10800000" flipH="1">
              <a:off x="7507935" y="-203"/>
              <a:ext cx="1636319" cy="1155077"/>
            </a:xfrm>
            <a:custGeom>
              <a:avLst/>
              <a:gdLst/>
              <a:ahLst/>
              <a:cxnLst/>
              <a:rect l="l" t="t" r="r" b="b"/>
              <a:pathLst>
                <a:path w="660472" h="466227" extrusionOk="0">
                  <a:moveTo>
                    <a:pt x="660473" y="0"/>
                  </a:moveTo>
                  <a:cubicBezTo>
                    <a:pt x="595464" y="58839"/>
                    <a:pt x="598062" y="121249"/>
                    <a:pt x="557668" y="204246"/>
                  </a:cubicBezTo>
                  <a:cubicBezTo>
                    <a:pt x="504933" y="312637"/>
                    <a:pt x="405376" y="277437"/>
                    <a:pt x="191582" y="341926"/>
                  </a:cubicBezTo>
                  <a:cubicBezTo>
                    <a:pt x="99688" y="369592"/>
                    <a:pt x="39161" y="418949"/>
                    <a:pt x="0" y="466227"/>
                  </a:cubicBezTo>
                  <a:lnTo>
                    <a:pt x="660473" y="466227"/>
                  </a:lnTo>
                  <a:lnTo>
                    <a:pt x="6604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4" name="Google Shape;244;p7"/>
          <p:cNvGrpSpPr/>
          <p:nvPr/>
        </p:nvGrpSpPr>
        <p:grpSpPr>
          <a:xfrm rot="-1433944">
            <a:off x="7807284" y="4662233"/>
            <a:ext cx="308071" cy="202462"/>
            <a:chOff x="3376242" y="4050765"/>
            <a:chExt cx="308091" cy="202475"/>
          </a:xfrm>
        </p:grpSpPr>
        <p:sp>
          <p:nvSpPr>
            <p:cNvPr id="245" name="Google Shape;245;p7"/>
            <p:cNvSpPr/>
            <p:nvPr/>
          </p:nvSpPr>
          <p:spPr>
            <a:xfrm>
              <a:off x="3376242" y="4050765"/>
              <a:ext cx="308091" cy="202475"/>
            </a:xfrm>
            <a:custGeom>
              <a:avLst/>
              <a:gdLst/>
              <a:ahLst/>
              <a:cxnLst/>
              <a:rect l="l" t="t" r="r" b="b"/>
              <a:pathLst>
                <a:path w="308091" h="202475" extrusionOk="0">
                  <a:moveTo>
                    <a:pt x="308092" y="57800"/>
                  </a:moveTo>
                  <a:lnTo>
                    <a:pt x="196649" y="0"/>
                  </a:lnTo>
                  <a:cubicBezTo>
                    <a:pt x="168399" y="42927"/>
                    <a:pt x="117094" y="113131"/>
                    <a:pt x="88778" y="156059"/>
                  </a:cubicBezTo>
                  <a:cubicBezTo>
                    <a:pt x="74881" y="143330"/>
                    <a:pt x="58060" y="111572"/>
                    <a:pt x="39227" y="103130"/>
                  </a:cubicBezTo>
                  <a:cubicBezTo>
                    <a:pt x="22861" y="95791"/>
                    <a:pt x="-194" y="113911"/>
                    <a:pt x="1" y="130536"/>
                  </a:cubicBezTo>
                  <a:cubicBezTo>
                    <a:pt x="391" y="165800"/>
                    <a:pt x="67802" y="221911"/>
                    <a:pt x="85986" y="195739"/>
                  </a:cubicBezTo>
                  <a:cubicBezTo>
                    <a:pt x="134953" y="130016"/>
                    <a:pt x="192103" y="45525"/>
                    <a:pt x="192103" y="45525"/>
                  </a:cubicBezTo>
                  <a:lnTo>
                    <a:pt x="284517" y="94492"/>
                  </a:lnTo>
                  <a:lnTo>
                    <a:pt x="308092" y="57735"/>
                  </a:ln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3392403" y="4163620"/>
              <a:ext cx="36317" cy="13788"/>
            </a:xfrm>
            <a:custGeom>
              <a:avLst/>
              <a:gdLst/>
              <a:ahLst/>
              <a:cxnLst/>
              <a:rect l="l" t="t" r="r" b="b"/>
              <a:pathLst>
                <a:path w="36317" h="13788" extrusionOk="0">
                  <a:moveTo>
                    <a:pt x="36314" y="13785"/>
                  </a:moveTo>
                  <a:cubicBezTo>
                    <a:pt x="20988" y="-5698"/>
                    <a:pt x="2414" y="-2581"/>
                    <a:pt x="11" y="11057"/>
                  </a:cubicBezTo>
                  <a:cubicBezTo>
                    <a:pt x="-119" y="11706"/>
                    <a:pt x="920" y="12811"/>
                    <a:pt x="1440" y="12356"/>
                  </a:cubicBezTo>
                  <a:cubicBezTo>
                    <a:pt x="13844" y="1251"/>
                    <a:pt x="36639" y="14045"/>
                    <a:pt x="36314" y="13785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3393158" y="4183881"/>
              <a:ext cx="3642" cy="4839"/>
            </a:xfrm>
            <a:custGeom>
              <a:avLst/>
              <a:gdLst/>
              <a:ahLst/>
              <a:cxnLst/>
              <a:rect l="l" t="t" r="r" b="b"/>
              <a:pathLst>
                <a:path w="3642" h="4839" extrusionOk="0">
                  <a:moveTo>
                    <a:pt x="2569" y="83"/>
                  </a:moveTo>
                  <a:cubicBezTo>
                    <a:pt x="945" y="603"/>
                    <a:pt x="-223" y="1966"/>
                    <a:pt x="36" y="4045"/>
                  </a:cubicBezTo>
                  <a:cubicBezTo>
                    <a:pt x="101" y="4629"/>
                    <a:pt x="815" y="5084"/>
                    <a:pt x="1140" y="4694"/>
                  </a:cubicBezTo>
                  <a:cubicBezTo>
                    <a:pt x="2049" y="3655"/>
                    <a:pt x="1919" y="2096"/>
                    <a:pt x="3348" y="1512"/>
                  </a:cubicBezTo>
                  <a:cubicBezTo>
                    <a:pt x="4063" y="1252"/>
                    <a:pt x="3348" y="-176"/>
                    <a:pt x="2569" y="18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580742" y="4072118"/>
              <a:ext cx="77969" cy="44197"/>
            </a:xfrm>
            <a:custGeom>
              <a:avLst/>
              <a:gdLst/>
              <a:ahLst/>
              <a:cxnLst/>
              <a:rect l="l" t="t" r="r" b="b"/>
              <a:pathLst>
                <a:path w="77969" h="44197" extrusionOk="0">
                  <a:moveTo>
                    <a:pt x="77550" y="42421"/>
                  </a:moveTo>
                  <a:cubicBezTo>
                    <a:pt x="64821" y="31316"/>
                    <a:pt x="17088" y="2091"/>
                    <a:pt x="1436" y="14"/>
                  </a:cubicBezTo>
                  <a:cubicBezTo>
                    <a:pt x="8" y="-181"/>
                    <a:pt x="-577" y="1767"/>
                    <a:pt x="722" y="2417"/>
                  </a:cubicBezTo>
                  <a:cubicBezTo>
                    <a:pt x="27738" y="16314"/>
                    <a:pt x="54949" y="28199"/>
                    <a:pt x="76316" y="43980"/>
                  </a:cubicBezTo>
                  <a:cubicBezTo>
                    <a:pt x="77355" y="44759"/>
                    <a:pt x="78589" y="43266"/>
                    <a:pt x="77615" y="42356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9" name="Google Shape;249;p7"/>
          <p:cNvGrpSpPr/>
          <p:nvPr/>
        </p:nvGrpSpPr>
        <p:grpSpPr>
          <a:xfrm rot="-2972490">
            <a:off x="5578544" y="395872"/>
            <a:ext cx="338379" cy="278240"/>
            <a:chOff x="3631638" y="4290211"/>
            <a:chExt cx="351824" cy="276608"/>
          </a:xfrm>
        </p:grpSpPr>
        <p:sp>
          <p:nvSpPr>
            <p:cNvPr id="250" name="Google Shape;250;p7"/>
            <p:cNvSpPr/>
            <p:nvPr/>
          </p:nvSpPr>
          <p:spPr>
            <a:xfrm>
              <a:off x="3631638" y="4290211"/>
              <a:ext cx="351824" cy="276608"/>
            </a:xfrm>
            <a:custGeom>
              <a:avLst/>
              <a:gdLst/>
              <a:ahLst/>
              <a:cxnLst/>
              <a:rect l="l" t="t" r="r" b="b"/>
              <a:pathLst>
                <a:path w="351824" h="276608" extrusionOk="0">
                  <a:moveTo>
                    <a:pt x="216547" y="259643"/>
                  </a:moveTo>
                  <a:cubicBezTo>
                    <a:pt x="269151" y="201909"/>
                    <a:pt x="299155" y="153006"/>
                    <a:pt x="351824" y="95207"/>
                  </a:cubicBezTo>
                  <a:cubicBezTo>
                    <a:pt x="304610" y="63450"/>
                    <a:pt x="257397" y="31757"/>
                    <a:pt x="210248" y="0"/>
                  </a:cubicBezTo>
                  <a:cubicBezTo>
                    <a:pt x="177322" y="39486"/>
                    <a:pt x="118353" y="103390"/>
                    <a:pt x="85427" y="142810"/>
                  </a:cubicBezTo>
                  <a:cubicBezTo>
                    <a:pt x="73023" y="128523"/>
                    <a:pt x="59970" y="95142"/>
                    <a:pt x="42240" y="84556"/>
                  </a:cubicBezTo>
                  <a:cubicBezTo>
                    <a:pt x="26783" y="75399"/>
                    <a:pt x="1845" y="90791"/>
                    <a:pt x="157" y="107351"/>
                  </a:cubicBezTo>
                  <a:cubicBezTo>
                    <a:pt x="-3480" y="142420"/>
                    <a:pt x="57177" y="205805"/>
                    <a:pt x="78154" y="181906"/>
                  </a:cubicBezTo>
                  <a:cubicBezTo>
                    <a:pt x="134265" y="122158"/>
                    <a:pt x="200636" y="44746"/>
                    <a:pt x="200636" y="44746"/>
                  </a:cubicBezTo>
                  <a:cubicBezTo>
                    <a:pt x="234991" y="68255"/>
                    <a:pt x="269281" y="91830"/>
                    <a:pt x="303636" y="115404"/>
                  </a:cubicBezTo>
                  <a:cubicBezTo>
                    <a:pt x="275776" y="148720"/>
                    <a:pt x="232524" y="204311"/>
                    <a:pt x="204663" y="237627"/>
                  </a:cubicBezTo>
                  <a:cubicBezTo>
                    <a:pt x="184725" y="228860"/>
                    <a:pt x="168554" y="178918"/>
                    <a:pt x="138681" y="178854"/>
                  </a:cubicBezTo>
                  <a:cubicBezTo>
                    <a:pt x="60943" y="178659"/>
                    <a:pt x="153293" y="325430"/>
                    <a:pt x="216677" y="259643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3648458" y="4383321"/>
              <a:ext cx="35810" cy="16387"/>
            </a:xfrm>
            <a:custGeom>
              <a:avLst/>
              <a:gdLst/>
              <a:ahLst/>
              <a:cxnLst/>
              <a:rect l="l" t="t" r="r" b="b"/>
              <a:pathLst>
                <a:path w="35810" h="16387" extrusionOk="0">
                  <a:moveTo>
                    <a:pt x="35811" y="16384"/>
                  </a:moveTo>
                  <a:cubicBezTo>
                    <a:pt x="22822" y="-4722"/>
                    <a:pt x="3988" y="-3683"/>
                    <a:pt x="27" y="9565"/>
                  </a:cubicBezTo>
                  <a:cubicBezTo>
                    <a:pt x="-168" y="10215"/>
                    <a:pt x="741" y="11384"/>
                    <a:pt x="1261" y="10994"/>
                  </a:cubicBezTo>
                  <a:cubicBezTo>
                    <a:pt x="14834" y="1383"/>
                    <a:pt x="36070" y="16644"/>
                    <a:pt x="35746" y="16384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3647771" y="4402490"/>
              <a:ext cx="3975" cy="4589"/>
            </a:xfrm>
            <a:custGeom>
              <a:avLst/>
              <a:gdLst/>
              <a:ahLst/>
              <a:cxnLst/>
              <a:rect l="l" t="t" r="r" b="b"/>
              <a:pathLst>
                <a:path w="3975" h="4589" extrusionOk="0">
                  <a:moveTo>
                    <a:pt x="2987" y="73"/>
                  </a:moveTo>
                  <a:cubicBezTo>
                    <a:pt x="1299" y="398"/>
                    <a:pt x="0" y="1632"/>
                    <a:pt x="0" y="3709"/>
                  </a:cubicBezTo>
                  <a:cubicBezTo>
                    <a:pt x="0" y="4294"/>
                    <a:pt x="649" y="4814"/>
                    <a:pt x="1039" y="4489"/>
                  </a:cubicBezTo>
                  <a:cubicBezTo>
                    <a:pt x="2078" y="3580"/>
                    <a:pt x="2143" y="2021"/>
                    <a:pt x="3637" y="1567"/>
                  </a:cubicBezTo>
                  <a:cubicBezTo>
                    <a:pt x="4351" y="1372"/>
                    <a:pt x="3831" y="-122"/>
                    <a:pt x="3052" y="8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3752768" y="4484531"/>
              <a:ext cx="42106" cy="15839"/>
            </a:xfrm>
            <a:custGeom>
              <a:avLst/>
              <a:gdLst/>
              <a:ahLst/>
              <a:cxnLst/>
              <a:rect l="l" t="t" r="r" b="b"/>
              <a:pathLst>
                <a:path w="42106" h="15839" extrusionOk="0">
                  <a:moveTo>
                    <a:pt x="41645" y="14602"/>
                  </a:moveTo>
                  <a:cubicBezTo>
                    <a:pt x="21382" y="-8193"/>
                    <a:pt x="2939" y="-400"/>
                    <a:pt x="16" y="11679"/>
                  </a:cubicBezTo>
                  <a:cubicBezTo>
                    <a:pt x="-179" y="12524"/>
                    <a:pt x="1445" y="13952"/>
                    <a:pt x="2029" y="13563"/>
                  </a:cubicBezTo>
                  <a:cubicBezTo>
                    <a:pt x="10277" y="8108"/>
                    <a:pt x="19174" y="-6635"/>
                    <a:pt x="40865" y="15316"/>
                  </a:cubicBezTo>
                  <a:cubicBezTo>
                    <a:pt x="41905" y="16355"/>
                    <a:pt x="42619" y="15706"/>
                    <a:pt x="41645" y="14602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3847117" y="4312513"/>
              <a:ext cx="114304" cy="78788"/>
            </a:xfrm>
            <a:custGeom>
              <a:avLst/>
              <a:gdLst/>
              <a:ahLst/>
              <a:cxnLst/>
              <a:rect l="l" t="t" r="r" b="b"/>
              <a:pathLst>
                <a:path w="114304" h="78788" extrusionOk="0">
                  <a:moveTo>
                    <a:pt x="114005" y="76996"/>
                  </a:moveTo>
                  <a:cubicBezTo>
                    <a:pt x="102640" y="64527"/>
                    <a:pt x="16915" y="3870"/>
                    <a:pt x="1589" y="38"/>
                  </a:cubicBezTo>
                  <a:cubicBezTo>
                    <a:pt x="160" y="-286"/>
                    <a:pt x="-620" y="1532"/>
                    <a:pt x="614" y="2376"/>
                  </a:cubicBezTo>
                  <a:cubicBezTo>
                    <a:pt x="25877" y="19262"/>
                    <a:pt x="93158" y="60306"/>
                    <a:pt x="112576" y="78490"/>
                  </a:cubicBezTo>
                  <a:cubicBezTo>
                    <a:pt x="113551" y="79399"/>
                    <a:pt x="114914" y="78035"/>
                    <a:pt x="114005" y="77061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8"/>
          <p:cNvSpPr txBox="1">
            <a:spLocks noGrp="1"/>
          </p:cNvSpPr>
          <p:nvPr>
            <p:ph type="title"/>
          </p:nvPr>
        </p:nvSpPr>
        <p:spPr>
          <a:xfrm>
            <a:off x="715100" y="1407400"/>
            <a:ext cx="4296000" cy="2328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57" name="Google Shape;257;p8"/>
          <p:cNvSpPr/>
          <p:nvPr/>
        </p:nvSpPr>
        <p:spPr>
          <a:xfrm rot="52266">
            <a:off x="5981373" y="-264849"/>
            <a:ext cx="3360519" cy="6576841"/>
          </a:xfrm>
          <a:custGeom>
            <a:avLst/>
            <a:gdLst/>
            <a:ahLst/>
            <a:cxnLst/>
            <a:rect l="l" t="t" r="r" b="b"/>
            <a:pathLst>
              <a:path w="1571991" h="2184753" extrusionOk="0">
                <a:moveTo>
                  <a:pt x="796374" y="65"/>
                </a:moveTo>
                <a:lnTo>
                  <a:pt x="1571991" y="65"/>
                </a:lnTo>
                <a:lnTo>
                  <a:pt x="1571991" y="421027"/>
                </a:lnTo>
                <a:cubicBezTo>
                  <a:pt x="1433662" y="567474"/>
                  <a:pt x="1318972" y="734832"/>
                  <a:pt x="1305269" y="896086"/>
                </a:cubicBezTo>
                <a:cubicBezTo>
                  <a:pt x="1268641" y="1328088"/>
                  <a:pt x="1100244" y="1518437"/>
                  <a:pt x="843977" y="1584354"/>
                </a:cubicBezTo>
                <a:cubicBezTo>
                  <a:pt x="587712" y="1650271"/>
                  <a:pt x="82454" y="1664883"/>
                  <a:pt x="38552" y="2184754"/>
                </a:cubicBezTo>
                <a:cubicBezTo>
                  <a:pt x="-63928" y="2001679"/>
                  <a:pt x="31214" y="1620982"/>
                  <a:pt x="404637" y="1511098"/>
                </a:cubicBezTo>
                <a:cubicBezTo>
                  <a:pt x="778061" y="1401279"/>
                  <a:pt x="895218" y="1071757"/>
                  <a:pt x="785399" y="771590"/>
                </a:cubicBezTo>
                <a:cubicBezTo>
                  <a:pt x="705843" y="554095"/>
                  <a:pt x="726235" y="206000"/>
                  <a:pt x="79637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8"/>
          <p:cNvSpPr/>
          <p:nvPr/>
        </p:nvSpPr>
        <p:spPr>
          <a:xfrm rot="52266">
            <a:off x="5985885" y="-182201"/>
            <a:ext cx="1634977" cy="6268146"/>
          </a:xfrm>
          <a:custGeom>
            <a:avLst/>
            <a:gdLst/>
            <a:ahLst/>
            <a:cxnLst/>
            <a:rect l="l" t="t" r="r" b="b"/>
            <a:pathLst>
              <a:path w="764813" h="2082208" extrusionOk="0">
                <a:moveTo>
                  <a:pt x="400506" y="0"/>
                </a:moveTo>
                <a:lnTo>
                  <a:pt x="609558" y="0"/>
                </a:lnTo>
                <a:cubicBezTo>
                  <a:pt x="535068" y="346537"/>
                  <a:pt x="655667" y="640405"/>
                  <a:pt x="730677" y="888683"/>
                </a:cubicBezTo>
                <a:cubicBezTo>
                  <a:pt x="825884" y="1203527"/>
                  <a:pt x="716065" y="1291395"/>
                  <a:pt x="474411" y="1415891"/>
                </a:cubicBezTo>
                <a:cubicBezTo>
                  <a:pt x="232757" y="1540387"/>
                  <a:pt x="79037" y="1642868"/>
                  <a:pt x="57087" y="1862570"/>
                </a:cubicBezTo>
                <a:lnTo>
                  <a:pt x="35136" y="2082208"/>
                </a:lnTo>
                <a:cubicBezTo>
                  <a:pt x="35136" y="2082208"/>
                  <a:pt x="-89361" y="1686834"/>
                  <a:pt x="130342" y="1489147"/>
                </a:cubicBezTo>
                <a:cubicBezTo>
                  <a:pt x="349980" y="1291460"/>
                  <a:pt x="708791" y="1328088"/>
                  <a:pt x="613584" y="925375"/>
                </a:cubicBezTo>
                <a:cubicBezTo>
                  <a:pt x="534873" y="592477"/>
                  <a:pt x="381152" y="249577"/>
                  <a:pt x="400570" y="65"/>
                </a:cubicBezTo>
                <a:close/>
              </a:path>
            </a:pathLst>
          </a:custGeom>
          <a:solidFill>
            <a:srgbClr val="EABC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8"/>
          <p:cNvSpPr/>
          <p:nvPr/>
        </p:nvSpPr>
        <p:spPr>
          <a:xfrm rot="52266">
            <a:off x="6328721" y="-222051"/>
            <a:ext cx="2112334" cy="5346481"/>
          </a:xfrm>
          <a:custGeom>
            <a:avLst/>
            <a:gdLst/>
            <a:ahLst/>
            <a:cxnLst/>
            <a:rect l="l" t="t" r="r" b="b"/>
            <a:pathLst>
              <a:path w="988112" h="1776041" extrusionOk="0">
                <a:moveTo>
                  <a:pt x="944731" y="65"/>
                </a:moveTo>
                <a:lnTo>
                  <a:pt x="988113" y="65"/>
                </a:lnTo>
                <a:cubicBezTo>
                  <a:pt x="950966" y="44291"/>
                  <a:pt x="914597" y="86050"/>
                  <a:pt x="907193" y="96571"/>
                </a:cubicBezTo>
                <a:cubicBezTo>
                  <a:pt x="622483" y="500127"/>
                  <a:pt x="820884" y="675019"/>
                  <a:pt x="792374" y="1082278"/>
                </a:cubicBezTo>
                <a:cubicBezTo>
                  <a:pt x="758668" y="1563507"/>
                  <a:pt x="320692" y="1433361"/>
                  <a:pt x="50268" y="1736841"/>
                </a:cubicBezTo>
                <a:cubicBezTo>
                  <a:pt x="-40068" y="1838217"/>
                  <a:pt x="-7141" y="1722423"/>
                  <a:pt x="136902" y="1621956"/>
                </a:cubicBezTo>
                <a:cubicBezTo>
                  <a:pt x="305300" y="1504474"/>
                  <a:pt x="456553" y="1484536"/>
                  <a:pt x="611052" y="1397772"/>
                </a:cubicBezTo>
                <a:cubicBezTo>
                  <a:pt x="862123" y="1256781"/>
                  <a:pt x="767241" y="903879"/>
                  <a:pt x="740485" y="673656"/>
                </a:cubicBezTo>
                <a:cubicBezTo>
                  <a:pt x="708922" y="402128"/>
                  <a:pt x="744251" y="266981"/>
                  <a:pt x="908428" y="43902"/>
                </a:cubicBezTo>
                <a:cubicBezTo>
                  <a:pt x="910051" y="41758"/>
                  <a:pt x="924728" y="23639"/>
                  <a:pt x="94479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8"/>
          <p:cNvSpPr/>
          <p:nvPr/>
        </p:nvSpPr>
        <p:spPr>
          <a:xfrm rot="-8094261">
            <a:off x="8155706" y="3746155"/>
            <a:ext cx="310495" cy="1323731"/>
          </a:xfrm>
          <a:custGeom>
            <a:avLst/>
            <a:gdLst/>
            <a:ahLst/>
            <a:cxnLst/>
            <a:rect l="l" t="t" r="r" b="b"/>
            <a:pathLst>
              <a:path w="146613" h="680741" extrusionOk="0">
                <a:moveTo>
                  <a:pt x="102757" y="236"/>
                </a:moveTo>
                <a:cubicBezTo>
                  <a:pt x="192963" y="8873"/>
                  <a:pt x="119577" y="152203"/>
                  <a:pt x="97756" y="337811"/>
                </a:cubicBezTo>
                <a:cubicBezTo>
                  <a:pt x="88079" y="419899"/>
                  <a:pt x="92171" y="547512"/>
                  <a:pt x="121655" y="633367"/>
                </a:cubicBezTo>
                <a:cubicBezTo>
                  <a:pt x="154062" y="727794"/>
                  <a:pt x="120876" y="666748"/>
                  <a:pt x="68337" y="575178"/>
                </a:cubicBezTo>
                <a:cubicBezTo>
                  <a:pt x="-37456" y="390934"/>
                  <a:pt x="-16154" y="-11129"/>
                  <a:pt x="102822" y="23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1" name="Google Shape;261;p8"/>
          <p:cNvGrpSpPr/>
          <p:nvPr/>
        </p:nvGrpSpPr>
        <p:grpSpPr>
          <a:xfrm>
            <a:off x="5492380" y="127508"/>
            <a:ext cx="279944" cy="347149"/>
            <a:chOff x="1190100" y="6364077"/>
            <a:chExt cx="224278" cy="278120"/>
          </a:xfrm>
        </p:grpSpPr>
        <p:sp>
          <p:nvSpPr>
            <p:cNvPr id="262" name="Google Shape;262;p8"/>
            <p:cNvSpPr/>
            <p:nvPr/>
          </p:nvSpPr>
          <p:spPr>
            <a:xfrm>
              <a:off x="1247636" y="6422463"/>
              <a:ext cx="40526" cy="179583"/>
            </a:xfrm>
            <a:custGeom>
              <a:avLst/>
              <a:gdLst/>
              <a:ahLst/>
              <a:cxnLst/>
              <a:rect l="l" t="t" r="r" b="b"/>
              <a:pathLst>
                <a:path w="40526" h="179583" extrusionOk="0">
                  <a:moveTo>
                    <a:pt x="79" y="7326"/>
                  </a:moveTo>
                  <a:cubicBezTo>
                    <a:pt x="-463" y="3872"/>
                    <a:pt x="1840" y="621"/>
                    <a:pt x="5294" y="79"/>
                  </a:cubicBezTo>
                  <a:cubicBezTo>
                    <a:pt x="8749" y="-463"/>
                    <a:pt x="12000" y="1840"/>
                    <a:pt x="12542" y="5294"/>
                  </a:cubicBezTo>
                  <a:lnTo>
                    <a:pt x="40448" y="172189"/>
                  </a:lnTo>
                  <a:cubicBezTo>
                    <a:pt x="40990" y="175644"/>
                    <a:pt x="38687" y="178895"/>
                    <a:pt x="35232" y="179505"/>
                  </a:cubicBezTo>
                  <a:cubicBezTo>
                    <a:pt x="31778" y="180046"/>
                    <a:pt x="28527" y="177743"/>
                    <a:pt x="27985" y="174289"/>
                  </a:cubicBezTo>
                  <a:lnTo>
                    <a:pt x="79" y="739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1195466" y="6561958"/>
              <a:ext cx="90734" cy="73871"/>
            </a:xfrm>
            <a:custGeom>
              <a:avLst/>
              <a:gdLst/>
              <a:ahLst/>
              <a:cxnLst/>
              <a:rect l="l" t="t" r="r" b="b"/>
              <a:pathLst>
                <a:path w="90734" h="73871" extrusionOk="0">
                  <a:moveTo>
                    <a:pt x="82323" y="26124"/>
                  </a:moveTo>
                  <a:cubicBezTo>
                    <a:pt x="122082" y="76246"/>
                    <a:pt x="8426" y="96296"/>
                    <a:pt x="298" y="39535"/>
                  </a:cubicBezTo>
                  <a:cubicBezTo>
                    <a:pt x="-4173" y="7904"/>
                    <a:pt x="42563" y="-23999"/>
                    <a:pt x="82323" y="26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1190100" y="6555624"/>
              <a:ext cx="101380" cy="86573"/>
            </a:xfrm>
            <a:custGeom>
              <a:avLst/>
              <a:gdLst/>
              <a:ahLst/>
              <a:cxnLst/>
              <a:rect l="l" t="t" r="r" b="b"/>
              <a:pathLst>
                <a:path w="101380" h="86573" extrusionOk="0">
                  <a:moveTo>
                    <a:pt x="83828" y="36861"/>
                  </a:moveTo>
                  <a:cubicBezTo>
                    <a:pt x="90262" y="44921"/>
                    <a:pt x="91820" y="51559"/>
                    <a:pt x="90127" y="56571"/>
                  </a:cubicBezTo>
                  <a:cubicBezTo>
                    <a:pt x="88230" y="62396"/>
                    <a:pt x="82337" y="67002"/>
                    <a:pt x="74548" y="70118"/>
                  </a:cubicBezTo>
                  <a:cubicBezTo>
                    <a:pt x="66014" y="73505"/>
                    <a:pt x="55515" y="74724"/>
                    <a:pt x="45423" y="73505"/>
                  </a:cubicBezTo>
                  <a:cubicBezTo>
                    <a:pt x="28760" y="71405"/>
                    <a:pt x="13317" y="62532"/>
                    <a:pt x="10811" y="44921"/>
                  </a:cubicBezTo>
                  <a:cubicBezTo>
                    <a:pt x="10066" y="39638"/>
                    <a:pt x="11217" y="34219"/>
                    <a:pt x="13859" y="29478"/>
                  </a:cubicBezTo>
                  <a:cubicBezTo>
                    <a:pt x="16772" y="24127"/>
                    <a:pt x="21445" y="19521"/>
                    <a:pt x="27270" y="16541"/>
                  </a:cubicBezTo>
                  <a:cubicBezTo>
                    <a:pt x="33231" y="13425"/>
                    <a:pt x="40410" y="12070"/>
                    <a:pt x="48132" y="13222"/>
                  </a:cubicBezTo>
                  <a:cubicBezTo>
                    <a:pt x="59376" y="14915"/>
                    <a:pt x="71839" y="21959"/>
                    <a:pt x="83760" y="36996"/>
                  </a:cubicBezTo>
                  <a:lnTo>
                    <a:pt x="83760" y="36996"/>
                  </a:lnTo>
                  <a:close/>
                  <a:moveTo>
                    <a:pt x="100016" y="61109"/>
                  </a:moveTo>
                  <a:cubicBezTo>
                    <a:pt x="103132" y="51559"/>
                    <a:pt x="101167" y="40315"/>
                    <a:pt x="91481" y="28123"/>
                  </a:cubicBezTo>
                  <a:cubicBezTo>
                    <a:pt x="77664" y="10716"/>
                    <a:pt x="62966" y="2520"/>
                    <a:pt x="49487" y="488"/>
                  </a:cubicBezTo>
                  <a:cubicBezTo>
                    <a:pt x="39801" y="-935"/>
                    <a:pt x="30725" y="826"/>
                    <a:pt x="23071" y="4823"/>
                  </a:cubicBezTo>
                  <a:cubicBezTo>
                    <a:pt x="15349" y="8819"/>
                    <a:pt x="9050" y="15118"/>
                    <a:pt x="4986" y="22501"/>
                  </a:cubicBezTo>
                  <a:cubicBezTo>
                    <a:pt x="922" y="29884"/>
                    <a:pt x="-839" y="38419"/>
                    <a:pt x="380" y="46953"/>
                  </a:cubicBezTo>
                  <a:cubicBezTo>
                    <a:pt x="3835" y="71337"/>
                    <a:pt x="23342" y="83461"/>
                    <a:pt x="44271" y="86035"/>
                  </a:cubicBezTo>
                  <a:cubicBezTo>
                    <a:pt x="55854" y="87458"/>
                    <a:pt x="67910" y="86035"/>
                    <a:pt x="77867" y="82106"/>
                  </a:cubicBezTo>
                  <a:cubicBezTo>
                    <a:pt x="88501" y="77907"/>
                    <a:pt x="96832" y="70795"/>
                    <a:pt x="99948" y="611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1368879" y="6364077"/>
              <a:ext cx="40594" cy="179515"/>
            </a:xfrm>
            <a:custGeom>
              <a:avLst/>
              <a:gdLst/>
              <a:ahLst/>
              <a:cxnLst/>
              <a:rect l="l" t="t" r="r" b="b"/>
              <a:pathLst>
                <a:path w="40594" h="179515" extrusionOk="0">
                  <a:moveTo>
                    <a:pt x="79" y="7326"/>
                  </a:moveTo>
                  <a:cubicBezTo>
                    <a:pt x="-463" y="3872"/>
                    <a:pt x="1840" y="621"/>
                    <a:pt x="5294" y="79"/>
                  </a:cubicBezTo>
                  <a:cubicBezTo>
                    <a:pt x="8749" y="-463"/>
                    <a:pt x="12000" y="1840"/>
                    <a:pt x="12610" y="5294"/>
                  </a:cubicBezTo>
                  <a:lnTo>
                    <a:pt x="40516" y="172189"/>
                  </a:lnTo>
                  <a:cubicBezTo>
                    <a:pt x="41058" y="175644"/>
                    <a:pt x="38755" y="178895"/>
                    <a:pt x="35300" y="179437"/>
                  </a:cubicBezTo>
                  <a:cubicBezTo>
                    <a:pt x="31846" y="179979"/>
                    <a:pt x="28595" y="177676"/>
                    <a:pt x="28053" y="174221"/>
                  </a:cubicBezTo>
                  <a:lnTo>
                    <a:pt x="147" y="73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1309508" y="6520574"/>
              <a:ext cx="99190" cy="73244"/>
            </a:xfrm>
            <a:custGeom>
              <a:avLst/>
              <a:gdLst/>
              <a:ahLst/>
              <a:cxnLst/>
              <a:rect l="l" t="t" r="r" b="b"/>
              <a:pathLst>
                <a:path w="99190" h="73244" extrusionOk="0">
                  <a:moveTo>
                    <a:pt x="85459" y="14202"/>
                  </a:moveTo>
                  <a:cubicBezTo>
                    <a:pt x="138359" y="51456"/>
                    <a:pt x="22806" y="103610"/>
                    <a:pt x="1944" y="50846"/>
                  </a:cubicBezTo>
                  <a:cubicBezTo>
                    <a:pt x="-9706" y="21450"/>
                    <a:pt x="32627" y="-23051"/>
                    <a:pt x="85459" y="142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>
              <a:off x="1303702" y="6514303"/>
              <a:ext cx="110676" cy="85883"/>
            </a:xfrm>
            <a:custGeom>
              <a:avLst/>
              <a:gdLst/>
              <a:ahLst/>
              <a:cxnLst/>
              <a:rect l="l" t="t" r="r" b="b"/>
              <a:pathLst>
                <a:path w="110676" h="85883" extrusionOk="0">
                  <a:moveTo>
                    <a:pt x="88150" y="25824"/>
                  </a:moveTo>
                  <a:cubicBezTo>
                    <a:pt x="96685" y="31852"/>
                    <a:pt x="99733" y="37813"/>
                    <a:pt x="99123" y="43164"/>
                  </a:cubicBezTo>
                  <a:cubicBezTo>
                    <a:pt x="98378" y="49327"/>
                    <a:pt x="93162" y="55559"/>
                    <a:pt x="85644" y="60774"/>
                  </a:cubicBezTo>
                  <a:cubicBezTo>
                    <a:pt x="77381" y="66464"/>
                    <a:pt x="66611" y="70731"/>
                    <a:pt x="55638" y="72425"/>
                  </a:cubicBezTo>
                  <a:cubicBezTo>
                    <a:pt x="37621" y="75202"/>
                    <a:pt x="19401" y="71002"/>
                    <a:pt x="12898" y="54611"/>
                  </a:cubicBezTo>
                  <a:cubicBezTo>
                    <a:pt x="10934" y="49666"/>
                    <a:pt x="11002" y="44112"/>
                    <a:pt x="12695" y="38761"/>
                  </a:cubicBezTo>
                  <a:cubicBezTo>
                    <a:pt x="14592" y="32733"/>
                    <a:pt x="18520" y="26908"/>
                    <a:pt x="24007" y="22302"/>
                  </a:cubicBezTo>
                  <a:cubicBezTo>
                    <a:pt x="29629" y="17560"/>
                    <a:pt x="36876" y="14174"/>
                    <a:pt x="45275" y="13022"/>
                  </a:cubicBezTo>
                  <a:cubicBezTo>
                    <a:pt x="57535" y="11397"/>
                    <a:pt x="72233" y="14648"/>
                    <a:pt x="88082" y="25824"/>
                  </a:cubicBezTo>
                  <a:lnTo>
                    <a:pt x="88082" y="25824"/>
                  </a:lnTo>
                  <a:close/>
                  <a:moveTo>
                    <a:pt x="110502" y="44722"/>
                  </a:moveTo>
                  <a:cubicBezTo>
                    <a:pt x="111654" y="34562"/>
                    <a:pt x="107183" y="24199"/>
                    <a:pt x="94314" y="15190"/>
                  </a:cubicBezTo>
                  <a:cubicBezTo>
                    <a:pt x="75958" y="2253"/>
                    <a:pt x="58618" y="-1473"/>
                    <a:pt x="43988" y="492"/>
                  </a:cubicBezTo>
                  <a:cubicBezTo>
                    <a:pt x="33422" y="1914"/>
                    <a:pt x="24278" y="6249"/>
                    <a:pt x="17098" y="12277"/>
                  </a:cubicBezTo>
                  <a:cubicBezTo>
                    <a:pt x="9783" y="18373"/>
                    <a:pt x="4567" y="26298"/>
                    <a:pt x="1926" y="34629"/>
                  </a:cubicBezTo>
                  <a:cubicBezTo>
                    <a:pt x="-716" y="42960"/>
                    <a:pt x="-716" y="51766"/>
                    <a:pt x="2400" y="59691"/>
                  </a:cubicBezTo>
                  <a:cubicBezTo>
                    <a:pt x="11408" y="82381"/>
                    <a:pt x="34573" y="88477"/>
                    <a:pt x="57196" y="84955"/>
                  </a:cubicBezTo>
                  <a:cubicBezTo>
                    <a:pt x="69727" y="83059"/>
                    <a:pt x="82190" y="78114"/>
                    <a:pt x="91740" y="71476"/>
                  </a:cubicBezTo>
                  <a:cubicBezTo>
                    <a:pt x="102035" y="64364"/>
                    <a:pt x="109283" y="55017"/>
                    <a:pt x="110502" y="447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8"/>
            <p:cNvSpPr/>
            <p:nvPr/>
          </p:nvSpPr>
          <p:spPr>
            <a:xfrm>
              <a:off x="1253947" y="6370387"/>
              <a:ext cx="130318" cy="111082"/>
            </a:xfrm>
            <a:custGeom>
              <a:avLst/>
              <a:gdLst/>
              <a:ahLst/>
              <a:cxnLst/>
              <a:rect l="l" t="t" r="r" b="b"/>
              <a:pathLst>
                <a:path w="130318" h="111082" extrusionOk="0">
                  <a:moveTo>
                    <a:pt x="0" y="58386"/>
                  </a:moveTo>
                  <a:lnTo>
                    <a:pt x="121243" y="0"/>
                  </a:lnTo>
                  <a:lnTo>
                    <a:pt x="130319" y="54254"/>
                  </a:lnTo>
                  <a:lnTo>
                    <a:pt x="8805" y="111082"/>
                  </a:lnTo>
                  <a:lnTo>
                    <a:pt x="0" y="5838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1247631" y="6364078"/>
              <a:ext cx="142945" cy="123618"/>
            </a:xfrm>
            <a:custGeom>
              <a:avLst/>
              <a:gdLst/>
              <a:ahLst/>
              <a:cxnLst/>
              <a:rect l="l" t="t" r="r" b="b"/>
              <a:pathLst>
                <a:path w="142945" h="123618" extrusionOk="0">
                  <a:moveTo>
                    <a:pt x="3742" y="58938"/>
                  </a:moveTo>
                  <a:lnTo>
                    <a:pt x="124782" y="619"/>
                  </a:lnTo>
                  <a:cubicBezTo>
                    <a:pt x="127897" y="-871"/>
                    <a:pt x="131690" y="416"/>
                    <a:pt x="133248" y="3532"/>
                  </a:cubicBezTo>
                  <a:cubicBezTo>
                    <a:pt x="133519" y="4074"/>
                    <a:pt x="133722" y="4684"/>
                    <a:pt x="133790" y="5225"/>
                  </a:cubicBezTo>
                  <a:lnTo>
                    <a:pt x="142866" y="59480"/>
                  </a:lnTo>
                  <a:cubicBezTo>
                    <a:pt x="143341" y="62460"/>
                    <a:pt x="141647" y="65372"/>
                    <a:pt x="138938" y="66388"/>
                  </a:cubicBezTo>
                  <a:lnTo>
                    <a:pt x="17763" y="123013"/>
                  </a:lnTo>
                  <a:cubicBezTo>
                    <a:pt x="14579" y="124504"/>
                    <a:pt x="10854" y="123149"/>
                    <a:pt x="9364" y="119965"/>
                  </a:cubicBezTo>
                  <a:cubicBezTo>
                    <a:pt x="9093" y="119424"/>
                    <a:pt x="8958" y="118882"/>
                    <a:pt x="8890" y="118340"/>
                  </a:cubicBezTo>
                  <a:lnTo>
                    <a:pt x="85" y="65644"/>
                  </a:lnTo>
                  <a:cubicBezTo>
                    <a:pt x="-390" y="62731"/>
                    <a:pt x="1168" y="59954"/>
                    <a:pt x="3810" y="58802"/>
                  </a:cubicBezTo>
                  <a:lnTo>
                    <a:pt x="3810" y="58802"/>
                  </a:lnTo>
                  <a:close/>
                  <a:moveTo>
                    <a:pt x="122682" y="15656"/>
                  </a:moveTo>
                  <a:lnTo>
                    <a:pt x="13293" y="68353"/>
                  </a:lnTo>
                  <a:lnTo>
                    <a:pt x="19930" y="108112"/>
                  </a:lnTo>
                  <a:lnTo>
                    <a:pt x="129591" y="56838"/>
                  </a:lnTo>
                  <a:lnTo>
                    <a:pt x="122682" y="1558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1338232" y="6536037"/>
              <a:ext cx="49941" cy="18226"/>
            </a:xfrm>
            <a:custGeom>
              <a:avLst/>
              <a:gdLst/>
              <a:ahLst/>
              <a:cxnLst/>
              <a:rect l="l" t="t" r="r" b="b"/>
              <a:pathLst>
                <a:path w="49941" h="18226" extrusionOk="0">
                  <a:moveTo>
                    <a:pt x="49284" y="18111"/>
                  </a:moveTo>
                  <a:cubicBezTo>
                    <a:pt x="35602" y="6393"/>
                    <a:pt x="18533" y="4158"/>
                    <a:pt x="2684" y="10119"/>
                  </a:cubicBezTo>
                  <a:cubicBezTo>
                    <a:pt x="720" y="10864"/>
                    <a:pt x="-974" y="7748"/>
                    <a:pt x="652" y="6258"/>
                  </a:cubicBezTo>
                  <a:cubicBezTo>
                    <a:pt x="15350" y="-7966"/>
                    <a:pt x="38447" y="4768"/>
                    <a:pt x="49826" y="17569"/>
                  </a:cubicBezTo>
                  <a:cubicBezTo>
                    <a:pt x="50165" y="17976"/>
                    <a:pt x="49691" y="18450"/>
                    <a:pt x="49284" y="181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1223048" y="6576862"/>
              <a:ext cx="42664" cy="20715"/>
            </a:xfrm>
            <a:custGeom>
              <a:avLst/>
              <a:gdLst/>
              <a:ahLst/>
              <a:cxnLst/>
              <a:rect l="l" t="t" r="r" b="b"/>
              <a:pathLst>
                <a:path w="42664" h="20715" extrusionOk="0">
                  <a:moveTo>
                    <a:pt x="42007" y="20635"/>
                  </a:moveTo>
                  <a:cubicBezTo>
                    <a:pt x="36995" y="16571"/>
                    <a:pt x="31305" y="13523"/>
                    <a:pt x="25819" y="10407"/>
                  </a:cubicBezTo>
                  <a:cubicBezTo>
                    <a:pt x="17623" y="5801"/>
                    <a:pt x="10240" y="6547"/>
                    <a:pt x="1638" y="6547"/>
                  </a:cubicBezTo>
                  <a:cubicBezTo>
                    <a:pt x="80" y="6547"/>
                    <a:pt x="-665" y="3973"/>
                    <a:pt x="757" y="3024"/>
                  </a:cubicBezTo>
                  <a:cubicBezTo>
                    <a:pt x="15185" y="-6459"/>
                    <a:pt x="32524" y="8375"/>
                    <a:pt x="42549" y="19754"/>
                  </a:cubicBezTo>
                  <a:cubicBezTo>
                    <a:pt x="42887" y="20161"/>
                    <a:pt x="42413" y="20974"/>
                    <a:pt x="42007" y="206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2" name="Google Shape;272;p8"/>
          <p:cNvGrpSpPr/>
          <p:nvPr/>
        </p:nvGrpSpPr>
        <p:grpSpPr>
          <a:xfrm rot="-1067392">
            <a:off x="5231703" y="4600585"/>
            <a:ext cx="308064" cy="202457"/>
            <a:chOff x="3376242" y="4050765"/>
            <a:chExt cx="308091" cy="202475"/>
          </a:xfrm>
        </p:grpSpPr>
        <p:sp>
          <p:nvSpPr>
            <p:cNvPr id="273" name="Google Shape;273;p8"/>
            <p:cNvSpPr/>
            <p:nvPr/>
          </p:nvSpPr>
          <p:spPr>
            <a:xfrm>
              <a:off x="3376242" y="4050765"/>
              <a:ext cx="308091" cy="202475"/>
            </a:xfrm>
            <a:custGeom>
              <a:avLst/>
              <a:gdLst/>
              <a:ahLst/>
              <a:cxnLst/>
              <a:rect l="l" t="t" r="r" b="b"/>
              <a:pathLst>
                <a:path w="308091" h="202475" extrusionOk="0">
                  <a:moveTo>
                    <a:pt x="308092" y="57800"/>
                  </a:moveTo>
                  <a:lnTo>
                    <a:pt x="196649" y="0"/>
                  </a:lnTo>
                  <a:cubicBezTo>
                    <a:pt x="168399" y="42927"/>
                    <a:pt x="117094" y="113131"/>
                    <a:pt x="88778" y="156059"/>
                  </a:cubicBezTo>
                  <a:cubicBezTo>
                    <a:pt x="74881" y="143330"/>
                    <a:pt x="58060" y="111572"/>
                    <a:pt x="39227" y="103130"/>
                  </a:cubicBezTo>
                  <a:cubicBezTo>
                    <a:pt x="22861" y="95791"/>
                    <a:pt x="-194" y="113911"/>
                    <a:pt x="1" y="130536"/>
                  </a:cubicBezTo>
                  <a:cubicBezTo>
                    <a:pt x="391" y="165800"/>
                    <a:pt x="67802" y="221911"/>
                    <a:pt x="85986" y="195739"/>
                  </a:cubicBezTo>
                  <a:cubicBezTo>
                    <a:pt x="134953" y="130016"/>
                    <a:pt x="192103" y="45525"/>
                    <a:pt x="192103" y="45525"/>
                  </a:cubicBezTo>
                  <a:lnTo>
                    <a:pt x="284517" y="94492"/>
                  </a:lnTo>
                  <a:lnTo>
                    <a:pt x="308092" y="57735"/>
                  </a:ln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3392403" y="4163620"/>
              <a:ext cx="36317" cy="13788"/>
            </a:xfrm>
            <a:custGeom>
              <a:avLst/>
              <a:gdLst/>
              <a:ahLst/>
              <a:cxnLst/>
              <a:rect l="l" t="t" r="r" b="b"/>
              <a:pathLst>
                <a:path w="36317" h="13788" extrusionOk="0">
                  <a:moveTo>
                    <a:pt x="36314" y="13785"/>
                  </a:moveTo>
                  <a:cubicBezTo>
                    <a:pt x="20988" y="-5698"/>
                    <a:pt x="2414" y="-2581"/>
                    <a:pt x="11" y="11057"/>
                  </a:cubicBezTo>
                  <a:cubicBezTo>
                    <a:pt x="-119" y="11706"/>
                    <a:pt x="920" y="12811"/>
                    <a:pt x="1440" y="12356"/>
                  </a:cubicBezTo>
                  <a:cubicBezTo>
                    <a:pt x="13844" y="1251"/>
                    <a:pt x="36639" y="14045"/>
                    <a:pt x="36314" y="13785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3393158" y="4183881"/>
              <a:ext cx="3642" cy="4839"/>
            </a:xfrm>
            <a:custGeom>
              <a:avLst/>
              <a:gdLst/>
              <a:ahLst/>
              <a:cxnLst/>
              <a:rect l="l" t="t" r="r" b="b"/>
              <a:pathLst>
                <a:path w="3642" h="4839" extrusionOk="0">
                  <a:moveTo>
                    <a:pt x="2569" y="83"/>
                  </a:moveTo>
                  <a:cubicBezTo>
                    <a:pt x="945" y="603"/>
                    <a:pt x="-223" y="1966"/>
                    <a:pt x="36" y="4045"/>
                  </a:cubicBezTo>
                  <a:cubicBezTo>
                    <a:pt x="101" y="4629"/>
                    <a:pt x="815" y="5084"/>
                    <a:pt x="1140" y="4694"/>
                  </a:cubicBezTo>
                  <a:cubicBezTo>
                    <a:pt x="2049" y="3655"/>
                    <a:pt x="1919" y="2096"/>
                    <a:pt x="3348" y="1512"/>
                  </a:cubicBezTo>
                  <a:cubicBezTo>
                    <a:pt x="4063" y="1252"/>
                    <a:pt x="3348" y="-176"/>
                    <a:pt x="2569" y="18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3580742" y="4072118"/>
              <a:ext cx="77969" cy="44197"/>
            </a:xfrm>
            <a:custGeom>
              <a:avLst/>
              <a:gdLst/>
              <a:ahLst/>
              <a:cxnLst/>
              <a:rect l="l" t="t" r="r" b="b"/>
              <a:pathLst>
                <a:path w="77969" h="44197" extrusionOk="0">
                  <a:moveTo>
                    <a:pt x="77550" y="42421"/>
                  </a:moveTo>
                  <a:cubicBezTo>
                    <a:pt x="64821" y="31316"/>
                    <a:pt x="17088" y="2091"/>
                    <a:pt x="1436" y="14"/>
                  </a:cubicBezTo>
                  <a:cubicBezTo>
                    <a:pt x="8" y="-181"/>
                    <a:pt x="-577" y="1767"/>
                    <a:pt x="722" y="2417"/>
                  </a:cubicBezTo>
                  <a:cubicBezTo>
                    <a:pt x="27738" y="16314"/>
                    <a:pt x="54949" y="28199"/>
                    <a:pt x="76316" y="43980"/>
                  </a:cubicBezTo>
                  <a:cubicBezTo>
                    <a:pt x="77355" y="44759"/>
                    <a:pt x="78589" y="43266"/>
                    <a:pt x="77615" y="42356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xfrm>
            <a:off x="2241425" y="1293100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9" name="Google Shape;279;p9"/>
          <p:cNvSpPr txBox="1">
            <a:spLocks noGrp="1"/>
          </p:cNvSpPr>
          <p:nvPr>
            <p:ph type="subTitle" idx="1"/>
          </p:nvPr>
        </p:nvSpPr>
        <p:spPr>
          <a:xfrm>
            <a:off x="2241475" y="2168600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grpSp>
        <p:nvGrpSpPr>
          <p:cNvPr id="280" name="Google Shape;280;p9"/>
          <p:cNvGrpSpPr/>
          <p:nvPr/>
        </p:nvGrpSpPr>
        <p:grpSpPr>
          <a:xfrm>
            <a:off x="-3786335" y="-1582717"/>
            <a:ext cx="14725556" cy="9058320"/>
            <a:chOff x="-3786335" y="-1582717"/>
            <a:chExt cx="14725556" cy="9058320"/>
          </a:xfrm>
        </p:grpSpPr>
        <p:grpSp>
          <p:nvGrpSpPr>
            <p:cNvPr id="281" name="Google Shape;281;p9"/>
            <p:cNvGrpSpPr/>
            <p:nvPr/>
          </p:nvGrpSpPr>
          <p:grpSpPr>
            <a:xfrm>
              <a:off x="-3786335" y="-1582717"/>
              <a:ext cx="14725556" cy="9058320"/>
              <a:chOff x="-3786335" y="-1582717"/>
              <a:chExt cx="14725556" cy="9058320"/>
            </a:xfrm>
          </p:grpSpPr>
          <p:grpSp>
            <p:nvGrpSpPr>
              <p:cNvPr id="282" name="Google Shape;282;p9"/>
              <p:cNvGrpSpPr/>
              <p:nvPr/>
            </p:nvGrpSpPr>
            <p:grpSpPr>
              <a:xfrm rot="2700000">
                <a:off x="-2317126" y="-1492453"/>
                <a:ext cx="2385956" cy="5143847"/>
                <a:chOff x="3319431" y="2589219"/>
                <a:chExt cx="1439527" cy="3388215"/>
              </a:xfrm>
            </p:grpSpPr>
            <p:sp>
              <p:nvSpPr>
                <p:cNvPr id="283" name="Google Shape;283;p9"/>
                <p:cNvSpPr/>
                <p:nvPr/>
              </p:nvSpPr>
              <p:spPr>
                <a:xfrm>
                  <a:off x="3402907" y="2589284"/>
                  <a:ext cx="1356051" cy="338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6051" h="3388150" extrusionOk="0">
                      <a:moveTo>
                        <a:pt x="21199" y="0"/>
                      </a:moveTo>
                      <a:lnTo>
                        <a:pt x="1313374" y="0"/>
                      </a:lnTo>
                      <a:cubicBezTo>
                        <a:pt x="1172057" y="326404"/>
                        <a:pt x="1037495" y="298609"/>
                        <a:pt x="1273953" y="1079096"/>
                      </a:cubicBezTo>
                      <a:cubicBezTo>
                        <a:pt x="1510412" y="1859583"/>
                        <a:pt x="1187644" y="2205211"/>
                        <a:pt x="917870" y="2671568"/>
                      </a:cubicBezTo>
                      <a:cubicBezTo>
                        <a:pt x="648031" y="3137925"/>
                        <a:pt x="1142898" y="3206180"/>
                        <a:pt x="1142898" y="3206180"/>
                      </a:cubicBezTo>
                      <a:lnTo>
                        <a:pt x="1150236" y="3388151"/>
                      </a:lnTo>
                      <a:lnTo>
                        <a:pt x="805258" y="3308531"/>
                      </a:lnTo>
                      <a:cubicBezTo>
                        <a:pt x="805258" y="3308531"/>
                        <a:pt x="430926" y="3194815"/>
                        <a:pt x="629782" y="2682933"/>
                      </a:cubicBezTo>
                      <a:cubicBezTo>
                        <a:pt x="828573" y="2171051"/>
                        <a:pt x="896568" y="1503240"/>
                        <a:pt x="409625" y="1113191"/>
                      </a:cubicBezTo>
                      <a:cubicBezTo>
                        <a:pt x="-77320" y="723142"/>
                        <a:pt x="-8480" y="455836"/>
                        <a:pt x="212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4" name="Google Shape;284;p9"/>
                <p:cNvSpPr/>
                <p:nvPr/>
              </p:nvSpPr>
              <p:spPr>
                <a:xfrm>
                  <a:off x="4094053" y="2589284"/>
                  <a:ext cx="533422" cy="3152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422" h="3152485" extrusionOk="0">
                      <a:moveTo>
                        <a:pt x="126257" y="0"/>
                      </a:moveTo>
                      <a:lnTo>
                        <a:pt x="305305" y="0"/>
                      </a:lnTo>
                      <a:cubicBezTo>
                        <a:pt x="-280937" y="751912"/>
                        <a:pt x="890379" y="1057535"/>
                        <a:pt x="418371" y="2132669"/>
                      </a:cubicBezTo>
                      <a:cubicBezTo>
                        <a:pt x="340700" y="2309640"/>
                        <a:pt x="121451" y="2674230"/>
                        <a:pt x="115412" y="2842109"/>
                      </a:cubicBezTo>
                      <a:cubicBezTo>
                        <a:pt x="112034" y="2935302"/>
                        <a:pt x="146584" y="3008168"/>
                        <a:pt x="190486" y="3087724"/>
                      </a:cubicBezTo>
                      <a:cubicBezTo>
                        <a:pt x="225425" y="3137405"/>
                        <a:pt x="244584" y="3198452"/>
                        <a:pt x="184576" y="3099738"/>
                      </a:cubicBezTo>
                      <a:cubicBezTo>
                        <a:pt x="-27983" y="2672867"/>
                        <a:pt x="262573" y="2433681"/>
                        <a:pt x="407136" y="2041684"/>
                      </a:cubicBezTo>
                      <a:cubicBezTo>
                        <a:pt x="607421" y="1498564"/>
                        <a:pt x="423372" y="1272821"/>
                        <a:pt x="150351" y="820687"/>
                      </a:cubicBezTo>
                      <a:cubicBezTo>
                        <a:pt x="-21164" y="536561"/>
                        <a:pt x="-67663" y="287374"/>
                        <a:pt x="126257" y="6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5" name="Google Shape;285;p9"/>
                <p:cNvSpPr/>
                <p:nvPr/>
              </p:nvSpPr>
              <p:spPr>
                <a:xfrm rot="1057529">
                  <a:off x="4429246" y="5008030"/>
                  <a:ext cx="147681" cy="676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13" h="680741" extrusionOk="0">
                      <a:moveTo>
                        <a:pt x="102757" y="236"/>
                      </a:moveTo>
                      <a:cubicBezTo>
                        <a:pt x="192963" y="8873"/>
                        <a:pt x="119577" y="152203"/>
                        <a:pt x="97756" y="337811"/>
                      </a:cubicBezTo>
                      <a:cubicBezTo>
                        <a:pt x="88079" y="419899"/>
                        <a:pt x="92171" y="547512"/>
                        <a:pt x="121655" y="633367"/>
                      </a:cubicBezTo>
                      <a:cubicBezTo>
                        <a:pt x="154062" y="727794"/>
                        <a:pt x="120876" y="666748"/>
                        <a:pt x="68337" y="575178"/>
                      </a:cubicBezTo>
                      <a:cubicBezTo>
                        <a:pt x="-37456" y="390934"/>
                        <a:pt x="-16154" y="-11129"/>
                        <a:pt x="102822" y="23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6" name="Google Shape;286;p9"/>
                <p:cNvSpPr/>
                <p:nvPr/>
              </p:nvSpPr>
              <p:spPr>
                <a:xfrm>
                  <a:off x="3319431" y="2589219"/>
                  <a:ext cx="832870" cy="32072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870" h="3207246" extrusionOk="0">
                      <a:moveTo>
                        <a:pt x="40057" y="65"/>
                      </a:moveTo>
                      <a:cubicBezTo>
                        <a:pt x="26809" y="360305"/>
                        <a:pt x="-81581" y="689372"/>
                        <a:pt x="324249" y="1062146"/>
                      </a:cubicBezTo>
                      <a:cubicBezTo>
                        <a:pt x="577202" y="1294513"/>
                        <a:pt x="680462" y="1434660"/>
                        <a:pt x="751380" y="1577145"/>
                      </a:cubicBezTo>
                      <a:cubicBezTo>
                        <a:pt x="971278" y="2019019"/>
                        <a:pt x="676370" y="2421796"/>
                        <a:pt x="677475" y="2795674"/>
                      </a:cubicBezTo>
                      <a:cubicBezTo>
                        <a:pt x="677994" y="2970371"/>
                        <a:pt x="716376" y="3107012"/>
                        <a:pt x="820479" y="3187931"/>
                      </a:cubicBezTo>
                      <a:cubicBezTo>
                        <a:pt x="824506" y="3191048"/>
                        <a:pt x="825545" y="3197543"/>
                        <a:pt x="822882" y="3202413"/>
                      </a:cubicBezTo>
                      <a:cubicBezTo>
                        <a:pt x="820220" y="3207284"/>
                        <a:pt x="814829" y="3208713"/>
                        <a:pt x="810803" y="3205595"/>
                      </a:cubicBezTo>
                      <a:cubicBezTo>
                        <a:pt x="701049" y="3120260"/>
                        <a:pt x="660589" y="2977775"/>
                        <a:pt x="660070" y="2796194"/>
                      </a:cubicBezTo>
                      <a:cubicBezTo>
                        <a:pt x="658966" y="2426472"/>
                        <a:pt x="950755" y="2019084"/>
                        <a:pt x="736378" y="1588251"/>
                      </a:cubicBezTo>
                      <a:cubicBezTo>
                        <a:pt x="666954" y="1448688"/>
                        <a:pt x="564798" y="1309709"/>
                        <a:pt x="313533" y="1078901"/>
                      </a:cubicBezTo>
                      <a:cubicBezTo>
                        <a:pt x="-99116" y="699828"/>
                        <a:pt x="9274" y="365305"/>
                        <a:pt x="22717" y="0"/>
                      </a:cubicBezTo>
                      <a:lnTo>
                        <a:pt x="4012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7" name="Google Shape;287;p9"/>
                <p:cNvSpPr/>
                <p:nvPr/>
              </p:nvSpPr>
              <p:spPr>
                <a:xfrm>
                  <a:off x="3991148" y="2589284"/>
                  <a:ext cx="495363" cy="1370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63" h="1370430" extrusionOk="0">
                      <a:moveTo>
                        <a:pt x="65960" y="654952"/>
                      </a:moveTo>
                      <a:cubicBezTo>
                        <a:pt x="-35157" y="432067"/>
                        <a:pt x="-12752" y="259773"/>
                        <a:pt x="83884" y="39161"/>
                      </a:cubicBezTo>
                      <a:cubicBezTo>
                        <a:pt x="90573" y="23899"/>
                        <a:pt x="97457" y="10716"/>
                        <a:pt x="103952" y="0"/>
                      </a:cubicBezTo>
                      <a:lnTo>
                        <a:pt x="136293" y="0"/>
                      </a:lnTo>
                      <a:cubicBezTo>
                        <a:pt x="69531" y="116183"/>
                        <a:pt x="-33273" y="294387"/>
                        <a:pt x="66349" y="583774"/>
                      </a:cubicBezTo>
                      <a:cubicBezTo>
                        <a:pt x="163569" y="866147"/>
                        <a:pt x="422173" y="1031817"/>
                        <a:pt x="495364" y="1370431"/>
                      </a:cubicBezTo>
                      <a:cubicBezTo>
                        <a:pt x="451917" y="1266587"/>
                        <a:pt x="409704" y="1167613"/>
                        <a:pt x="348008" y="1073641"/>
                      </a:cubicBezTo>
                      <a:cubicBezTo>
                        <a:pt x="256503" y="934403"/>
                        <a:pt x="140774" y="802763"/>
                        <a:pt x="66025" y="65488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88" name="Google Shape;288;p9"/>
              <p:cNvGrpSpPr/>
              <p:nvPr/>
            </p:nvGrpSpPr>
            <p:grpSpPr>
              <a:xfrm>
                <a:off x="6045324" y="1708957"/>
                <a:ext cx="4893896" cy="5766645"/>
                <a:chOff x="6045324" y="1708957"/>
                <a:chExt cx="4893896" cy="5766645"/>
              </a:xfrm>
            </p:grpSpPr>
            <p:sp>
              <p:nvSpPr>
                <p:cNvPr id="289" name="Google Shape;289;p9"/>
                <p:cNvSpPr/>
                <p:nvPr/>
              </p:nvSpPr>
              <p:spPr>
                <a:xfrm rot="1851654">
                  <a:off x="7178335" y="2019144"/>
                  <a:ext cx="2627874" cy="5146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1991" h="2184753" extrusionOk="0">
                      <a:moveTo>
                        <a:pt x="796374" y="65"/>
                      </a:moveTo>
                      <a:lnTo>
                        <a:pt x="1571991" y="65"/>
                      </a:lnTo>
                      <a:lnTo>
                        <a:pt x="1571991" y="421027"/>
                      </a:lnTo>
                      <a:cubicBezTo>
                        <a:pt x="1433662" y="567474"/>
                        <a:pt x="1318972" y="734832"/>
                        <a:pt x="1305269" y="896086"/>
                      </a:cubicBezTo>
                      <a:cubicBezTo>
                        <a:pt x="1268641" y="1328088"/>
                        <a:pt x="1100244" y="1518437"/>
                        <a:pt x="843977" y="1584354"/>
                      </a:cubicBezTo>
                      <a:cubicBezTo>
                        <a:pt x="587712" y="1650271"/>
                        <a:pt x="82454" y="1664883"/>
                        <a:pt x="38552" y="2184754"/>
                      </a:cubicBezTo>
                      <a:cubicBezTo>
                        <a:pt x="-63928" y="2001679"/>
                        <a:pt x="31214" y="1620982"/>
                        <a:pt x="404637" y="1511098"/>
                      </a:cubicBezTo>
                      <a:cubicBezTo>
                        <a:pt x="778061" y="1401279"/>
                        <a:pt x="895218" y="1071757"/>
                        <a:pt x="785399" y="771590"/>
                      </a:cubicBezTo>
                      <a:cubicBezTo>
                        <a:pt x="705843" y="554095"/>
                        <a:pt x="726235" y="206000"/>
                        <a:pt x="796374" y="0"/>
                      </a:cubicBezTo>
                      <a:close/>
                    </a:path>
                  </a:pathLst>
                </a:custGeom>
                <a:solidFill>
                  <a:srgbClr val="C9454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0" name="Google Shape;290;p9"/>
                <p:cNvSpPr/>
                <p:nvPr/>
              </p:nvSpPr>
              <p:spPr>
                <a:xfrm rot="1851654">
                  <a:off x="7299737" y="1755848"/>
                  <a:ext cx="1278527" cy="4904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4813" h="2082208" extrusionOk="0">
                      <a:moveTo>
                        <a:pt x="400506" y="0"/>
                      </a:moveTo>
                      <a:lnTo>
                        <a:pt x="609558" y="0"/>
                      </a:lnTo>
                      <a:cubicBezTo>
                        <a:pt x="535068" y="346537"/>
                        <a:pt x="655667" y="640405"/>
                        <a:pt x="730677" y="888683"/>
                      </a:cubicBezTo>
                      <a:cubicBezTo>
                        <a:pt x="825884" y="1203527"/>
                        <a:pt x="716065" y="1291395"/>
                        <a:pt x="474411" y="1415891"/>
                      </a:cubicBezTo>
                      <a:cubicBezTo>
                        <a:pt x="232757" y="1540387"/>
                        <a:pt x="79037" y="1642868"/>
                        <a:pt x="57087" y="1862570"/>
                      </a:cubicBezTo>
                      <a:lnTo>
                        <a:pt x="35136" y="2082208"/>
                      </a:lnTo>
                      <a:cubicBezTo>
                        <a:pt x="35136" y="2082208"/>
                        <a:pt x="-89361" y="1686834"/>
                        <a:pt x="130342" y="1489147"/>
                      </a:cubicBezTo>
                      <a:cubicBezTo>
                        <a:pt x="349980" y="1291460"/>
                        <a:pt x="708791" y="1328088"/>
                        <a:pt x="613584" y="925375"/>
                      </a:cubicBezTo>
                      <a:cubicBezTo>
                        <a:pt x="534873" y="592477"/>
                        <a:pt x="381152" y="249577"/>
                        <a:pt x="400570" y="65"/>
                      </a:cubicBezTo>
                      <a:close/>
                    </a:path>
                  </a:pathLst>
                </a:custGeom>
                <a:solidFill>
                  <a:srgbClr val="EABC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1" name="Google Shape;291;p9"/>
                <p:cNvSpPr/>
                <p:nvPr/>
              </p:nvSpPr>
              <p:spPr>
                <a:xfrm rot="1851654">
                  <a:off x="7702860" y="2004517"/>
                  <a:ext cx="1651812" cy="4183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8112" h="1776041" extrusionOk="0">
                      <a:moveTo>
                        <a:pt x="944731" y="65"/>
                      </a:moveTo>
                      <a:lnTo>
                        <a:pt x="988113" y="65"/>
                      </a:lnTo>
                      <a:cubicBezTo>
                        <a:pt x="950966" y="44291"/>
                        <a:pt x="914597" y="86050"/>
                        <a:pt x="907193" y="96571"/>
                      </a:cubicBezTo>
                      <a:cubicBezTo>
                        <a:pt x="622483" y="500127"/>
                        <a:pt x="820884" y="675019"/>
                        <a:pt x="792374" y="1082278"/>
                      </a:cubicBezTo>
                      <a:cubicBezTo>
                        <a:pt x="758668" y="1563507"/>
                        <a:pt x="320692" y="1433361"/>
                        <a:pt x="50268" y="1736841"/>
                      </a:cubicBezTo>
                      <a:cubicBezTo>
                        <a:pt x="-40068" y="1838217"/>
                        <a:pt x="-7141" y="1722423"/>
                        <a:pt x="136902" y="1621956"/>
                      </a:cubicBezTo>
                      <a:cubicBezTo>
                        <a:pt x="305300" y="1504474"/>
                        <a:pt x="456553" y="1484536"/>
                        <a:pt x="611052" y="1397772"/>
                      </a:cubicBezTo>
                      <a:cubicBezTo>
                        <a:pt x="862123" y="1256781"/>
                        <a:pt x="767241" y="903879"/>
                        <a:pt x="740485" y="673656"/>
                      </a:cubicBezTo>
                      <a:cubicBezTo>
                        <a:pt x="708922" y="402128"/>
                        <a:pt x="744251" y="266981"/>
                        <a:pt x="908428" y="43902"/>
                      </a:cubicBezTo>
                      <a:cubicBezTo>
                        <a:pt x="910051" y="41758"/>
                        <a:pt x="924728" y="23639"/>
                        <a:pt x="94479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2" name="Google Shape;292;p9"/>
                <p:cNvSpPr/>
                <p:nvPr/>
              </p:nvSpPr>
              <p:spPr>
                <a:xfrm rot="961711">
                  <a:off x="8620823" y="1889977"/>
                  <a:ext cx="242925" cy="1034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13" h="680741" extrusionOk="0">
                      <a:moveTo>
                        <a:pt x="102757" y="236"/>
                      </a:moveTo>
                      <a:cubicBezTo>
                        <a:pt x="192963" y="8873"/>
                        <a:pt x="119577" y="152203"/>
                        <a:pt x="97756" y="337811"/>
                      </a:cubicBezTo>
                      <a:cubicBezTo>
                        <a:pt x="88079" y="419899"/>
                        <a:pt x="92171" y="547512"/>
                        <a:pt x="121655" y="633367"/>
                      </a:cubicBezTo>
                      <a:cubicBezTo>
                        <a:pt x="154062" y="727794"/>
                        <a:pt x="120876" y="666748"/>
                        <a:pt x="68337" y="575178"/>
                      </a:cubicBezTo>
                      <a:cubicBezTo>
                        <a:pt x="-37456" y="390934"/>
                        <a:pt x="-16154" y="-11129"/>
                        <a:pt x="102822" y="236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93" name="Google Shape;293;p9"/>
              <p:cNvGrpSpPr/>
              <p:nvPr/>
            </p:nvGrpSpPr>
            <p:grpSpPr>
              <a:xfrm rot="4637902">
                <a:off x="-100055" y="1125955"/>
                <a:ext cx="658905" cy="806937"/>
                <a:chOff x="4572813" y="5319201"/>
                <a:chExt cx="372432" cy="456104"/>
              </a:xfrm>
            </p:grpSpPr>
            <p:sp>
              <p:nvSpPr>
                <p:cNvPr id="294" name="Google Shape;294;p9"/>
                <p:cNvSpPr/>
                <p:nvPr/>
              </p:nvSpPr>
              <p:spPr>
                <a:xfrm>
                  <a:off x="4894124" y="5593942"/>
                  <a:ext cx="37081" cy="6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81" h="67400" extrusionOk="0">
                      <a:moveTo>
                        <a:pt x="36665" y="35462"/>
                      </a:moveTo>
                      <a:cubicBezTo>
                        <a:pt x="42510" y="-11037"/>
                        <a:pt x="-15420" y="-19805"/>
                        <a:pt x="3998" y="58257"/>
                      </a:cubicBezTo>
                      <a:cubicBezTo>
                        <a:pt x="11142" y="87027"/>
                        <a:pt x="34781" y="39034"/>
                        <a:pt x="36665" y="3546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5" name="Google Shape;295;p9"/>
                <p:cNvSpPr/>
                <p:nvPr/>
              </p:nvSpPr>
              <p:spPr>
                <a:xfrm>
                  <a:off x="4639074" y="5387337"/>
                  <a:ext cx="71923" cy="58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23" h="58124" extrusionOk="0">
                      <a:moveTo>
                        <a:pt x="1223" y="14052"/>
                      </a:moveTo>
                      <a:cubicBezTo>
                        <a:pt x="-14233" y="78735"/>
                        <a:pt x="123252" y="68734"/>
                        <a:pt x="50580" y="6779"/>
                      </a:cubicBezTo>
                      <a:cubicBezTo>
                        <a:pt x="34604" y="-6860"/>
                        <a:pt x="13758" y="2427"/>
                        <a:pt x="1223" y="1405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6" name="Google Shape;296;p9"/>
                <p:cNvSpPr/>
                <p:nvPr/>
              </p:nvSpPr>
              <p:spPr>
                <a:xfrm>
                  <a:off x="4721737" y="5363962"/>
                  <a:ext cx="52176" cy="4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76" h="45690" extrusionOk="0">
                      <a:moveTo>
                        <a:pt x="51434" y="29504"/>
                      </a:moveTo>
                      <a:cubicBezTo>
                        <a:pt x="32016" y="-31283"/>
                        <a:pt x="-42993" y="16385"/>
                        <a:pt x="34094" y="43532"/>
                      </a:cubicBezTo>
                      <a:cubicBezTo>
                        <a:pt x="46628" y="47948"/>
                        <a:pt x="54746" y="46649"/>
                        <a:pt x="51434" y="2950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7" name="Google Shape;297;p9"/>
                <p:cNvSpPr/>
                <p:nvPr/>
              </p:nvSpPr>
              <p:spPr>
                <a:xfrm>
                  <a:off x="4797763" y="5435288"/>
                  <a:ext cx="57123" cy="555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23" h="55561" extrusionOk="0">
                      <a:moveTo>
                        <a:pt x="49834" y="15003"/>
                      </a:moveTo>
                      <a:cubicBezTo>
                        <a:pt x="-44334" y="-45004"/>
                        <a:pt x="17297" y="98130"/>
                        <a:pt x="53535" y="42409"/>
                      </a:cubicBezTo>
                      <a:cubicBezTo>
                        <a:pt x="59705" y="32927"/>
                        <a:pt x="57562" y="23251"/>
                        <a:pt x="49834" y="1500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8" name="Google Shape;298;p9"/>
                <p:cNvSpPr/>
                <p:nvPr/>
              </p:nvSpPr>
              <p:spPr>
                <a:xfrm>
                  <a:off x="4730870" y="5472888"/>
                  <a:ext cx="72390" cy="69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390" h="69693" extrusionOk="0">
                      <a:moveTo>
                        <a:pt x="12753" y="45463"/>
                      </a:moveTo>
                      <a:cubicBezTo>
                        <a:pt x="137184" y="131578"/>
                        <a:pt x="33209" y="-43769"/>
                        <a:pt x="1972" y="10719"/>
                      </a:cubicBezTo>
                      <a:cubicBezTo>
                        <a:pt x="-2379" y="18252"/>
                        <a:pt x="154" y="31695"/>
                        <a:pt x="12753" y="4546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9" name="Google Shape;299;p9"/>
                <p:cNvSpPr/>
                <p:nvPr/>
              </p:nvSpPr>
              <p:spPr>
                <a:xfrm>
                  <a:off x="4832129" y="5531504"/>
                  <a:ext cx="48574" cy="78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74" h="78264" extrusionOk="0">
                      <a:moveTo>
                        <a:pt x="13519" y="355"/>
                      </a:moveTo>
                      <a:cubicBezTo>
                        <a:pt x="-24473" y="-7827"/>
                        <a:pt x="27677" y="128683"/>
                        <a:pt x="46965" y="57765"/>
                      </a:cubicBezTo>
                      <a:cubicBezTo>
                        <a:pt x="55472" y="26463"/>
                        <a:pt x="28196" y="6590"/>
                        <a:pt x="13519" y="35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0" name="Google Shape;300;p9"/>
                <p:cNvSpPr/>
                <p:nvPr/>
              </p:nvSpPr>
              <p:spPr>
                <a:xfrm>
                  <a:off x="4572813" y="5319201"/>
                  <a:ext cx="55729" cy="4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9" h="46375" extrusionOk="0">
                      <a:moveTo>
                        <a:pt x="55730" y="27895"/>
                      </a:moveTo>
                      <a:cubicBezTo>
                        <a:pt x="50794" y="-30164"/>
                        <a:pt x="-43309" y="15946"/>
                        <a:pt x="24427" y="44586"/>
                      </a:cubicBezTo>
                      <a:cubicBezTo>
                        <a:pt x="38455" y="50496"/>
                        <a:pt x="50015" y="40949"/>
                        <a:pt x="55730" y="278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1" name="Google Shape;301;p9"/>
                <p:cNvSpPr/>
                <p:nvPr/>
              </p:nvSpPr>
              <p:spPr>
                <a:xfrm>
                  <a:off x="4899915" y="5694625"/>
                  <a:ext cx="45330" cy="8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30" h="80680" extrusionOk="0">
                      <a:moveTo>
                        <a:pt x="16066" y="1022"/>
                      </a:moveTo>
                      <a:cubicBezTo>
                        <a:pt x="-20756" y="-13331"/>
                        <a:pt x="13404" y="129350"/>
                        <a:pt x="41849" y="62978"/>
                      </a:cubicBezTo>
                      <a:cubicBezTo>
                        <a:pt x="54448" y="33688"/>
                        <a:pt x="29834" y="9594"/>
                        <a:pt x="16066" y="102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02" name="Google Shape;302;p9"/>
            <p:cNvGrpSpPr/>
            <p:nvPr/>
          </p:nvGrpSpPr>
          <p:grpSpPr>
            <a:xfrm>
              <a:off x="133080" y="4675421"/>
              <a:ext cx="279944" cy="347149"/>
              <a:chOff x="1190100" y="6364077"/>
              <a:chExt cx="224278" cy="278120"/>
            </a:xfrm>
          </p:grpSpPr>
          <p:sp>
            <p:nvSpPr>
              <p:cNvPr id="303" name="Google Shape;303;p9"/>
              <p:cNvSpPr/>
              <p:nvPr/>
            </p:nvSpPr>
            <p:spPr>
              <a:xfrm>
                <a:off x="1247636" y="6422463"/>
                <a:ext cx="40526" cy="179583"/>
              </a:xfrm>
              <a:custGeom>
                <a:avLst/>
                <a:gdLst/>
                <a:ahLst/>
                <a:cxnLst/>
                <a:rect l="l" t="t" r="r" b="b"/>
                <a:pathLst>
                  <a:path w="40526" h="179583" extrusionOk="0">
                    <a:moveTo>
                      <a:pt x="79" y="7326"/>
                    </a:moveTo>
                    <a:cubicBezTo>
                      <a:pt x="-463" y="3872"/>
                      <a:pt x="1840" y="621"/>
                      <a:pt x="5294" y="79"/>
                    </a:cubicBezTo>
                    <a:cubicBezTo>
                      <a:pt x="8749" y="-463"/>
                      <a:pt x="12000" y="1840"/>
                      <a:pt x="12542" y="5294"/>
                    </a:cubicBezTo>
                    <a:lnTo>
                      <a:pt x="40448" y="172189"/>
                    </a:lnTo>
                    <a:cubicBezTo>
                      <a:pt x="40990" y="175644"/>
                      <a:pt x="38687" y="178895"/>
                      <a:pt x="35232" y="179505"/>
                    </a:cubicBezTo>
                    <a:cubicBezTo>
                      <a:pt x="31778" y="180046"/>
                      <a:pt x="28527" y="177743"/>
                      <a:pt x="27985" y="174289"/>
                    </a:cubicBezTo>
                    <a:lnTo>
                      <a:pt x="79" y="739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" name="Google Shape;304;p9"/>
              <p:cNvSpPr/>
              <p:nvPr/>
            </p:nvSpPr>
            <p:spPr>
              <a:xfrm>
                <a:off x="1195466" y="6561958"/>
                <a:ext cx="90734" cy="73871"/>
              </a:xfrm>
              <a:custGeom>
                <a:avLst/>
                <a:gdLst/>
                <a:ahLst/>
                <a:cxnLst/>
                <a:rect l="l" t="t" r="r" b="b"/>
                <a:pathLst>
                  <a:path w="90734" h="73871" extrusionOk="0">
                    <a:moveTo>
                      <a:pt x="82323" y="26124"/>
                    </a:moveTo>
                    <a:cubicBezTo>
                      <a:pt x="122082" y="76246"/>
                      <a:pt x="8426" y="96296"/>
                      <a:pt x="298" y="39535"/>
                    </a:cubicBezTo>
                    <a:cubicBezTo>
                      <a:pt x="-4173" y="7904"/>
                      <a:pt x="42563" y="-23999"/>
                      <a:pt x="82323" y="261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Google Shape;305;p9"/>
              <p:cNvSpPr/>
              <p:nvPr/>
            </p:nvSpPr>
            <p:spPr>
              <a:xfrm>
                <a:off x="1190100" y="6555624"/>
                <a:ext cx="101380" cy="86573"/>
              </a:xfrm>
              <a:custGeom>
                <a:avLst/>
                <a:gdLst/>
                <a:ahLst/>
                <a:cxnLst/>
                <a:rect l="l" t="t" r="r" b="b"/>
                <a:pathLst>
                  <a:path w="101380" h="86573" extrusionOk="0">
                    <a:moveTo>
                      <a:pt x="83828" y="36861"/>
                    </a:moveTo>
                    <a:cubicBezTo>
                      <a:pt x="90262" y="44921"/>
                      <a:pt x="91820" y="51559"/>
                      <a:pt x="90127" y="56571"/>
                    </a:cubicBezTo>
                    <a:cubicBezTo>
                      <a:pt x="88230" y="62396"/>
                      <a:pt x="82337" y="67002"/>
                      <a:pt x="74548" y="70118"/>
                    </a:cubicBezTo>
                    <a:cubicBezTo>
                      <a:pt x="66014" y="73505"/>
                      <a:pt x="55515" y="74724"/>
                      <a:pt x="45423" y="73505"/>
                    </a:cubicBezTo>
                    <a:cubicBezTo>
                      <a:pt x="28760" y="71405"/>
                      <a:pt x="13317" y="62532"/>
                      <a:pt x="10811" y="44921"/>
                    </a:cubicBezTo>
                    <a:cubicBezTo>
                      <a:pt x="10066" y="39638"/>
                      <a:pt x="11217" y="34219"/>
                      <a:pt x="13859" y="29478"/>
                    </a:cubicBezTo>
                    <a:cubicBezTo>
                      <a:pt x="16772" y="24127"/>
                      <a:pt x="21445" y="19521"/>
                      <a:pt x="27270" y="16541"/>
                    </a:cubicBezTo>
                    <a:cubicBezTo>
                      <a:pt x="33231" y="13425"/>
                      <a:pt x="40410" y="12070"/>
                      <a:pt x="48132" y="13222"/>
                    </a:cubicBezTo>
                    <a:cubicBezTo>
                      <a:pt x="59376" y="14915"/>
                      <a:pt x="71839" y="21959"/>
                      <a:pt x="83760" y="36996"/>
                    </a:cubicBezTo>
                    <a:lnTo>
                      <a:pt x="83760" y="36996"/>
                    </a:lnTo>
                    <a:close/>
                    <a:moveTo>
                      <a:pt x="100016" y="61109"/>
                    </a:moveTo>
                    <a:cubicBezTo>
                      <a:pt x="103132" y="51559"/>
                      <a:pt x="101167" y="40315"/>
                      <a:pt x="91481" y="28123"/>
                    </a:cubicBezTo>
                    <a:cubicBezTo>
                      <a:pt x="77664" y="10716"/>
                      <a:pt x="62966" y="2520"/>
                      <a:pt x="49487" y="488"/>
                    </a:cubicBezTo>
                    <a:cubicBezTo>
                      <a:pt x="39801" y="-935"/>
                      <a:pt x="30725" y="826"/>
                      <a:pt x="23071" y="4823"/>
                    </a:cubicBezTo>
                    <a:cubicBezTo>
                      <a:pt x="15349" y="8819"/>
                      <a:pt x="9050" y="15118"/>
                      <a:pt x="4986" y="22501"/>
                    </a:cubicBezTo>
                    <a:cubicBezTo>
                      <a:pt x="922" y="29884"/>
                      <a:pt x="-839" y="38419"/>
                      <a:pt x="380" y="46953"/>
                    </a:cubicBezTo>
                    <a:cubicBezTo>
                      <a:pt x="3835" y="71337"/>
                      <a:pt x="23342" y="83461"/>
                      <a:pt x="44271" y="86035"/>
                    </a:cubicBezTo>
                    <a:cubicBezTo>
                      <a:pt x="55854" y="87458"/>
                      <a:pt x="67910" y="86035"/>
                      <a:pt x="77867" y="82106"/>
                    </a:cubicBezTo>
                    <a:cubicBezTo>
                      <a:pt x="88501" y="77907"/>
                      <a:pt x="96832" y="70795"/>
                      <a:pt x="99948" y="6110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306;p9"/>
              <p:cNvSpPr/>
              <p:nvPr/>
            </p:nvSpPr>
            <p:spPr>
              <a:xfrm>
                <a:off x="1368879" y="6364077"/>
                <a:ext cx="40594" cy="179515"/>
              </a:xfrm>
              <a:custGeom>
                <a:avLst/>
                <a:gdLst/>
                <a:ahLst/>
                <a:cxnLst/>
                <a:rect l="l" t="t" r="r" b="b"/>
                <a:pathLst>
                  <a:path w="40594" h="179515" extrusionOk="0">
                    <a:moveTo>
                      <a:pt x="79" y="7326"/>
                    </a:moveTo>
                    <a:cubicBezTo>
                      <a:pt x="-463" y="3872"/>
                      <a:pt x="1840" y="621"/>
                      <a:pt x="5294" y="79"/>
                    </a:cubicBezTo>
                    <a:cubicBezTo>
                      <a:pt x="8749" y="-463"/>
                      <a:pt x="12000" y="1840"/>
                      <a:pt x="12610" y="5294"/>
                    </a:cubicBezTo>
                    <a:lnTo>
                      <a:pt x="40516" y="172189"/>
                    </a:lnTo>
                    <a:cubicBezTo>
                      <a:pt x="41058" y="175644"/>
                      <a:pt x="38755" y="178895"/>
                      <a:pt x="35300" y="179437"/>
                    </a:cubicBezTo>
                    <a:cubicBezTo>
                      <a:pt x="31846" y="179979"/>
                      <a:pt x="28595" y="177676"/>
                      <a:pt x="28053" y="174221"/>
                    </a:cubicBezTo>
                    <a:lnTo>
                      <a:pt x="147" y="732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" name="Google Shape;307;p9"/>
              <p:cNvSpPr/>
              <p:nvPr/>
            </p:nvSpPr>
            <p:spPr>
              <a:xfrm>
                <a:off x="1309508" y="6520574"/>
                <a:ext cx="99190" cy="73244"/>
              </a:xfrm>
              <a:custGeom>
                <a:avLst/>
                <a:gdLst/>
                <a:ahLst/>
                <a:cxnLst/>
                <a:rect l="l" t="t" r="r" b="b"/>
                <a:pathLst>
                  <a:path w="99190" h="73244" extrusionOk="0">
                    <a:moveTo>
                      <a:pt x="85459" y="14202"/>
                    </a:moveTo>
                    <a:cubicBezTo>
                      <a:pt x="138359" y="51456"/>
                      <a:pt x="22806" y="103610"/>
                      <a:pt x="1944" y="50846"/>
                    </a:cubicBezTo>
                    <a:cubicBezTo>
                      <a:pt x="-9706" y="21450"/>
                      <a:pt x="32627" y="-23051"/>
                      <a:pt x="85459" y="1420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" name="Google Shape;308;p9"/>
              <p:cNvSpPr/>
              <p:nvPr/>
            </p:nvSpPr>
            <p:spPr>
              <a:xfrm>
                <a:off x="1303702" y="6514303"/>
                <a:ext cx="110676" cy="85883"/>
              </a:xfrm>
              <a:custGeom>
                <a:avLst/>
                <a:gdLst/>
                <a:ahLst/>
                <a:cxnLst/>
                <a:rect l="l" t="t" r="r" b="b"/>
                <a:pathLst>
                  <a:path w="110676" h="85883" extrusionOk="0">
                    <a:moveTo>
                      <a:pt x="88150" y="25824"/>
                    </a:moveTo>
                    <a:cubicBezTo>
                      <a:pt x="96685" y="31852"/>
                      <a:pt x="99733" y="37813"/>
                      <a:pt x="99123" y="43164"/>
                    </a:cubicBezTo>
                    <a:cubicBezTo>
                      <a:pt x="98378" y="49327"/>
                      <a:pt x="93162" y="55559"/>
                      <a:pt x="85644" y="60774"/>
                    </a:cubicBezTo>
                    <a:cubicBezTo>
                      <a:pt x="77381" y="66464"/>
                      <a:pt x="66611" y="70731"/>
                      <a:pt x="55638" y="72425"/>
                    </a:cubicBezTo>
                    <a:cubicBezTo>
                      <a:pt x="37621" y="75202"/>
                      <a:pt x="19401" y="71002"/>
                      <a:pt x="12898" y="54611"/>
                    </a:cubicBezTo>
                    <a:cubicBezTo>
                      <a:pt x="10934" y="49666"/>
                      <a:pt x="11002" y="44112"/>
                      <a:pt x="12695" y="38761"/>
                    </a:cubicBezTo>
                    <a:cubicBezTo>
                      <a:pt x="14592" y="32733"/>
                      <a:pt x="18520" y="26908"/>
                      <a:pt x="24007" y="22302"/>
                    </a:cubicBezTo>
                    <a:cubicBezTo>
                      <a:pt x="29629" y="17560"/>
                      <a:pt x="36876" y="14174"/>
                      <a:pt x="45275" y="13022"/>
                    </a:cubicBezTo>
                    <a:cubicBezTo>
                      <a:pt x="57535" y="11397"/>
                      <a:pt x="72233" y="14648"/>
                      <a:pt x="88082" y="25824"/>
                    </a:cubicBezTo>
                    <a:lnTo>
                      <a:pt x="88082" y="25824"/>
                    </a:lnTo>
                    <a:close/>
                    <a:moveTo>
                      <a:pt x="110502" y="44722"/>
                    </a:moveTo>
                    <a:cubicBezTo>
                      <a:pt x="111654" y="34562"/>
                      <a:pt x="107183" y="24199"/>
                      <a:pt x="94314" y="15190"/>
                    </a:cubicBezTo>
                    <a:cubicBezTo>
                      <a:pt x="75958" y="2253"/>
                      <a:pt x="58618" y="-1473"/>
                      <a:pt x="43988" y="492"/>
                    </a:cubicBezTo>
                    <a:cubicBezTo>
                      <a:pt x="33422" y="1914"/>
                      <a:pt x="24278" y="6249"/>
                      <a:pt x="17098" y="12277"/>
                    </a:cubicBezTo>
                    <a:cubicBezTo>
                      <a:pt x="9783" y="18373"/>
                      <a:pt x="4567" y="26298"/>
                      <a:pt x="1926" y="34629"/>
                    </a:cubicBezTo>
                    <a:cubicBezTo>
                      <a:pt x="-716" y="42960"/>
                      <a:pt x="-716" y="51766"/>
                      <a:pt x="2400" y="59691"/>
                    </a:cubicBezTo>
                    <a:cubicBezTo>
                      <a:pt x="11408" y="82381"/>
                      <a:pt x="34573" y="88477"/>
                      <a:pt x="57196" y="84955"/>
                    </a:cubicBezTo>
                    <a:cubicBezTo>
                      <a:pt x="69727" y="83059"/>
                      <a:pt x="82190" y="78114"/>
                      <a:pt x="91740" y="71476"/>
                    </a:cubicBezTo>
                    <a:cubicBezTo>
                      <a:pt x="102035" y="64364"/>
                      <a:pt x="109283" y="55017"/>
                      <a:pt x="110502" y="447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309;p9"/>
              <p:cNvSpPr/>
              <p:nvPr/>
            </p:nvSpPr>
            <p:spPr>
              <a:xfrm>
                <a:off x="1253947" y="6370387"/>
                <a:ext cx="130318" cy="111082"/>
              </a:xfrm>
              <a:custGeom>
                <a:avLst/>
                <a:gdLst/>
                <a:ahLst/>
                <a:cxnLst/>
                <a:rect l="l" t="t" r="r" b="b"/>
                <a:pathLst>
                  <a:path w="130318" h="111082" extrusionOk="0">
                    <a:moveTo>
                      <a:pt x="0" y="58386"/>
                    </a:moveTo>
                    <a:lnTo>
                      <a:pt x="121243" y="0"/>
                    </a:lnTo>
                    <a:lnTo>
                      <a:pt x="130319" y="54254"/>
                    </a:lnTo>
                    <a:lnTo>
                      <a:pt x="8805" y="111082"/>
                    </a:lnTo>
                    <a:lnTo>
                      <a:pt x="0" y="5838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" name="Google Shape;310;p9"/>
              <p:cNvSpPr/>
              <p:nvPr/>
            </p:nvSpPr>
            <p:spPr>
              <a:xfrm>
                <a:off x="1247631" y="6364078"/>
                <a:ext cx="142945" cy="123618"/>
              </a:xfrm>
              <a:custGeom>
                <a:avLst/>
                <a:gdLst/>
                <a:ahLst/>
                <a:cxnLst/>
                <a:rect l="l" t="t" r="r" b="b"/>
                <a:pathLst>
                  <a:path w="142945" h="123618" extrusionOk="0">
                    <a:moveTo>
                      <a:pt x="3742" y="58938"/>
                    </a:moveTo>
                    <a:lnTo>
                      <a:pt x="124782" y="619"/>
                    </a:lnTo>
                    <a:cubicBezTo>
                      <a:pt x="127897" y="-871"/>
                      <a:pt x="131690" y="416"/>
                      <a:pt x="133248" y="3532"/>
                    </a:cubicBezTo>
                    <a:cubicBezTo>
                      <a:pt x="133519" y="4074"/>
                      <a:pt x="133722" y="4684"/>
                      <a:pt x="133790" y="5225"/>
                    </a:cubicBezTo>
                    <a:lnTo>
                      <a:pt x="142866" y="59480"/>
                    </a:lnTo>
                    <a:cubicBezTo>
                      <a:pt x="143341" y="62460"/>
                      <a:pt x="141647" y="65372"/>
                      <a:pt x="138938" y="66388"/>
                    </a:cubicBezTo>
                    <a:lnTo>
                      <a:pt x="17763" y="123013"/>
                    </a:lnTo>
                    <a:cubicBezTo>
                      <a:pt x="14579" y="124504"/>
                      <a:pt x="10854" y="123149"/>
                      <a:pt x="9364" y="119965"/>
                    </a:cubicBezTo>
                    <a:cubicBezTo>
                      <a:pt x="9093" y="119424"/>
                      <a:pt x="8958" y="118882"/>
                      <a:pt x="8890" y="118340"/>
                    </a:cubicBezTo>
                    <a:lnTo>
                      <a:pt x="85" y="65644"/>
                    </a:lnTo>
                    <a:cubicBezTo>
                      <a:pt x="-390" y="62731"/>
                      <a:pt x="1168" y="59954"/>
                      <a:pt x="3810" y="58802"/>
                    </a:cubicBezTo>
                    <a:lnTo>
                      <a:pt x="3810" y="58802"/>
                    </a:lnTo>
                    <a:close/>
                    <a:moveTo>
                      <a:pt x="122682" y="15656"/>
                    </a:moveTo>
                    <a:lnTo>
                      <a:pt x="13293" y="68353"/>
                    </a:lnTo>
                    <a:lnTo>
                      <a:pt x="19930" y="108112"/>
                    </a:lnTo>
                    <a:lnTo>
                      <a:pt x="129591" y="56838"/>
                    </a:lnTo>
                    <a:lnTo>
                      <a:pt x="122682" y="1558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" name="Google Shape;311;p9"/>
              <p:cNvSpPr/>
              <p:nvPr/>
            </p:nvSpPr>
            <p:spPr>
              <a:xfrm>
                <a:off x="1338232" y="6536037"/>
                <a:ext cx="49941" cy="18226"/>
              </a:xfrm>
              <a:custGeom>
                <a:avLst/>
                <a:gdLst/>
                <a:ahLst/>
                <a:cxnLst/>
                <a:rect l="l" t="t" r="r" b="b"/>
                <a:pathLst>
                  <a:path w="49941" h="18226" extrusionOk="0">
                    <a:moveTo>
                      <a:pt x="49284" y="18111"/>
                    </a:moveTo>
                    <a:cubicBezTo>
                      <a:pt x="35602" y="6393"/>
                      <a:pt x="18533" y="4158"/>
                      <a:pt x="2684" y="10119"/>
                    </a:cubicBezTo>
                    <a:cubicBezTo>
                      <a:pt x="720" y="10864"/>
                      <a:pt x="-974" y="7748"/>
                      <a:pt x="652" y="6258"/>
                    </a:cubicBezTo>
                    <a:cubicBezTo>
                      <a:pt x="15350" y="-7966"/>
                      <a:pt x="38447" y="4768"/>
                      <a:pt x="49826" y="17569"/>
                    </a:cubicBezTo>
                    <a:cubicBezTo>
                      <a:pt x="50165" y="17976"/>
                      <a:pt x="49691" y="18450"/>
                      <a:pt x="49284" y="181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9"/>
              <p:cNvSpPr/>
              <p:nvPr/>
            </p:nvSpPr>
            <p:spPr>
              <a:xfrm>
                <a:off x="1223048" y="6576862"/>
                <a:ext cx="42664" cy="20715"/>
              </a:xfrm>
              <a:custGeom>
                <a:avLst/>
                <a:gdLst/>
                <a:ahLst/>
                <a:cxnLst/>
                <a:rect l="l" t="t" r="r" b="b"/>
                <a:pathLst>
                  <a:path w="42664" h="20715" extrusionOk="0">
                    <a:moveTo>
                      <a:pt x="42007" y="20635"/>
                    </a:moveTo>
                    <a:cubicBezTo>
                      <a:pt x="36995" y="16571"/>
                      <a:pt x="31305" y="13523"/>
                      <a:pt x="25819" y="10407"/>
                    </a:cubicBezTo>
                    <a:cubicBezTo>
                      <a:pt x="17623" y="5801"/>
                      <a:pt x="10240" y="6547"/>
                      <a:pt x="1638" y="6547"/>
                    </a:cubicBezTo>
                    <a:cubicBezTo>
                      <a:pt x="80" y="6547"/>
                      <a:pt x="-665" y="3973"/>
                      <a:pt x="757" y="3024"/>
                    </a:cubicBezTo>
                    <a:cubicBezTo>
                      <a:pt x="15185" y="-6459"/>
                      <a:pt x="32524" y="8375"/>
                      <a:pt x="42549" y="19754"/>
                    </a:cubicBezTo>
                    <a:cubicBezTo>
                      <a:pt x="42887" y="20161"/>
                      <a:pt x="42413" y="20974"/>
                      <a:pt x="42007" y="206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3" name="Google Shape;313;p9"/>
            <p:cNvGrpSpPr/>
            <p:nvPr/>
          </p:nvGrpSpPr>
          <p:grpSpPr>
            <a:xfrm rot="-3395378">
              <a:off x="254875" y="4078385"/>
              <a:ext cx="308073" cy="202463"/>
              <a:chOff x="3376242" y="4050765"/>
              <a:chExt cx="308091" cy="202475"/>
            </a:xfrm>
          </p:grpSpPr>
          <p:sp>
            <p:nvSpPr>
              <p:cNvPr id="314" name="Google Shape;314;p9"/>
              <p:cNvSpPr/>
              <p:nvPr/>
            </p:nvSpPr>
            <p:spPr>
              <a:xfrm>
                <a:off x="3376242" y="4050765"/>
                <a:ext cx="308091" cy="202475"/>
              </a:xfrm>
              <a:custGeom>
                <a:avLst/>
                <a:gdLst/>
                <a:ahLst/>
                <a:cxnLst/>
                <a:rect l="l" t="t" r="r" b="b"/>
                <a:pathLst>
                  <a:path w="308091" h="202475" extrusionOk="0">
                    <a:moveTo>
                      <a:pt x="308092" y="57800"/>
                    </a:moveTo>
                    <a:lnTo>
                      <a:pt x="196649" y="0"/>
                    </a:lnTo>
                    <a:cubicBezTo>
                      <a:pt x="168399" y="42927"/>
                      <a:pt x="117094" y="113131"/>
                      <a:pt x="88778" y="156059"/>
                    </a:cubicBezTo>
                    <a:cubicBezTo>
                      <a:pt x="74881" y="143330"/>
                      <a:pt x="58060" y="111572"/>
                      <a:pt x="39227" y="103130"/>
                    </a:cubicBezTo>
                    <a:cubicBezTo>
                      <a:pt x="22861" y="95791"/>
                      <a:pt x="-194" y="113911"/>
                      <a:pt x="1" y="130536"/>
                    </a:cubicBezTo>
                    <a:cubicBezTo>
                      <a:pt x="391" y="165800"/>
                      <a:pt x="67802" y="221911"/>
                      <a:pt x="85986" y="195739"/>
                    </a:cubicBezTo>
                    <a:cubicBezTo>
                      <a:pt x="134953" y="130016"/>
                      <a:pt x="192103" y="45525"/>
                      <a:pt x="192103" y="45525"/>
                    </a:cubicBezTo>
                    <a:lnTo>
                      <a:pt x="284517" y="94492"/>
                    </a:lnTo>
                    <a:lnTo>
                      <a:pt x="308092" y="57735"/>
                    </a:ln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9"/>
              <p:cNvSpPr/>
              <p:nvPr/>
            </p:nvSpPr>
            <p:spPr>
              <a:xfrm>
                <a:off x="3392403" y="4163620"/>
                <a:ext cx="36317" cy="13788"/>
              </a:xfrm>
              <a:custGeom>
                <a:avLst/>
                <a:gdLst/>
                <a:ahLst/>
                <a:cxnLst/>
                <a:rect l="l" t="t" r="r" b="b"/>
                <a:pathLst>
                  <a:path w="36317" h="13788" extrusionOk="0">
                    <a:moveTo>
                      <a:pt x="36314" y="13785"/>
                    </a:moveTo>
                    <a:cubicBezTo>
                      <a:pt x="20988" y="-5698"/>
                      <a:pt x="2414" y="-2581"/>
                      <a:pt x="11" y="11057"/>
                    </a:cubicBezTo>
                    <a:cubicBezTo>
                      <a:pt x="-119" y="11706"/>
                      <a:pt x="920" y="12811"/>
                      <a:pt x="1440" y="12356"/>
                    </a:cubicBezTo>
                    <a:cubicBezTo>
                      <a:pt x="13844" y="1251"/>
                      <a:pt x="36639" y="14045"/>
                      <a:pt x="36314" y="13785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" name="Google Shape;316;p9"/>
              <p:cNvSpPr/>
              <p:nvPr/>
            </p:nvSpPr>
            <p:spPr>
              <a:xfrm>
                <a:off x="3393158" y="4183881"/>
                <a:ext cx="3642" cy="4839"/>
              </a:xfrm>
              <a:custGeom>
                <a:avLst/>
                <a:gdLst/>
                <a:ahLst/>
                <a:cxnLst/>
                <a:rect l="l" t="t" r="r" b="b"/>
                <a:pathLst>
                  <a:path w="3642" h="4839" extrusionOk="0">
                    <a:moveTo>
                      <a:pt x="2569" y="83"/>
                    </a:moveTo>
                    <a:cubicBezTo>
                      <a:pt x="945" y="603"/>
                      <a:pt x="-223" y="1966"/>
                      <a:pt x="36" y="4045"/>
                    </a:cubicBezTo>
                    <a:cubicBezTo>
                      <a:pt x="101" y="4629"/>
                      <a:pt x="815" y="5084"/>
                      <a:pt x="1140" y="4694"/>
                    </a:cubicBezTo>
                    <a:cubicBezTo>
                      <a:pt x="2049" y="3655"/>
                      <a:pt x="1919" y="2096"/>
                      <a:pt x="3348" y="1512"/>
                    </a:cubicBezTo>
                    <a:cubicBezTo>
                      <a:pt x="4063" y="1252"/>
                      <a:pt x="3348" y="-176"/>
                      <a:pt x="2569" y="18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Google Shape;317;p9"/>
              <p:cNvSpPr/>
              <p:nvPr/>
            </p:nvSpPr>
            <p:spPr>
              <a:xfrm>
                <a:off x="3580742" y="4072118"/>
                <a:ext cx="77969" cy="44197"/>
              </a:xfrm>
              <a:custGeom>
                <a:avLst/>
                <a:gdLst/>
                <a:ahLst/>
                <a:cxnLst/>
                <a:rect l="l" t="t" r="r" b="b"/>
                <a:pathLst>
                  <a:path w="77969" h="44197" extrusionOk="0">
                    <a:moveTo>
                      <a:pt x="77550" y="42421"/>
                    </a:moveTo>
                    <a:cubicBezTo>
                      <a:pt x="64821" y="31316"/>
                      <a:pt x="17088" y="2091"/>
                      <a:pt x="1436" y="14"/>
                    </a:cubicBezTo>
                    <a:cubicBezTo>
                      <a:pt x="8" y="-181"/>
                      <a:pt x="-577" y="1767"/>
                      <a:pt x="722" y="2417"/>
                    </a:cubicBezTo>
                    <a:cubicBezTo>
                      <a:pt x="27738" y="16314"/>
                      <a:pt x="54949" y="28199"/>
                      <a:pt x="76316" y="43980"/>
                    </a:cubicBezTo>
                    <a:cubicBezTo>
                      <a:pt x="77355" y="44759"/>
                      <a:pt x="78589" y="43266"/>
                      <a:pt x="77615" y="42356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8" name="Google Shape;318;p9"/>
            <p:cNvGrpSpPr/>
            <p:nvPr/>
          </p:nvGrpSpPr>
          <p:grpSpPr>
            <a:xfrm rot="-1433944">
              <a:off x="742897" y="4747758"/>
              <a:ext cx="308071" cy="202462"/>
              <a:chOff x="3376242" y="4050765"/>
              <a:chExt cx="308091" cy="202475"/>
            </a:xfrm>
          </p:grpSpPr>
          <p:sp>
            <p:nvSpPr>
              <p:cNvPr id="319" name="Google Shape;319;p9"/>
              <p:cNvSpPr/>
              <p:nvPr/>
            </p:nvSpPr>
            <p:spPr>
              <a:xfrm>
                <a:off x="3376242" y="4050765"/>
                <a:ext cx="308091" cy="202475"/>
              </a:xfrm>
              <a:custGeom>
                <a:avLst/>
                <a:gdLst/>
                <a:ahLst/>
                <a:cxnLst/>
                <a:rect l="l" t="t" r="r" b="b"/>
                <a:pathLst>
                  <a:path w="308091" h="202475" extrusionOk="0">
                    <a:moveTo>
                      <a:pt x="308092" y="57800"/>
                    </a:moveTo>
                    <a:lnTo>
                      <a:pt x="196649" y="0"/>
                    </a:lnTo>
                    <a:cubicBezTo>
                      <a:pt x="168399" y="42927"/>
                      <a:pt x="117094" y="113131"/>
                      <a:pt x="88778" y="156059"/>
                    </a:cubicBezTo>
                    <a:cubicBezTo>
                      <a:pt x="74881" y="143330"/>
                      <a:pt x="58060" y="111572"/>
                      <a:pt x="39227" y="103130"/>
                    </a:cubicBezTo>
                    <a:cubicBezTo>
                      <a:pt x="22861" y="95791"/>
                      <a:pt x="-194" y="113911"/>
                      <a:pt x="1" y="130536"/>
                    </a:cubicBezTo>
                    <a:cubicBezTo>
                      <a:pt x="391" y="165800"/>
                      <a:pt x="67802" y="221911"/>
                      <a:pt x="85986" y="195739"/>
                    </a:cubicBezTo>
                    <a:cubicBezTo>
                      <a:pt x="134953" y="130016"/>
                      <a:pt x="192103" y="45525"/>
                      <a:pt x="192103" y="45525"/>
                    </a:cubicBezTo>
                    <a:lnTo>
                      <a:pt x="284517" y="94492"/>
                    </a:lnTo>
                    <a:lnTo>
                      <a:pt x="308092" y="57735"/>
                    </a:ln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320;p9"/>
              <p:cNvSpPr/>
              <p:nvPr/>
            </p:nvSpPr>
            <p:spPr>
              <a:xfrm>
                <a:off x="3392403" y="4163620"/>
                <a:ext cx="36317" cy="13788"/>
              </a:xfrm>
              <a:custGeom>
                <a:avLst/>
                <a:gdLst/>
                <a:ahLst/>
                <a:cxnLst/>
                <a:rect l="l" t="t" r="r" b="b"/>
                <a:pathLst>
                  <a:path w="36317" h="13788" extrusionOk="0">
                    <a:moveTo>
                      <a:pt x="36314" y="13785"/>
                    </a:moveTo>
                    <a:cubicBezTo>
                      <a:pt x="20988" y="-5698"/>
                      <a:pt x="2414" y="-2581"/>
                      <a:pt x="11" y="11057"/>
                    </a:cubicBezTo>
                    <a:cubicBezTo>
                      <a:pt x="-119" y="11706"/>
                      <a:pt x="920" y="12811"/>
                      <a:pt x="1440" y="12356"/>
                    </a:cubicBezTo>
                    <a:cubicBezTo>
                      <a:pt x="13844" y="1251"/>
                      <a:pt x="36639" y="14045"/>
                      <a:pt x="36314" y="13785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321;p9"/>
              <p:cNvSpPr/>
              <p:nvPr/>
            </p:nvSpPr>
            <p:spPr>
              <a:xfrm>
                <a:off x="3393158" y="4183881"/>
                <a:ext cx="3642" cy="4839"/>
              </a:xfrm>
              <a:custGeom>
                <a:avLst/>
                <a:gdLst/>
                <a:ahLst/>
                <a:cxnLst/>
                <a:rect l="l" t="t" r="r" b="b"/>
                <a:pathLst>
                  <a:path w="3642" h="4839" extrusionOk="0">
                    <a:moveTo>
                      <a:pt x="2569" y="83"/>
                    </a:moveTo>
                    <a:cubicBezTo>
                      <a:pt x="945" y="603"/>
                      <a:pt x="-223" y="1966"/>
                      <a:pt x="36" y="4045"/>
                    </a:cubicBezTo>
                    <a:cubicBezTo>
                      <a:pt x="101" y="4629"/>
                      <a:pt x="815" y="5084"/>
                      <a:pt x="1140" y="4694"/>
                    </a:cubicBezTo>
                    <a:cubicBezTo>
                      <a:pt x="2049" y="3655"/>
                      <a:pt x="1919" y="2096"/>
                      <a:pt x="3348" y="1512"/>
                    </a:cubicBezTo>
                    <a:cubicBezTo>
                      <a:pt x="4063" y="1252"/>
                      <a:pt x="3348" y="-176"/>
                      <a:pt x="2569" y="18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Google Shape;322;p9"/>
              <p:cNvSpPr/>
              <p:nvPr/>
            </p:nvSpPr>
            <p:spPr>
              <a:xfrm>
                <a:off x="3580742" y="4072118"/>
                <a:ext cx="77969" cy="44197"/>
              </a:xfrm>
              <a:custGeom>
                <a:avLst/>
                <a:gdLst/>
                <a:ahLst/>
                <a:cxnLst/>
                <a:rect l="l" t="t" r="r" b="b"/>
                <a:pathLst>
                  <a:path w="77969" h="44197" extrusionOk="0">
                    <a:moveTo>
                      <a:pt x="77550" y="42421"/>
                    </a:moveTo>
                    <a:cubicBezTo>
                      <a:pt x="64821" y="31316"/>
                      <a:pt x="17088" y="2091"/>
                      <a:pt x="1436" y="14"/>
                    </a:cubicBezTo>
                    <a:cubicBezTo>
                      <a:pt x="8" y="-181"/>
                      <a:pt x="-577" y="1767"/>
                      <a:pt x="722" y="2417"/>
                    </a:cubicBezTo>
                    <a:cubicBezTo>
                      <a:pt x="27738" y="16314"/>
                      <a:pt x="54949" y="28199"/>
                      <a:pt x="76316" y="43980"/>
                    </a:cubicBezTo>
                    <a:cubicBezTo>
                      <a:pt x="77355" y="44759"/>
                      <a:pt x="78589" y="43266"/>
                      <a:pt x="77615" y="42356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25" name="Google Shape;325;p10"/>
          <p:cNvSpPr txBox="1">
            <a:spLocks noGrp="1"/>
          </p:cNvSpPr>
          <p:nvPr>
            <p:ph type="title"/>
          </p:nvPr>
        </p:nvSpPr>
        <p:spPr>
          <a:xfrm>
            <a:off x="720000" y="3859100"/>
            <a:ext cx="7704000" cy="7494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366338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8" name="Google Shape;328;p11"/>
          <p:cNvSpPr txBox="1">
            <a:spLocks noGrp="1"/>
          </p:cNvSpPr>
          <p:nvPr>
            <p:ph type="subTitle" idx="1"/>
          </p:nvPr>
        </p:nvSpPr>
        <p:spPr>
          <a:xfrm>
            <a:off x="1284000" y="3063763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329" name="Google Shape;329;p11"/>
          <p:cNvGrpSpPr/>
          <p:nvPr/>
        </p:nvGrpSpPr>
        <p:grpSpPr>
          <a:xfrm>
            <a:off x="-3786335" y="-1582717"/>
            <a:ext cx="14725556" cy="9058320"/>
            <a:chOff x="-3786335" y="-1582717"/>
            <a:chExt cx="14725556" cy="9058320"/>
          </a:xfrm>
        </p:grpSpPr>
        <p:grpSp>
          <p:nvGrpSpPr>
            <p:cNvPr id="330" name="Google Shape;330;p11"/>
            <p:cNvGrpSpPr/>
            <p:nvPr/>
          </p:nvGrpSpPr>
          <p:grpSpPr>
            <a:xfrm>
              <a:off x="-3786335" y="-1582717"/>
              <a:ext cx="14725556" cy="9058320"/>
              <a:chOff x="-3786335" y="-1582717"/>
              <a:chExt cx="14725556" cy="9058320"/>
            </a:xfrm>
          </p:grpSpPr>
          <p:grpSp>
            <p:nvGrpSpPr>
              <p:cNvPr id="331" name="Google Shape;331;p11"/>
              <p:cNvGrpSpPr/>
              <p:nvPr/>
            </p:nvGrpSpPr>
            <p:grpSpPr>
              <a:xfrm rot="2700000">
                <a:off x="-2317126" y="-1492453"/>
                <a:ext cx="2385956" cy="5143847"/>
                <a:chOff x="3319431" y="2589219"/>
                <a:chExt cx="1439527" cy="3388215"/>
              </a:xfrm>
            </p:grpSpPr>
            <p:sp>
              <p:nvSpPr>
                <p:cNvPr id="332" name="Google Shape;332;p11"/>
                <p:cNvSpPr/>
                <p:nvPr/>
              </p:nvSpPr>
              <p:spPr>
                <a:xfrm>
                  <a:off x="3402907" y="2589284"/>
                  <a:ext cx="1356051" cy="338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6051" h="3388150" extrusionOk="0">
                      <a:moveTo>
                        <a:pt x="21199" y="0"/>
                      </a:moveTo>
                      <a:lnTo>
                        <a:pt x="1313374" y="0"/>
                      </a:lnTo>
                      <a:cubicBezTo>
                        <a:pt x="1172057" y="326404"/>
                        <a:pt x="1037495" y="298609"/>
                        <a:pt x="1273953" y="1079096"/>
                      </a:cubicBezTo>
                      <a:cubicBezTo>
                        <a:pt x="1510412" y="1859583"/>
                        <a:pt x="1187644" y="2205211"/>
                        <a:pt x="917870" y="2671568"/>
                      </a:cubicBezTo>
                      <a:cubicBezTo>
                        <a:pt x="648031" y="3137925"/>
                        <a:pt x="1142898" y="3206180"/>
                        <a:pt x="1142898" y="3206180"/>
                      </a:cubicBezTo>
                      <a:lnTo>
                        <a:pt x="1150236" y="3388151"/>
                      </a:lnTo>
                      <a:lnTo>
                        <a:pt x="805258" y="3308531"/>
                      </a:lnTo>
                      <a:cubicBezTo>
                        <a:pt x="805258" y="3308531"/>
                        <a:pt x="430926" y="3194815"/>
                        <a:pt x="629782" y="2682933"/>
                      </a:cubicBezTo>
                      <a:cubicBezTo>
                        <a:pt x="828573" y="2171051"/>
                        <a:pt x="896568" y="1503240"/>
                        <a:pt x="409625" y="1113191"/>
                      </a:cubicBezTo>
                      <a:cubicBezTo>
                        <a:pt x="-77320" y="723142"/>
                        <a:pt x="-8480" y="455836"/>
                        <a:pt x="212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3" name="Google Shape;333;p11"/>
                <p:cNvSpPr/>
                <p:nvPr/>
              </p:nvSpPr>
              <p:spPr>
                <a:xfrm>
                  <a:off x="4094053" y="2589284"/>
                  <a:ext cx="533422" cy="3152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422" h="3152485" extrusionOk="0">
                      <a:moveTo>
                        <a:pt x="126257" y="0"/>
                      </a:moveTo>
                      <a:lnTo>
                        <a:pt x="305305" y="0"/>
                      </a:lnTo>
                      <a:cubicBezTo>
                        <a:pt x="-280937" y="751912"/>
                        <a:pt x="890379" y="1057535"/>
                        <a:pt x="418371" y="2132669"/>
                      </a:cubicBezTo>
                      <a:cubicBezTo>
                        <a:pt x="340700" y="2309640"/>
                        <a:pt x="121451" y="2674230"/>
                        <a:pt x="115412" y="2842109"/>
                      </a:cubicBezTo>
                      <a:cubicBezTo>
                        <a:pt x="112034" y="2935302"/>
                        <a:pt x="146584" y="3008168"/>
                        <a:pt x="190486" y="3087724"/>
                      </a:cubicBezTo>
                      <a:cubicBezTo>
                        <a:pt x="225425" y="3137405"/>
                        <a:pt x="244584" y="3198452"/>
                        <a:pt x="184576" y="3099738"/>
                      </a:cubicBezTo>
                      <a:cubicBezTo>
                        <a:pt x="-27983" y="2672867"/>
                        <a:pt x="262573" y="2433681"/>
                        <a:pt x="407136" y="2041684"/>
                      </a:cubicBezTo>
                      <a:cubicBezTo>
                        <a:pt x="607421" y="1498564"/>
                        <a:pt x="423372" y="1272821"/>
                        <a:pt x="150351" y="820687"/>
                      </a:cubicBezTo>
                      <a:cubicBezTo>
                        <a:pt x="-21164" y="536561"/>
                        <a:pt x="-67663" y="287374"/>
                        <a:pt x="126257" y="6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4" name="Google Shape;334;p11"/>
                <p:cNvSpPr/>
                <p:nvPr/>
              </p:nvSpPr>
              <p:spPr>
                <a:xfrm rot="1057529">
                  <a:off x="4429246" y="5008030"/>
                  <a:ext cx="147681" cy="676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13" h="680741" extrusionOk="0">
                      <a:moveTo>
                        <a:pt x="102757" y="236"/>
                      </a:moveTo>
                      <a:cubicBezTo>
                        <a:pt x="192963" y="8873"/>
                        <a:pt x="119577" y="152203"/>
                        <a:pt x="97756" y="337811"/>
                      </a:cubicBezTo>
                      <a:cubicBezTo>
                        <a:pt x="88079" y="419899"/>
                        <a:pt x="92171" y="547512"/>
                        <a:pt x="121655" y="633367"/>
                      </a:cubicBezTo>
                      <a:cubicBezTo>
                        <a:pt x="154062" y="727794"/>
                        <a:pt x="120876" y="666748"/>
                        <a:pt x="68337" y="575178"/>
                      </a:cubicBezTo>
                      <a:cubicBezTo>
                        <a:pt x="-37456" y="390934"/>
                        <a:pt x="-16154" y="-11129"/>
                        <a:pt x="102822" y="23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5" name="Google Shape;335;p11"/>
                <p:cNvSpPr/>
                <p:nvPr/>
              </p:nvSpPr>
              <p:spPr>
                <a:xfrm>
                  <a:off x="3319431" y="2589219"/>
                  <a:ext cx="832870" cy="32072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870" h="3207246" extrusionOk="0">
                      <a:moveTo>
                        <a:pt x="40057" y="65"/>
                      </a:moveTo>
                      <a:cubicBezTo>
                        <a:pt x="26809" y="360305"/>
                        <a:pt x="-81581" y="689372"/>
                        <a:pt x="324249" y="1062146"/>
                      </a:cubicBezTo>
                      <a:cubicBezTo>
                        <a:pt x="577202" y="1294513"/>
                        <a:pt x="680462" y="1434660"/>
                        <a:pt x="751380" y="1577145"/>
                      </a:cubicBezTo>
                      <a:cubicBezTo>
                        <a:pt x="971278" y="2019019"/>
                        <a:pt x="676370" y="2421796"/>
                        <a:pt x="677475" y="2795674"/>
                      </a:cubicBezTo>
                      <a:cubicBezTo>
                        <a:pt x="677994" y="2970371"/>
                        <a:pt x="716376" y="3107012"/>
                        <a:pt x="820479" y="3187931"/>
                      </a:cubicBezTo>
                      <a:cubicBezTo>
                        <a:pt x="824506" y="3191048"/>
                        <a:pt x="825545" y="3197543"/>
                        <a:pt x="822882" y="3202413"/>
                      </a:cubicBezTo>
                      <a:cubicBezTo>
                        <a:pt x="820220" y="3207284"/>
                        <a:pt x="814829" y="3208713"/>
                        <a:pt x="810803" y="3205595"/>
                      </a:cubicBezTo>
                      <a:cubicBezTo>
                        <a:pt x="701049" y="3120260"/>
                        <a:pt x="660589" y="2977775"/>
                        <a:pt x="660070" y="2796194"/>
                      </a:cubicBezTo>
                      <a:cubicBezTo>
                        <a:pt x="658966" y="2426472"/>
                        <a:pt x="950755" y="2019084"/>
                        <a:pt x="736378" y="1588251"/>
                      </a:cubicBezTo>
                      <a:cubicBezTo>
                        <a:pt x="666954" y="1448688"/>
                        <a:pt x="564798" y="1309709"/>
                        <a:pt x="313533" y="1078901"/>
                      </a:cubicBezTo>
                      <a:cubicBezTo>
                        <a:pt x="-99116" y="699828"/>
                        <a:pt x="9274" y="365305"/>
                        <a:pt x="22717" y="0"/>
                      </a:cubicBezTo>
                      <a:lnTo>
                        <a:pt x="4012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6" name="Google Shape;336;p11"/>
                <p:cNvSpPr/>
                <p:nvPr/>
              </p:nvSpPr>
              <p:spPr>
                <a:xfrm>
                  <a:off x="3991148" y="2589284"/>
                  <a:ext cx="495363" cy="1370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63" h="1370430" extrusionOk="0">
                      <a:moveTo>
                        <a:pt x="65960" y="654952"/>
                      </a:moveTo>
                      <a:cubicBezTo>
                        <a:pt x="-35157" y="432067"/>
                        <a:pt x="-12752" y="259773"/>
                        <a:pt x="83884" y="39161"/>
                      </a:cubicBezTo>
                      <a:cubicBezTo>
                        <a:pt x="90573" y="23899"/>
                        <a:pt x="97457" y="10716"/>
                        <a:pt x="103952" y="0"/>
                      </a:cubicBezTo>
                      <a:lnTo>
                        <a:pt x="136293" y="0"/>
                      </a:lnTo>
                      <a:cubicBezTo>
                        <a:pt x="69531" y="116183"/>
                        <a:pt x="-33273" y="294387"/>
                        <a:pt x="66349" y="583774"/>
                      </a:cubicBezTo>
                      <a:cubicBezTo>
                        <a:pt x="163569" y="866147"/>
                        <a:pt x="422173" y="1031817"/>
                        <a:pt x="495364" y="1370431"/>
                      </a:cubicBezTo>
                      <a:cubicBezTo>
                        <a:pt x="451917" y="1266587"/>
                        <a:pt x="409704" y="1167613"/>
                        <a:pt x="348008" y="1073641"/>
                      </a:cubicBezTo>
                      <a:cubicBezTo>
                        <a:pt x="256503" y="934403"/>
                        <a:pt x="140774" y="802763"/>
                        <a:pt x="66025" y="65488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37" name="Google Shape;337;p11"/>
              <p:cNvGrpSpPr/>
              <p:nvPr/>
            </p:nvGrpSpPr>
            <p:grpSpPr>
              <a:xfrm>
                <a:off x="6045324" y="1708957"/>
                <a:ext cx="4893896" cy="5766645"/>
                <a:chOff x="6045324" y="1708957"/>
                <a:chExt cx="4893896" cy="5766645"/>
              </a:xfrm>
            </p:grpSpPr>
            <p:sp>
              <p:nvSpPr>
                <p:cNvPr id="338" name="Google Shape;338;p11"/>
                <p:cNvSpPr/>
                <p:nvPr/>
              </p:nvSpPr>
              <p:spPr>
                <a:xfrm rot="1851654">
                  <a:off x="7178335" y="2019144"/>
                  <a:ext cx="2627874" cy="5146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1991" h="2184753" extrusionOk="0">
                      <a:moveTo>
                        <a:pt x="796374" y="65"/>
                      </a:moveTo>
                      <a:lnTo>
                        <a:pt x="1571991" y="65"/>
                      </a:lnTo>
                      <a:lnTo>
                        <a:pt x="1571991" y="421027"/>
                      </a:lnTo>
                      <a:cubicBezTo>
                        <a:pt x="1433662" y="567474"/>
                        <a:pt x="1318972" y="734832"/>
                        <a:pt x="1305269" y="896086"/>
                      </a:cubicBezTo>
                      <a:cubicBezTo>
                        <a:pt x="1268641" y="1328088"/>
                        <a:pt x="1100244" y="1518437"/>
                        <a:pt x="843977" y="1584354"/>
                      </a:cubicBezTo>
                      <a:cubicBezTo>
                        <a:pt x="587712" y="1650271"/>
                        <a:pt x="82454" y="1664883"/>
                        <a:pt x="38552" y="2184754"/>
                      </a:cubicBezTo>
                      <a:cubicBezTo>
                        <a:pt x="-63928" y="2001679"/>
                        <a:pt x="31214" y="1620982"/>
                        <a:pt x="404637" y="1511098"/>
                      </a:cubicBezTo>
                      <a:cubicBezTo>
                        <a:pt x="778061" y="1401279"/>
                        <a:pt x="895218" y="1071757"/>
                        <a:pt x="785399" y="771590"/>
                      </a:cubicBezTo>
                      <a:cubicBezTo>
                        <a:pt x="705843" y="554095"/>
                        <a:pt x="726235" y="206000"/>
                        <a:pt x="796374" y="0"/>
                      </a:cubicBezTo>
                      <a:close/>
                    </a:path>
                  </a:pathLst>
                </a:custGeom>
                <a:solidFill>
                  <a:srgbClr val="C9454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9" name="Google Shape;339;p11"/>
                <p:cNvSpPr/>
                <p:nvPr/>
              </p:nvSpPr>
              <p:spPr>
                <a:xfrm rot="1851654">
                  <a:off x="7299737" y="1755848"/>
                  <a:ext cx="1278527" cy="4904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4813" h="2082208" extrusionOk="0">
                      <a:moveTo>
                        <a:pt x="400506" y="0"/>
                      </a:moveTo>
                      <a:lnTo>
                        <a:pt x="609558" y="0"/>
                      </a:lnTo>
                      <a:cubicBezTo>
                        <a:pt x="535068" y="346537"/>
                        <a:pt x="655667" y="640405"/>
                        <a:pt x="730677" y="888683"/>
                      </a:cubicBezTo>
                      <a:cubicBezTo>
                        <a:pt x="825884" y="1203527"/>
                        <a:pt x="716065" y="1291395"/>
                        <a:pt x="474411" y="1415891"/>
                      </a:cubicBezTo>
                      <a:cubicBezTo>
                        <a:pt x="232757" y="1540387"/>
                        <a:pt x="79037" y="1642868"/>
                        <a:pt x="57087" y="1862570"/>
                      </a:cubicBezTo>
                      <a:lnTo>
                        <a:pt x="35136" y="2082208"/>
                      </a:lnTo>
                      <a:cubicBezTo>
                        <a:pt x="35136" y="2082208"/>
                        <a:pt x="-89361" y="1686834"/>
                        <a:pt x="130342" y="1489147"/>
                      </a:cubicBezTo>
                      <a:cubicBezTo>
                        <a:pt x="349980" y="1291460"/>
                        <a:pt x="708791" y="1328088"/>
                        <a:pt x="613584" y="925375"/>
                      </a:cubicBezTo>
                      <a:cubicBezTo>
                        <a:pt x="534873" y="592477"/>
                        <a:pt x="381152" y="249577"/>
                        <a:pt x="400570" y="65"/>
                      </a:cubicBezTo>
                      <a:close/>
                    </a:path>
                  </a:pathLst>
                </a:custGeom>
                <a:solidFill>
                  <a:srgbClr val="EABC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" name="Google Shape;340;p11"/>
                <p:cNvSpPr/>
                <p:nvPr/>
              </p:nvSpPr>
              <p:spPr>
                <a:xfrm rot="1851654">
                  <a:off x="7702860" y="2004517"/>
                  <a:ext cx="1651812" cy="4183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8112" h="1776041" extrusionOk="0">
                      <a:moveTo>
                        <a:pt x="944731" y="65"/>
                      </a:moveTo>
                      <a:lnTo>
                        <a:pt x="988113" y="65"/>
                      </a:lnTo>
                      <a:cubicBezTo>
                        <a:pt x="950966" y="44291"/>
                        <a:pt x="914597" y="86050"/>
                        <a:pt x="907193" y="96571"/>
                      </a:cubicBezTo>
                      <a:cubicBezTo>
                        <a:pt x="622483" y="500127"/>
                        <a:pt x="820884" y="675019"/>
                        <a:pt x="792374" y="1082278"/>
                      </a:cubicBezTo>
                      <a:cubicBezTo>
                        <a:pt x="758668" y="1563507"/>
                        <a:pt x="320692" y="1433361"/>
                        <a:pt x="50268" y="1736841"/>
                      </a:cubicBezTo>
                      <a:cubicBezTo>
                        <a:pt x="-40068" y="1838217"/>
                        <a:pt x="-7141" y="1722423"/>
                        <a:pt x="136902" y="1621956"/>
                      </a:cubicBezTo>
                      <a:cubicBezTo>
                        <a:pt x="305300" y="1504474"/>
                        <a:pt x="456553" y="1484536"/>
                        <a:pt x="611052" y="1397772"/>
                      </a:cubicBezTo>
                      <a:cubicBezTo>
                        <a:pt x="862123" y="1256781"/>
                        <a:pt x="767241" y="903879"/>
                        <a:pt x="740485" y="673656"/>
                      </a:cubicBezTo>
                      <a:cubicBezTo>
                        <a:pt x="708922" y="402128"/>
                        <a:pt x="744251" y="266981"/>
                        <a:pt x="908428" y="43902"/>
                      </a:cubicBezTo>
                      <a:cubicBezTo>
                        <a:pt x="910051" y="41758"/>
                        <a:pt x="924728" y="23639"/>
                        <a:pt x="94479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" name="Google Shape;341;p11"/>
                <p:cNvSpPr/>
                <p:nvPr/>
              </p:nvSpPr>
              <p:spPr>
                <a:xfrm rot="961711">
                  <a:off x="8620823" y="1889977"/>
                  <a:ext cx="242925" cy="1034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13" h="680741" extrusionOk="0">
                      <a:moveTo>
                        <a:pt x="102757" y="236"/>
                      </a:moveTo>
                      <a:cubicBezTo>
                        <a:pt x="192963" y="8873"/>
                        <a:pt x="119577" y="152203"/>
                        <a:pt x="97756" y="337811"/>
                      </a:cubicBezTo>
                      <a:cubicBezTo>
                        <a:pt x="88079" y="419899"/>
                        <a:pt x="92171" y="547512"/>
                        <a:pt x="121655" y="633367"/>
                      </a:cubicBezTo>
                      <a:cubicBezTo>
                        <a:pt x="154062" y="727794"/>
                        <a:pt x="120876" y="666748"/>
                        <a:pt x="68337" y="575178"/>
                      </a:cubicBezTo>
                      <a:cubicBezTo>
                        <a:pt x="-37456" y="390934"/>
                        <a:pt x="-16154" y="-11129"/>
                        <a:pt x="102822" y="236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42" name="Google Shape;342;p11"/>
              <p:cNvGrpSpPr/>
              <p:nvPr/>
            </p:nvGrpSpPr>
            <p:grpSpPr>
              <a:xfrm rot="4637902">
                <a:off x="-100055" y="1125955"/>
                <a:ext cx="658905" cy="806937"/>
                <a:chOff x="4572813" y="5319201"/>
                <a:chExt cx="372432" cy="456104"/>
              </a:xfrm>
            </p:grpSpPr>
            <p:sp>
              <p:nvSpPr>
                <p:cNvPr id="343" name="Google Shape;343;p11"/>
                <p:cNvSpPr/>
                <p:nvPr/>
              </p:nvSpPr>
              <p:spPr>
                <a:xfrm>
                  <a:off x="4894124" y="5593942"/>
                  <a:ext cx="37081" cy="6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81" h="67400" extrusionOk="0">
                      <a:moveTo>
                        <a:pt x="36665" y="35462"/>
                      </a:moveTo>
                      <a:cubicBezTo>
                        <a:pt x="42510" y="-11037"/>
                        <a:pt x="-15420" y="-19805"/>
                        <a:pt x="3998" y="58257"/>
                      </a:cubicBezTo>
                      <a:cubicBezTo>
                        <a:pt x="11142" y="87027"/>
                        <a:pt x="34781" y="39034"/>
                        <a:pt x="36665" y="3546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" name="Google Shape;344;p11"/>
                <p:cNvSpPr/>
                <p:nvPr/>
              </p:nvSpPr>
              <p:spPr>
                <a:xfrm>
                  <a:off x="4639074" y="5387337"/>
                  <a:ext cx="71923" cy="58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23" h="58124" extrusionOk="0">
                      <a:moveTo>
                        <a:pt x="1223" y="14052"/>
                      </a:moveTo>
                      <a:cubicBezTo>
                        <a:pt x="-14233" y="78735"/>
                        <a:pt x="123252" y="68734"/>
                        <a:pt x="50580" y="6779"/>
                      </a:cubicBezTo>
                      <a:cubicBezTo>
                        <a:pt x="34604" y="-6860"/>
                        <a:pt x="13758" y="2427"/>
                        <a:pt x="1223" y="1405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5" name="Google Shape;345;p11"/>
                <p:cNvSpPr/>
                <p:nvPr/>
              </p:nvSpPr>
              <p:spPr>
                <a:xfrm>
                  <a:off x="4721737" y="5363962"/>
                  <a:ext cx="52176" cy="4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76" h="45690" extrusionOk="0">
                      <a:moveTo>
                        <a:pt x="51434" y="29504"/>
                      </a:moveTo>
                      <a:cubicBezTo>
                        <a:pt x="32016" y="-31283"/>
                        <a:pt x="-42993" y="16385"/>
                        <a:pt x="34094" y="43532"/>
                      </a:cubicBezTo>
                      <a:cubicBezTo>
                        <a:pt x="46628" y="47948"/>
                        <a:pt x="54746" y="46649"/>
                        <a:pt x="51434" y="2950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6" name="Google Shape;346;p11"/>
                <p:cNvSpPr/>
                <p:nvPr/>
              </p:nvSpPr>
              <p:spPr>
                <a:xfrm>
                  <a:off x="4797763" y="5435288"/>
                  <a:ext cx="57123" cy="555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23" h="55561" extrusionOk="0">
                      <a:moveTo>
                        <a:pt x="49834" y="15003"/>
                      </a:moveTo>
                      <a:cubicBezTo>
                        <a:pt x="-44334" y="-45004"/>
                        <a:pt x="17297" y="98130"/>
                        <a:pt x="53535" y="42409"/>
                      </a:cubicBezTo>
                      <a:cubicBezTo>
                        <a:pt x="59705" y="32927"/>
                        <a:pt x="57562" y="23251"/>
                        <a:pt x="49834" y="1500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" name="Google Shape;347;p11"/>
                <p:cNvSpPr/>
                <p:nvPr/>
              </p:nvSpPr>
              <p:spPr>
                <a:xfrm>
                  <a:off x="4730870" y="5472888"/>
                  <a:ext cx="72390" cy="69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390" h="69693" extrusionOk="0">
                      <a:moveTo>
                        <a:pt x="12753" y="45463"/>
                      </a:moveTo>
                      <a:cubicBezTo>
                        <a:pt x="137184" y="131578"/>
                        <a:pt x="33209" y="-43769"/>
                        <a:pt x="1972" y="10719"/>
                      </a:cubicBezTo>
                      <a:cubicBezTo>
                        <a:pt x="-2379" y="18252"/>
                        <a:pt x="154" y="31695"/>
                        <a:pt x="12753" y="4546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8" name="Google Shape;348;p11"/>
                <p:cNvSpPr/>
                <p:nvPr/>
              </p:nvSpPr>
              <p:spPr>
                <a:xfrm>
                  <a:off x="4832129" y="5531504"/>
                  <a:ext cx="48574" cy="78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74" h="78264" extrusionOk="0">
                      <a:moveTo>
                        <a:pt x="13519" y="355"/>
                      </a:moveTo>
                      <a:cubicBezTo>
                        <a:pt x="-24473" y="-7827"/>
                        <a:pt x="27677" y="128683"/>
                        <a:pt x="46965" y="57765"/>
                      </a:cubicBezTo>
                      <a:cubicBezTo>
                        <a:pt x="55472" y="26463"/>
                        <a:pt x="28196" y="6590"/>
                        <a:pt x="13519" y="35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9" name="Google Shape;349;p11"/>
                <p:cNvSpPr/>
                <p:nvPr/>
              </p:nvSpPr>
              <p:spPr>
                <a:xfrm>
                  <a:off x="4572813" y="5319201"/>
                  <a:ext cx="55729" cy="4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9" h="46375" extrusionOk="0">
                      <a:moveTo>
                        <a:pt x="55730" y="27895"/>
                      </a:moveTo>
                      <a:cubicBezTo>
                        <a:pt x="50794" y="-30164"/>
                        <a:pt x="-43309" y="15946"/>
                        <a:pt x="24427" y="44586"/>
                      </a:cubicBezTo>
                      <a:cubicBezTo>
                        <a:pt x="38455" y="50496"/>
                        <a:pt x="50015" y="40949"/>
                        <a:pt x="55730" y="278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0" name="Google Shape;350;p11"/>
                <p:cNvSpPr/>
                <p:nvPr/>
              </p:nvSpPr>
              <p:spPr>
                <a:xfrm>
                  <a:off x="4899915" y="5694625"/>
                  <a:ext cx="45330" cy="8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30" h="80680" extrusionOk="0">
                      <a:moveTo>
                        <a:pt x="16066" y="1022"/>
                      </a:moveTo>
                      <a:cubicBezTo>
                        <a:pt x="-20756" y="-13331"/>
                        <a:pt x="13404" y="129350"/>
                        <a:pt x="41849" y="62978"/>
                      </a:cubicBezTo>
                      <a:cubicBezTo>
                        <a:pt x="54448" y="33688"/>
                        <a:pt x="29834" y="9594"/>
                        <a:pt x="16066" y="102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51" name="Google Shape;351;p11"/>
            <p:cNvGrpSpPr/>
            <p:nvPr/>
          </p:nvGrpSpPr>
          <p:grpSpPr>
            <a:xfrm>
              <a:off x="133080" y="4675421"/>
              <a:ext cx="279944" cy="347149"/>
              <a:chOff x="1190100" y="6364077"/>
              <a:chExt cx="224278" cy="278120"/>
            </a:xfrm>
          </p:grpSpPr>
          <p:sp>
            <p:nvSpPr>
              <p:cNvPr id="352" name="Google Shape;352;p11"/>
              <p:cNvSpPr/>
              <p:nvPr/>
            </p:nvSpPr>
            <p:spPr>
              <a:xfrm>
                <a:off x="1247636" y="6422463"/>
                <a:ext cx="40526" cy="179583"/>
              </a:xfrm>
              <a:custGeom>
                <a:avLst/>
                <a:gdLst/>
                <a:ahLst/>
                <a:cxnLst/>
                <a:rect l="l" t="t" r="r" b="b"/>
                <a:pathLst>
                  <a:path w="40526" h="179583" extrusionOk="0">
                    <a:moveTo>
                      <a:pt x="79" y="7326"/>
                    </a:moveTo>
                    <a:cubicBezTo>
                      <a:pt x="-463" y="3872"/>
                      <a:pt x="1840" y="621"/>
                      <a:pt x="5294" y="79"/>
                    </a:cubicBezTo>
                    <a:cubicBezTo>
                      <a:pt x="8749" y="-463"/>
                      <a:pt x="12000" y="1840"/>
                      <a:pt x="12542" y="5294"/>
                    </a:cubicBezTo>
                    <a:lnTo>
                      <a:pt x="40448" y="172189"/>
                    </a:lnTo>
                    <a:cubicBezTo>
                      <a:pt x="40990" y="175644"/>
                      <a:pt x="38687" y="178895"/>
                      <a:pt x="35232" y="179505"/>
                    </a:cubicBezTo>
                    <a:cubicBezTo>
                      <a:pt x="31778" y="180046"/>
                      <a:pt x="28527" y="177743"/>
                      <a:pt x="27985" y="174289"/>
                    </a:cubicBezTo>
                    <a:lnTo>
                      <a:pt x="79" y="739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53;p11"/>
              <p:cNvSpPr/>
              <p:nvPr/>
            </p:nvSpPr>
            <p:spPr>
              <a:xfrm>
                <a:off x="1195466" y="6561958"/>
                <a:ext cx="90734" cy="73871"/>
              </a:xfrm>
              <a:custGeom>
                <a:avLst/>
                <a:gdLst/>
                <a:ahLst/>
                <a:cxnLst/>
                <a:rect l="l" t="t" r="r" b="b"/>
                <a:pathLst>
                  <a:path w="90734" h="73871" extrusionOk="0">
                    <a:moveTo>
                      <a:pt x="82323" y="26124"/>
                    </a:moveTo>
                    <a:cubicBezTo>
                      <a:pt x="122082" y="76246"/>
                      <a:pt x="8426" y="96296"/>
                      <a:pt x="298" y="39535"/>
                    </a:cubicBezTo>
                    <a:cubicBezTo>
                      <a:pt x="-4173" y="7904"/>
                      <a:pt x="42563" y="-23999"/>
                      <a:pt x="82323" y="261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" name="Google Shape;354;p11"/>
              <p:cNvSpPr/>
              <p:nvPr/>
            </p:nvSpPr>
            <p:spPr>
              <a:xfrm>
                <a:off x="1190100" y="6555624"/>
                <a:ext cx="101380" cy="86573"/>
              </a:xfrm>
              <a:custGeom>
                <a:avLst/>
                <a:gdLst/>
                <a:ahLst/>
                <a:cxnLst/>
                <a:rect l="l" t="t" r="r" b="b"/>
                <a:pathLst>
                  <a:path w="101380" h="86573" extrusionOk="0">
                    <a:moveTo>
                      <a:pt x="83828" y="36861"/>
                    </a:moveTo>
                    <a:cubicBezTo>
                      <a:pt x="90262" y="44921"/>
                      <a:pt x="91820" y="51559"/>
                      <a:pt x="90127" y="56571"/>
                    </a:cubicBezTo>
                    <a:cubicBezTo>
                      <a:pt x="88230" y="62396"/>
                      <a:pt x="82337" y="67002"/>
                      <a:pt x="74548" y="70118"/>
                    </a:cubicBezTo>
                    <a:cubicBezTo>
                      <a:pt x="66014" y="73505"/>
                      <a:pt x="55515" y="74724"/>
                      <a:pt x="45423" y="73505"/>
                    </a:cubicBezTo>
                    <a:cubicBezTo>
                      <a:pt x="28760" y="71405"/>
                      <a:pt x="13317" y="62532"/>
                      <a:pt x="10811" y="44921"/>
                    </a:cubicBezTo>
                    <a:cubicBezTo>
                      <a:pt x="10066" y="39638"/>
                      <a:pt x="11217" y="34219"/>
                      <a:pt x="13859" y="29478"/>
                    </a:cubicBezTo>
                    <a:cubicBezTo>
                      <a:pt x="16772" y="24127"/>
                      <a:pt x="21445" y="19521"/>
                      <a:pt x="27270" y="16541"/>
                    </a:cubicBezTo>
                    <a:cubicBezTo>
                      <a:pt x="33231" y="13425"/>
                      <a:pt x="40410" y="12070"/>
                      <a:pt x="48132" y="13222"/>
                    </a:cubicBezTo>
                    <a:cubicBezTo>
                      <a:pt x="59376" y="14915"/>
                      <a:pt x="71839" y="21959"/>
                      <a:pt x="83760" y="36996"/>
                    </a:cubicBezTo>
                    <a:lnTo>
                      <a:pt x="83760" y="36996"/>
                    </a:lnTo>
                    <a:close/>
                    <a:moveTo>
                      <a:pt x="100016" y="61109"/>
                    </a:moveTo>
                    <a:cubicBezTo>
                      <a:pt x="103132" y="51559"/>
                      <a:pt x="101167" y="40315"/>
                      <a:pt x="91481" y="28123"/>
                    </a:cubicBezTo>
                    <a:cubicBezTo>
                      <a:pt x="77664" y="10716"/>
                      <a:pt x="62966" y="2520"/>
                      <a:pt x="49487" y="488"/>
                    </a:cubicBezTo>
                    <a:cubicBezTo>
                      <a:pt x="39801" y="-935"/>
                      <a:pt x="30725" y="826"/>
                      <a:pt x="23071" y="4823"/>
                    </a:cubicBezTo>
                    <a:cubicBezTo>
                      <a:pt x="15349" y="8819"/>
                      <a:pt x="9050" y="15118"/>
                      <a:pt x="4986" y="22501"/>
                    </a:cubicBezTo>
                    <a:cubicBezTo>
                      <a:pt x="922" y="29884"/>
                      <a:pt x="-839" y="38419"/>
                      <a:pt x="380" y="46953"/>
                    </a:cubicBezTo>
                    <a:cubicBezTo>
                      <a:pt x="3835" y="71337"/>
                      <a:pt x="23342" y="83461"/>
                      <a:pt x="44271" y="86035"/>
                    </a:cubicBezTo>
                    <a:cubicBezTo>
                      <a:pt x="55854" y="87458"/>
                      <a:pt x="67910" y="86035"/>
                      <a:pt x="77867" y="82106"/>
                    </a:cubicBezTo>
                    <a:cubicBezTo>
                      <a:pt x="88501" y="77907"/>
                      <a:pt x="96832" y="70795"/>
                      <a:pt x="99948" y="6110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" name="Google Shape;355;p11"/>
              <p:cNvSpPr/>
              <p:nvPr/>
            </p:nvSpPr>
            <p:spPr>
              <a:xfrm>
                <a:off x="1368879" y="6364077"/>
                <a:ext cx="40594" cy="179515"/>
              </a:xfrm>
              <a:custGeom>
                <a:avLst/>
                <a:gdLst/>
                <a:ahLst/>
                <a:cxnLst/>
                <a:rect l="l" t="t" r="r" b="b"/>
                <a:pathLst>
                  <a:path w="40594" h="179515" extrusionOk="0">
                    <a:moveTo>
                      <a:pt x="79" y="7326"/>
                    </a:moveTo>
                    <a:cubicBezTo>
                      <a:pt x="-463" y="3872"/>
                      <a:pt x="1840" y="621"/>
                      <a:pt x="5294" y="79"/>
                    </a:cubicBezTo>
                    <a:cubicBezTo>
                      <a:pt x="8749" y="-463"/>
                      <a:pt x="12000" y="1840"/>
                      <a:pt x="12610" y="5294"/>
                    </a:cubicBezTo>
                    <a:lnTo>
                      <a:pt x="40516" y="172189"/>
                    </a:lnTo>
                    <a:cubicBezTo>
                      <a:pt x="41058" y="175644"/>
                      <a:pt x="38755" y="178895"/>
                      <a:pt x="35300" y="179437"/>
                    </a:cubicBezTo>
                    <a:cubicBezTo>
                      <a:pt x="31846" y="179979"/>
                      <a:pt x="28595" y="177676"/>
                      <a:pt x="28053" y="174221"/>
                    </a:cubicBezTo>
                    <a:lnTo>
                      <a:pt x="147" y="732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" name="Google Shape;356;p11"/>
              <p:cNvSpPr/>
              <p:nvPr/>
            </p:nvSpPr>
            <p:spPr>
              <a:xfrm>
                <a:off x="1309508" y="6520574"/>
                <a:ext cx="99190" cy="73244"/>
              </a:xfrm>
              <a:custGeom>
                <a:avLst/>
                <a:gdLst/>
                <a:ahLst/>
                <a:cxnLst/>
                <a:rect l="l" t="t" r="r" b="b"/>
                <a:pathLst>
                  <a:path w="99190" h="73244" extrusionOk="0">
                    <a:moveTo>
                      <a:pt x="85459" y="14202"/>
                    </a:moveTo>
                    <a:cubicBezTo>
                      <a:pt x="138359" y="51456"/>
                      <a:pt x="22806" y="103610"/>
                      <a:pt x="1944" y="50846"/>
                    </a:cubicBezTo>
                    <a:cubicBezTo>
                      <a:pt x="-9706" y="21450"/>
                      <a:pt x="32627" y="-23051"/>
                      <a:pt x="85459" y="1420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57;p11"/>
              <p:cNvSpPr/>
              <p:nvPr/>
            </p:nvSpPr>
            <p:spPr>
              <a:xfrm>
                <a:off x="1303702" y="6514303"/>
                <a:ext cx="110676" cy="85883"/>
              </a:xfrm>
              <a:custGeom>
                <a:avLst/>
                <a:gdLst/>
                <a:ahLst/>
                <a:cxnLst/>
                <a:rect l="l" t="t" r="r" b="b"/>
                <a:pathLst>
                  <a:path w="110676" h="85883" extrusionOk="0">
                    <a:moveTo>
                      <a:pt x="88150" y="25824"/>
                    </a:moveTo>
                    <a:cubicBezTo>
                      <a:pt x="96685" y="31852"/>
                      <a:pt x="99733" y="37813"/>
                      <a:pt x="99123" y="43164"/>
                    </a:cubicBezTo>
                    <a:cubicBezTo>
                      <a:pt x="98378" y="49327"/>
                      <a:pt x="93162" y="55559"/>
                      <a:pt x="85644" y="60774"/>
                    </a:cubicBezTo>
                    <a:cubicBezTo>
                      <a:pt x="77381" y="66464"/>
                      <a:pt x="66611" y="70731"/>
                      <a:pt x="55638" y="72425"/>
                    </a:cubicBezTo>
                    <a:cubicBezTo>
                      <a:pt x="37621" y="75202"/>
                      <a:pt x="19401" y="71002"/>
                      <a:pt x="12898" y="54611"/>
                    </a:cubicBezTo>
                    <a:cubicBezTo>
                      <a:pt x="10934" y="49666"/>
                      <a:pt x="11002" y="44112"/>
                      <a:pt x="12695" y="38761"/>
                    </a:cubicBezTo>
                    <a:cubicBezTo>
                      <a:pt x="14592" y="32733"/>
                      <a:pt x="18520" y="26908"/>
                      <a:pt x="24007" y="22302"/>
                    </a:cubicBezTo>
                    <a:cubicBezTo>
                      <a:pt x="29629" y="17560"/>
                      <a:pt x="36876" y="14174"/>
                      <a:pt x="45275" y="13022"/>
                    </a:cubicBezTo>
                    <a:cubicBezTo>
                      <a:pt x="57535" y="11397"/>
                      <a:pt x="72233" y="14648"/>
                      <a:pt x="88082" y="25824"/>
                    </a:cubicBezTo>
                    <a:lnTo>
                      <a:pt x="88082" y="25824"/>
                    </a:lnTo>
                    <a:close/>
                    <a:moveTo>
                      <a:pt x="110502" y="44722"/>
                    </a:moveTo>
                    <a:cubicBezTo>
                      <a:pt x="111654" y="34562"/>
                      <a:pt x="107183" y="24199"/>
                      <a:pt x="94314" y="15190"/>
                    </a:cubicBezTo>
                    <a:cubicBezTo>
                      <a:pt x="75958" y="2253"/>
                      <a:pt x="58618" y="-1473"/>
                      <a:pt x="43988" y="492"/>
                    </a:cubicBezTo>
                    <a:cubicBezTo>
                      <a:pt x="33422" y="1914"/>
                      <a:pt x="24278" y="6249"/>
                      <a:pt x="17098" y="12277"/>
                    </a:cubicBezTo>
                    <a:cubicBezTo>
                      <a:pt x="9783" y="18373"/>
                      <a:pt x="4567" y="26298"/>
                      <a:pt x="1926" y="34629"/>
                    </a:cubicBezTo>
                    <a:cubicBezTo>
                      <a:pt x="-716" y="42960"/>
                      <a:pt x="-716" y="51766"/>
                      <a:pt x="2400" y="59691"/>
                    </a:cubicBezTo>
                    <a:cubicBezTo>
                      <a:pt x="11408" y="82381"/>
                      <a:pt x="34573" y="88477"/>
                      <a:pt x="57196" y="84955"/>
                    </a:cubicBezTo>
                    <a:cubicBezTo>
                      <a:pt x="69727" y="83059"/>
                      <a:pt x="82190" y="78114"/>
                      <a:pt x="91740" y="71476"/>
                    </a:cubicBezTo>
                    <a:cubicBezTo>
                      <a:pt x="102035" y="64364"/>
                      <a:pt x="109283" y="55017"/>
                      <a:pt x="110502" y="447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Google Shape;358;p11"/>
              <p:cNvSpPr/>
              <p:nvPr/>
            </p:nvSpPr>
            <p:spPr>
              <a:xfrm>
                <a:off x="1253947" y="6370387"/>
                <a:ext cx="130318" cy="111082"/>
              </a:xfrm>
              <a:custGeom>
                <a:avLst/>
                <a:gdLst/>
                <a:ahLst/>
                <a:cxnLst/>
                <a:rect l="l" t="t" r="r" b="b"/>
                <a:pathLst>
                  <a:path w="130318" h="111082" extrusionOk="0">
                    <a:moveTo>
                      <a:pt x="0" y="58386"/>
                    </a:moveTo>
                    <a:lnTo>
                      <a:pt x="121243" y="0"/>
                    </a:lnTo>
                    <a:lnTo>
                      <a:pt x="130319" y="54254"/>
                    </a:lnTo>
                    <a:lnTo>
                      <a:pt x="8805" y="111082"/>
                    </a:lnTo>
                    <a:lnTo>
                      <a:pt x="0" y="5838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359;p11"/>
              <p:cNvSpPr/>
              <p:nvPr/>
            </p:nvSpPr>
            <p:spPr>
              <a:xfrm>
                <a:off x="1247631" y="6364078"/>
                <a:ext cx="142945" cy="123618"/>
              </a:xfrm>
              <a:custGeom>
                <a:avLst/>
                <a:gdLst/>
                <a:ahLst/>
                <a:cxnLst/>
                <a:rect l="l" t="t" r="r" b="b"/>
                <a:pathLst>
                  <a:path w="142945" h="123618" extrusionOk="0">
                    <a:moveTo>
                      <a:pt x="3742" y="58938"/>
                    </a:moveTo>
                    <a:lnTo>
                      <a:pt x="124782" y="619"/>
                    </a:lnTo>
                    <a:cubicBezTo>
                      <a:pt x="127897" y="-871"/>
                      <a:pt x="131690" y="416"/>
                      <a:pt x="133248" y="3532"/>
                    </a:cubicBezTo>
                    <a:cubicBezTo>
                      <a:pt x="133519" y="4074"/>
                      <a:pt x="133722" y="4684"/>
                      <a:pt x="133790" y="5225"/>
                    </a:cubicBezTo>
                    <a:lnTo>
                      <a:pt x="142866" y="59480"/>
                    </a:lnTo>
                    <a:cubicBezTo>
                      <a:pt x="143341" y="62460"/>
                      <a:pt x="141647" y="65372"/>
                      <a:pt x="138938" y="66388"/>
                    </a:cubicBezTo>
                    <a:lnTo>
                      <a:pt x="17763" y="123013"/>
                    </a:lnTo>
                    <a:cubicBezTo>
                      <a:pt x="14579" y="124504"/>
                      <a:pt x="10854" y="123149"/>
                      <a:pt x="9364" y="119965"/>
                    </a:cubicBezTo>
                    <a:cubicBezTo>
                      <a:pt x="9093" y="119424"/>
                      <a:pt x="8958" y="118882"/>
                      <a:pt x="8890" y="118340"/>
                    </a:cubicBezTo>
                    <a:lnTo>
                      <a:pt x="85" y="65644"/>
                    </a:lnTo>
                    <a:cubicBezTo>
                      <a:pt x="-390" y="62731"/>
                      <a:pt x="1168" y="59954"/>
                      <a:pt x="3810" y="58802"/>
                    </a:cubicBezTo>
                    <a:lnTo>
                      <a:pt x="3810" y="58802"/>
                    </a:lnTo>
                    <a:close/>
                    <a:moveTo>
                      <a:pt x="122682" y="15656"/>
                    </a:moveTo>
                    <a:lnTo>
                      <a:pt x="13293" y="68353"/>
                    </a:lnTo>
                    <a:lnTo>
                      <a:pt x="19930" y="108112"/>
                    </a:lnTo>
                    <a:lnTo>
                      <a:pt x="129591" y="56838"/>
                    </a:lnTo>
                    <a:lnTo>
                      <a:pt x="122682" y="1558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0" name="Google Shape;360;p11"/>
              <p:cNvSpPr/>
              <p:nvPr/>
            </p:nvSpPr>
            <p:spPr>
              <a:xfrm>
                <a:off x="1338232" y="6536037"/>
                <a:ext cx="49941" cy="18226"/>
              </a:xfrm>
              <a:custGeom>
                <a:avLst/>
                <a:gdLst/>
                <a:ahLst/>
                <a:cxnLst/>
                <a:rect l="l" t="t" r="r" b="b"/>
                <a:pathLst>
                  <a:path w="49941" h="18226" extrusionOk="0">
                    <a:moveTo>
                      <a:pt x="49284" y="18111"/>
                    </a:moveTo>
                    <a:cubicBezTo>
                      <a:pt x="35602" y="6393"/>
                      <a:pt x="18533" y="4158"/>
                      <a:pt x="2684" y="10119"/>
                    </a:cubicBezTo>
                    <a:cubicBezTo>
                      <a:pt x="720" y="10864"/>
                      <a:pt x="-974" y="7748"/>
                      <a:pt x="652" y="6258"/>
                    </a:cubicBezTo>
                    <a:cubicBezTo>
                      <a:pt x="15350" y="-7966"/>
                      <a:pt x="38447" y="4768"/>
                      <a:pt x="49826" y="17569"/>
                    </a:cubicBezTo>
                    <a:cubicBezTo>
                      <a:pt x="50165" y="17976"/>
                      <a:pt x="49691" y="18450"/>
                      <a:pt x="49284" y="181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Google Shape;361;p11"/>
              <p:cNvSpPr/>
              <p:nvPr/>
            </p:nvSpPr>
            <p:spPr>
              <a:xfrm>
                <a:off x="1223048" y="6576862"/>
                <a:ext cx="42664" cy="20715"/>
              </a:xfrm>
              <a:custGeom>
                <a:avLst/>
                <a:gdLst/>
                <a:ahLst/>
                <a:cxnLst/>
                <a:rect l="l" t="t" r="r" b="b"/>
                <a:pathLst>
                  <a:path w="42664" h="20715" extrusionOk="0">
                    <a:moveTo>
                      <a:pt x="42007" y="20635"/>
                    </a:moveTo>
                    <a:cubicBezTo>
                      <a:pt x="36995" y="16571"/>
                      <a:pt x="31305" y="13523"/>
                      <a:pt x="25819" y="10407"/>
                    </a:cubicBezTo>
                    <a:cubicBezTo>
                      <a:pt x="17623" y="5801"/>
                      <a:pt x="10240" y="6547"/>
                      <a:pt x="1638" y="6547"/>
                    </a:cubicBezTo>
                    <a:cubicBezTo>
                      <a:pt x="80" y="6547"/>
                      <a:pt x="-665" y="3973"/>
                      <a:pt x="757" y="3024"/>
                    </a:cubicBezTo>
                    <a:cubicBezTo>
                      <a:pt x="15185" y="-6459"/>
                      <a:pt x="32524" y="8375"/>
                      <a:pt x="42549" y="19754"/>
                    </a:cubicBezTo>
                    <a:cubicBezTo>
                      <a:pt x="42887" y="20161"/>
                      <a:pt x="42413" y="20974"/>
                      <a:pt x="42007" y="206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2" name="Google Shape;362;p11"/>
            <p:cNvGrpSpPr/>
            <p:nvPr/>
          </p:nvGrpSpPr>
          <p:grpSpPr>
            <a:xfrm rot="-3395378">
              <a:off x="254875" y="4078385"/>
              <a:ext cx="308073" cy="202463"/>
              <a:chOff x="3376242" y="4050765"/>
              <a:chExt cx="308091" cy="202475"/>
            </a:xfrm>
          </p:grpSpPr>
          <p:sp>
            <p:nvSpPr>
              <p:cNvPr id="363" name="Google Shape;363;p11"/>
              <p:cNvSpPr/>
              <p:nvPr/>
            </p:nvSpPr>
            <p:spPr>
              <a:xfrm>
                <a:off x="3376242" y="4050765"/>
                <a:ext cx="308091" cy="202475"/>
              </a:xfrm>
              <a:custGeom>
                <a:avLst/>
                <a:gdLst/>
                <a:ahLst/>
                <a:cxnLst/>
                <a:rect l="l" t="t" r="r" b="b"/>
                <a:pathLst>
                  <a:path w="308091" h="202475" extrusionOk="0">
                    <a:moveTo>
                      <a:pt x="308092" y="57800"/>
                    </a:moveTo>
                    <a:lnTo>
                      <a:pt x="196649" y="0"/>
                    </a:lnTo>
                    <a:cubicBezTo>
                      <a:pt x="168399" y="42927"/>
                      <a:pt x="117094" y="113131"/>
                      <a:pt x="88778" y="156059"/>
                    </a:cubicBezTo>
                    <a:cubicBezTo>
                      <a:pt x="74881" y="143330"/>
                      <a:pt x="58060" y="111572"/>
                      <a:pt x="39227" y="103130"/>
                    </a:cubicBezTo>
                    <a:cubicBezTo>
                      <a:pt x="22861" y="95791"/>
                      <a:pt x="-194" y="113911"/>
                      <a:pt x="1" y="130536"/>
                    </a:cubicBezTo>
                    <a:cubicBezTo>
                      <a:pt x="391" y="165800"/>
                      <a:pt x="67802" y="221911"/>
                      <a:pt x="85986" y="195739"/>
                    </a:cubicBezTo>
                    <a:cubicBezTo>
                      <a:pt x="134953" y="130016"/>
                      <a:pt x="192103" y="45525"/>
                      <a:pt x="192103" y="45525"/>
                    </a:cubicBezTo>
                    <a:lnTo>
                      <a:pt x="284517" y="94492"/>
                    </a:lnTo>
                    <a:lnTo>
                      <a:pt x="308092" y="57735"/>
                    </a:ln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" name="Google Shape;364;p11"/>
              <p:cNvSpPr/>
              <p:nvPr/>
            </p:nvSpPr>
            <p:spPr>
              <a:xfrm>
                <a:off x="3392403" y="4163620"/>
                <a:ext cx="36317" cy="13788"/>
              </a:xfrm>
              <a:custGeom>
                <a:avLst/>
                <a:gdLst/>
                <a:ahLst/>
                <a:cxnLst/>
                <a:rect l="l" t="t" r="r" b="b"/>
                <a:pathLst>
                  <a:path w="36317" h="13788" extrusionOk="0">
                    <a:moveTo>
                      <a:pt x="36314" y="13785"/>
                    </a:moveTo>
                    <a:cubicBezTo>
                      <a:pt x="20988" y="-5698"/>
                      <a:pt x="2414" y="-2581"/>
                      <a:pt x="11" y="11057"/>
                    </a:cubicBezTo>
                    <a:cubicBezTo>
                      <a:pt x="-119" y="11706"/>
                      <a:pt x="920" y="12811"/>
                      <a:pt x="1440" y="12356"/>
                    </a:cubicBezTo>
                    <a:cubicBezTo>
                      <a:pt x="13844" y="1251"/>
                      <a:pt x="36639" y="14045"/>
                      <a:pt x="36314" y="13785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" name="Google Shape;365;p11"/>
              <p:cNvSpPr/>
              <p:nvPr/>
            </p:nvSpPr>
            <p:spPr>
              <a:xfrm>
                <a:off x="3393158" y="4183881"/>
                <a:ext cx="3642" cy="4839"/>
              </a:xfrm>
              <a:custGeom>
                <a:avLst/>
                <a:gdLst/>
                <a:ahLst/>
                <a:cxnLst/>
                <a:rect l="l" t="t" r="r" b="b"/>
                <a:pathLst>
                  <a:path w="3642" h="4839" extrusionOk="0">
                    <a:moveTo>
                      <a:pt x="2569" y="83"/>
                    </a:moveTo>
                    <a:cubicBezTo>
                      <a:pt x="945" y="603"/>
                      <a:pt x="-223" y="1966"/>
                      <a:pt x="36" y="4045"/>
                    </a:cubicBezTo>
                    <a:cubicBezTo>
                      <a:pt x="101" y="4629"/>
                      <a:pt x="815" y="5084"/>
                      <a:pt x="1140" y="4694"/>
                    </a:cubicBezTo>
                    <a:cubicBezTo>
                      <a:pt x="2049" y="3655"/>
                      <a:pt x="1919" y="2096"/>
                      <a:pt x="3348" y="1512"/>
                    </a:cubicBezTo>
                    <a:cubicBezTo>
                      <a:pt x="4063" y="1252"/>
                      <a:pt x="3348" y="-176"/>
                      <a:pt x="2569" y="18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" name="Google Shape;366;p11"/>
              <p:cNvSpPr/>
              <p:nvPr/>
            </p:nvSpPr>
            <p:spPr>
              <a:xfrm>
                <a:off x="3580742" y="4072118"/>
                <a:ext cx="77969" cy="44197"/>
              </a:xfrm>
              <a:custGeom>
                <a:avLst/>
                <a:gdLst/>
                <a:ahLst/>
                <a:cxnLst/>
                <a:rect l="l" t="t" r="r" b="b"/>
                <a:pathLst>
                  <a:path w="77969" h="44197" extrusionOk="0">
                    <a:moveTo>
                      <a:pt x="77550" y="42421"/>
                    </a:moveTo>
                    <a:cubicBezTo>
                      <a:pt x="64821" y="31316"/>
                      <a:pt x="17088" y="2091"/>
                      <a:pt x="1436" y="14"/>
                    </a:cubicBezTo>
                    <a:cubicBezTo>
                      <a:pt x="8" y="-181"/>
                      <a:pt x="-577" y="1767"/>
                      <a:pt x="722" y="2417"/>
                    </a:cubicBezTo>
                    <a:cubicBezTo>
                      <a:pt x="27738" y="16314"/>
                      <a:pt x="54949" y="28199"/>
                      <a:pt x="76316" y="43980"/>
                    </a:cubicBezTo>
                    <a:cubicBezTo>
                      <a:pt x="77355" y="44759"/>
                      <a:pt x="78589" y="43266"/>
                      <a:pt x="77615" y="42356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7" name="Google Shape;367;p11"/>
            <p:cNvGrpSpPr/>
            <p:nvPr/>
          </p:nvGrpSpPr>
          <p:grpSpPr>
            <a:xfrm rot="-1433944">
              <a:off x="742897" y="4747758"/>
              <a:ext cx="308071" cy="202462"/>
              <a:chOff x="3376242" y="4050765"/>
              <a:chExt cx="308091" cy="202475"/>
            </a:xfrm>
          </p:grpSpPr>
          <p:sp>
            <p:nvSpPr>
              <p:cNvPr id="368" name="Google Shape;368;p11"/>
              <p:cNvSpPr/>
              <p:nvPr/>
            </p:nvSpPr>
            <p:spPr>
              <a:xfrm>
                <a:off x="3376242" y="4050765"/>
                <a:ext cx="308091" cy="202475"/>
              </a:xfrm>
              <a:custGeom>
                <a:avLst/>
                <a:gdLst/>
                <a:ahLst/>
                <a:cxnLst/>
                <a:rect l="l" t="t" r="r" b="b"/>
                <a:pathLst>
                  <a:path w="308091" h="202475" extrusionOk="0">
                    <a:moveTo>
                      <a:pt x="308092" y="57800"/>
                    </a:moveTo>
                    <a:lnTo>
                      <a:pt x="196649" y="0"/>
                    </a:lnTo>
                    <a:cubicBezTo>
                      <a:pt x="168399" y="42927"/>
                      <a:pt x="117094" y="113131"/>
                      <a:pt x="88778" y="156059"/>
                    </a:cubicBezTo>
                    <a:cubicBezTo>
                      <a:pt x="74881" y="143330"/>
                      <a:pt x="58060" y="111572"/>
                      <a:pt x="39227" y="103130"/>
                    </a:cubicBezTo>
                    <a:cubicBezTo>
                      <a:pt x="22861" y="95791"/>
                      <a:pt x="-194" y="113911"/>
                      <a:pt x="1" y="130536"/>
                    </a:cubicBezTo>
                    <a:cubicBezTo>
                      <a:pt x="391" y="165800"/>
                      <a:pt x="67802" y="221911"/>
                      <a:pt x="85986" y="195739"/>
                    </a:cubicBezTo>
                    <a:cubicBezTo>
                      <a:pt x="134953" y="130016"/>
                      <a:pt x="192103" y="45525"/>
                      <a:pt x="192103" y="45525"/>
                    </a:cubicBezTo>
                    <a:lnTo>
                      <a:pt x="284517" y="94492"/>
                    </a:lnTo>
                    <a:lnTo>
                      <a:pt x="308092" y="57735"/>
                    </a:ln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" name="Google Shape;369;p11"/>
              <p:cNvSpPr/>
              <p:nvPr/>
            </p:nvSpPr>
            <p:spPr>
              <a:xfrm>
                <a:off x="3392403" y="4163620"/>
                <a:ext cx="36317" cy="13788"/>
              </a:xfrm>
              <a:custGeom>
                <a:avLst/>
                <a:gdLst/>
                <a:ahLst/>
                <a:cxnLst/>
                <a:rect l="l" t="t" r="r" b="b"/>
                <a:pathLst>
                  <a:path w="36317" h="13788" extrusionOk="0">
                    <a:moveTo>
                      <a:pt x="36314" y="13785"/>
                    </a:moveTo>
                    <a:cubicBezTo>
                      <a:pt x="20988" y="-5698"/>
                      <a:pt x="2414" y="-2581"/>
                      <a:pt x="11" y="11057"/>
                    </a:cubicBezTo>
                    <a:cubicBezTo>
                      <a:pt x="-119" y="11706"/>
                      <a:pt x="920" y="12811"/>
                      <a:pt x="1440" y="12356"/>
                    </a:cubicBezTo>
                    <a:cubicBezTo>
                      <a:pt x="13844" y="1251"/>
                      <a:pt x="36639" y="14045"/>
                      <a:pt x="36314" y="13785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0" name="Google Shape;370;p11"/>
              <p:cNvSpPr/>
              <p:nvPr/>
            </p:nvSpPr>
            <p:spPr>
              <a:xfrm>
                <a:off x="3393158" y="4183881"/>
                <a:ext cx="3642" cy="4839"/>
              </a:xfrm>
              <a:custGeom>
                <a:avLst/>
                <a:gdLst/>
                <a:ahLst/>
                <a:cxnLst/>
                <a:rect l="l" t="t" r="r" b="b"/>
                <a:pathLst>
                  <a:path w="3642" h="4839" extrusionOk="0">
                    <a:moveTo>
                      <a:pt x="2569" y="83"/>
                    </a:moveTo>
                    <a:cubicBezTo>
                      <a:pt x="945" y="603"/>
                      <a:pt x="-223" y="1966"/>
                      <a:pt x="36" y="4045"/>
                    </a:cubicBezTo>
                    <a:cubicBezTo>
                      <a:pt x="101" y="4629"/>
                      <a:pt x="815" y="5084"/>
                      <a:pt x="1140" y="4694"/>
                    </a:cubicBezTo>
                    <a:cubicBezTo>
                      <a:pt x="2049" y="3655"/>
                      <a:pt x="1919" y="2096"/>
                      <a:pt x="3348" y="1512"/>
                    </a:cubicBezTo>
                    <a:cubicBezTo>
                      <a:pt x="4063" y="1252"/>
                      <a:pt x="3348" y="-176"/>
                      <a:pt x="2569" y="18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" name="Google Shape;371;p11"/>
              <p:cNvSpPr/>
              <p:nvPr/>
            </p:nvSpPr>
            <p:spPr>
              <a:xfrm>
                <a:off x="3580742" y="4072118"/>
                <a:ext cx="77969" cy="44197"/>
              </a:xfrm>
              <a:custGeom>
                <a:avLst/>
                <a:gdLst/>
                <a:ahLst/>
                <a:cxnLst/>
                <a:rect l="l" t="t" r="r" b="b"/>
                <a:pathLst>
                  <a:path w="77969" h="44197" extrusionOk="0">
                    <a:moveTo>
                      <a:pt x="77550" y="42421"/>
                    </a:moveTo>
                    <a:cubicBezTo>
                      <a:pt x="64821" y="31316"/>
                      <a:pt x="17088" y="2091"/>
                      <a:pt x="1436" y="14"/>
                    </a:cubicBezTo>
                    <a:cubicBezTo>
                      <a:pt x="8" y="-181"/>
                      <a:pt x="-577" y="1767"/>
                      <a:pt x="722" y="2417"/>
                    </a:cubicBezTo>
                    <a:cubicBezTo>
                      <a:pt x="27738" y="16314"/>
                      <a:pt x="54949" y="28199"/>
                      <a:pt x="76316" y="43980"/>
                    </a:cubicBezTo>
                    <a:cubicBezTo>
                      <a:pt x="77355" y="44759"/>
                      <a:pt x="78589" y="43266"/>
                      <a:pt x="77615" y="42356"/>
                    </a:cubicBezTo>
                    <a:close/>
                  </a:path>
                </a:pathLst>
              </a:custGeom>
              <a:solidFill>
                <a:srgbClr val="E8D6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mo"/>
              <a:buChar char="●"/>
              <a:defRPr sz="12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mo"/>
              <a:buChar char="○"/>
              <a:defRPr sz="12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mo"/>
              <a:buChar char="■"/>
              <a:defRPr sz="12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mo"/>
              <a:buChar char="●"/>
              <a:defRPr sz="12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mo"/>
              <a:buChar char="○"/>
              <a:defRPr sz="12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mo"/>
              <a:buChar char="■"/>
              <a:defRPr sz="12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mo"/>
              <a:buChar char="●"/>
              <a:defRPr sz="12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mo"/>
              <a:buChar char="○"/>
              <a:defRPr sz="12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mo"/>
              <a:buChar char="■"/>
              <a:defRPr sz="12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1" r:id="rId21"/>
    <p:sldLayoutId id="2147483672" r:id="rId22"/>
    <p:sldLayoutId id="2147483678" r:id="rId23"/>
    <p:sldLayoutId id="2147483679" r:id="rId24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4.mp3"/><Relationship Id="rId7" Type="http://schemas.openxmlformats.org/officeDocument/2006/relationships/image" Target="../media/image19.sv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1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0" name="Google Shape;1610;p43"/>
          <p:cNvGrpSpPr/>
          <p:nvPr/>
        </p:nvGrpSpPr>
        <p:grpSpPr>
          <a:xfrm rot="-1890640">
            <a:off x="703397" y="446532"/>
            <a:ext cx="1358711" cy="1859985"/>
            <a:chOff x="3397403" y="3654613"/>
            <a:chExt cx="777214" cy="1063954"/>
          </a:xfrm>
        </p:grpSpPr>
        <p:sp>
          <p:nvSpPr>
            <p:cNvPr id="1611" name="Google Shape;1611;p43"/>
            <p:cNvSpPr/>
            <p:nvPr/>
          </p:nvSpPr>
          <p:spPr>
            <a:xfrm>
              <a:off x="3403813" y="3669170"/>
              <a:ext cx="760804" cy="1043008"/>
            </a:xfrm>
            <a:custGeom>
              <a:avLst/>
              <a:gdLst/>
              <a:ahLst/>
              <a:cxnLst/>
              <a:rect l="l" t="t" r="r" b="b"/>
              <a:pathLst>
                <a:path w="760804" h="1043008" extrusionOk="0">
                  <a:moveTo>
                    <a:pt x="545345" y="43468"/>
                  </a:moveTo>
                  <a:lnTo>
                    <a:pt x="545142" y="43942"/>
                  </a:lnTo>
                  <a:cubicBezTo>
                    <a:pt x="406221" y="1812"/>
                    <a:pt x="330021" y="-6925"/>
                    <a:pt x="298660" y="4725"/>
                  </a:cubicBezTo>
                  <a:cubicBezTo>
                    <a:pt x="212842" y="255541"/>
                    <a:pt x="199431" y="404081"/>
                    <a:pt x="258697" y="509000"/>
                  </a:cubicBezTo>
                  <a:cubicBezTo>
                    <a:pt x="258426" y="540563"/>
                    <a:pt x="36532" y="787587"/>
                    <a:pt x="3478" y="857962"/>
                  </a:cubicBezTo>
                  <a:cubicBezTo>
                    <a:pt x="-27138" y="923121"/>
                    <a:pt x="153711" y="990042"/>
                    <a:pt x="180601" y="999592"/>
                  </a:cubicBezTo>
                  <a:cubicBezTo>
                    <a:pt x="206949" y="1010633"/>
                    <a:pt x="385969" y="1082362"/>
                    <a:pt x="407034" y="1013477"/>
                  </a:cubicBezTo>
                  <a:cubicBezTo>
                    <a:pt x="429724" y="939106"/>
                    <a:pt x="431011" y="607077"/>
                    <a:pt x="452009" y="583438"/>
                  </a:cubicBezTo>
                  <a:cubicBezTo>
                    <a:pt x="566343" y="545440"/>
                    <a:pt x="656089" y="426297"/>
                    <a:pt x="760805" y="182796"/>
                  </a:cubicBezTo>
                  <a:cubicBezTo>
                    <a:pt x="745429" y="153129"/>
                    <a:pt x="683047" y="108425"/>
                    <a:pt x="551780" y="46449"/>
                  </a:cubicBezTo>
                  <a:lnTo>
                    <a:pt x="551982" y="45974"/>
                  </a:lnTo>
                  <a:lnTo>
                    <a:pt x="548596" y="44958"/>
                  </a:lnTo>
                  <a:lnTo>
                    <a:pt x="545412" y="4346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2" name="Google Shape;1612;p43"/>
            <p:cNvSpPr/>
            <p:nvPr/>
          </p:nvSpPr>
          <p:spPr>
            <a:xfrm>
              <a:off x="3678360" y="3669170"/>
              <a:ext cx="486054" cy="251816"/>
            </a:xfrm>
            <a:custGeom>
              <a:avLst/>
              <a:gdLst/>
              <a:ahLst/>
              <a:cxnLst/>
              <a:rect l="l" t="t" r="r" b="b"/>
              <a:pathLst>
                <a:path w="486054" h="251816" extrusionOk="0">
                  <a:moveTo>
                    <a:pt x="270798" y="43468"/>
                  </a:moveTo>
                  <a:lnTo>
                    <a:pt x="270595" y="43942"/>
                  </a:lnTo>
                  <a:cubicBezTo>
                    <a:pt x="131674" y="1812"/>
                    <a:pt x="55474" y="-6925"/>
                    <a:pt x="24113" y="4725"/>
                  </a:cubicBezTo>
                  <a:cubicBezTo>
                    <a:pt x="15308" y="30396"/>
                    <a:pt x="7316" y="54983"/>
                    <a:pt x="0" y="78622"/>
                  </a:cubicBezTo>
                  <a:cubicBezTo>
                    <a:pt x="31700" y="118923"/>
                    <a:pt x="156396" y="167962"/>
                    <a:pt x="236525" y="197426"/>
                  </a:cubicBezTo>
                  <a:cubicBezTo>
                    <a:pt x="319566" y="227974"/>
                    <a:pt x="379713" y="251816"/>
                    <a:pt x="435051" y="251816"/>
                  </a:cubicBezTo>
                  <a:cubicBezTo>
                    <a:pt x="441960" y="251816"/>
                    <a:pt x="449005" y="251206"/>
                    <a:pt x="456049" y="250055"/>
                  </a:cubicBezTo>
                  <a:cubicBezTo>
                    <a:pt x="465938" y="228787"/>
                    <a:pt x="475962" y="206367"/>
                    <a:pt x="486054" y="182728"/>
                  </a:cubicBezTo>
                  <a:cubicBezTo>
                    <a:pt x="470679" y="153061"/>
                    <a:pt x="408297" y="108357"/>
                    <a:pt x="277030" y="46381"/>
                  </a:cubicBezTo>
                  <a:lnTo>
                    <a:pt x="277233" y="45907"/>
                  </a:lnTo>
                  <a:lnTo>
                    <a:pt x="273846" y="44891"/>
                  </a:lnTo>
                  <a:lnTo>
                    <a:pt x="270662" y="4340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3" name="Google Shape;1613;p43"/>
            <p:cNvSpPr/>
            <p:nvPr/>
          </p:nvSpPr>
          <p:spPr>
            <a:xfrm>
              <a:off x="3539778" y="4215355"/>
              <a:ext cx="300736" cy="247220"/>
            </a:xfrm>
            <a:custGeom>
              <a:avLst/>
              <a:gdLst/>
              <a:ahLst/>
              <a:cxnLst/>
              <a:rect l="l" t="t" r="r" b="b"/>
              <a:pathLst>
                <a:path w="300736" h="247220" extrusionOk="0">
                  <a:moveTo>
                    <a:pt x="46262" y="179290"/>
                  </a:moveTo>
                  <a:cubicBezTo>
                    <a:pt x="71662" y="192024"/>
                    <a:pt x="96452" y="206113"/>
                    <a:pt x="122056" y="218440"/>
                  </a:cubicBezTo>
                  <a:cubicBezTo>
                    <a:pt x="151113" y="232461"/>
                    <a:pt x="179154" y="242418"/>
                    <a:pt x="211395" y="246008"/>
                  </a:cubicBezTo>
                  <a:cubicBezTo>
                    <a:pt x="237202" y="248852"/>
                    <a:pt x="261586" y="245872"/>
                    <a:pt x="287122" y="245330"/>
                  </a:cubicBezTo>
                  <a:cubicBezTo>
                    <a:pt x="287257" y="242824"/>
                    <a:pt x="287392" y="240386"/>
                    <a:pt x="287595" y="237880"/>
                  </a:cubicBezTo>
                  <a:cubicBezTo>
                    <a:pt x="291457" y="173939"/>
                    <a:pt x="295249" y="112234"/>
                    <a:pt x="300736" y="73220"/>
                  </a:cubicBezTo>
                  <a:cubicBezTo>
                    <a:pt x="237608" y="73220"/>
                    <a:pt x="154093" y="47278"/>
                    <a:pt x="109863" y="0"/>
                  </a:cubicBezTo>
                  <a:cubicBezTo>
                    <a:pt x="87714" y="32580"/>
                    <a:pt x="49174" y="80670"/>
                    <a:pt x="9279" y="130590"/>
                  </a:cubicBezTo>
                  <a:cubicBezTo>
                    <a:pt x="6164" y="134451"/>
                    <a:pt x="3048" y="138312"/>
                    <a:pt x="0" y="142240"/>
                  </a:cubicBezTo>
                  <a:cubicBezTo>
                    <a:pt x="1626" y="143730"/>
                    <a:pt x="2980" y="145627"/>
                    <a:pt x="4605" y="147726"/>
                  </a:cubicBezTo>
                  <a:cubicBezTo>
                    <a:pt x="15917" y="162018"/>
                    <a:pt x="30209" y="171298"/>
                    <a:pt x="46329" y="1793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4" name="Google Shape;1614;p43"/>
            <p:cNvSpPr/>
            <p:nvPr/>
          </p:nvSpPr>
          <p:spPr>
            <a:xfrm>
              <a:off x="3698025" y="3660650"/>
              <a:ext cx="470372" cy="206403"/>
            </a:xfrm>
            <a:custGeom>
              <a:avLst/>
              <a:gdLst/>
              <a:ahLst/>
              <a:cxnLst/>
              <a:rect l="l" t="t" r="r" b="b"/>
              <a:pathLst>
                <a:path w="470372" h="206403" extrusionOk="0">
                  <a:moveTo>
                    <a:pt x="215912" y="153182"/>
                  </a:moveTo>
                  <a:cubicBezTo>
                    <a:pt x="345011" y="202966"/>
                    <a:pt x="458939" y="221051"/>
                    <a:pt x="469573" y="193551"/>
                  </a:cubicBezTo>
                  <a:cubicBezTo>
                    <a:pt x="480207" y="165983"/>
                    <a:pt x="383552" y="102991"/>
                    <a:pt x="254452" y="53207"/>
                  </a:cubicBezTo>
                  <a:cubicBezTo>
                    <a:pt x="125352" y="3491"/>
                    <a:pt x="11424" y="-14661"/>
                    <a:pt x="791" y="12838"/>
                  </a:cubicBezTo>
                  <a:cubicBezTo>
                    <a:pt x="-9776" y="40338"/>
                    <a:pt x="86812" y="103398"/>
                    <a:pt x="215912" y="1531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5" name="Google Shape;1615;p43"/>
            <p:cNvSpPr/>
            <p:nvPr/>
          </p:nvSpPr>
          <p:spPr>
            <a:xfrm>
              <a:off x="3649913" y="4269068"/>
              <a:ext cx="190601" cy="193507"/>
            </a:xfrm>
            <a:custGeom>
              <a:avLst/>
              <a:gdLst/>
              <a:ahLst/>
              <a:cxnLst/>
              <a:rect l="l" t="t" r="r" b="b"/>
              <a:pathLst>
                <a:path w="190601" h="193507" extrusionOk="0">
                  <a:moveTo>
                    <a:pt x="0" y="158835"/>
                  </a:moveTo>
                  <a:cubicBezTo>
                    <a:pt x="3996" y="160799"/>
                    <a:pt x="7924" y="162831"/>
                    <a:pt x="11921" y="164727"/>
                  </a:cubicBezTo>
                  <a:cubicBezTo>
                    <a:pt x="40978" y="178748"/>
                    <a:pt x="69020" y="188705"/>
                    <a:pt x="101261" y="192295"/>
                  </a:cubicBezTo>
                  <a:cubicBezTo>
                    <a:pt x="127068" y="195140"/>
                    <a:pt x="151452" y="192159"/>
                    <a:pt x="176987" y="191618"/>
                  </a:cubicBezTo>
                  <a:cubicBezTo>
                    <a:pt x="177123" y="189111"/>
                    <a:pt x="177258" y="186673"/>
                    <a:pt x="177461" y="184167"/>
                  </a:cubicBezTo>
                  <a:cubicBezTo>
                    <a:pt x="181322" y="120227"/>
                    <a:pt x="185115" y="58522"/>
                    <a:pt x="190602" y="19507"/>
                  </a:cubicBezTo>
                  <a:cubicBezTo>
                    <a:pt x="158563" y="19507"/>
                    <a:pt x="121243" y="12802"/>
                    <a:pt x="86496" y="0"/>
                  </a:cubicBezTo>
                  <a:cubicBezTo>
                    <a:pt x="56422" y="63195"/>
                    <a:pt x="32377" y="114334"/>
                    <a:pt x="0" y="158835"/>
                  </a:cubicBezTo>
                  <a:close/>
                </a:path>
              </a:pathLst>
            </a:custGeom>
            <a:solidFill>
              <a:srgbClr val="35002F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6" name="Google Shape;1616;p43"/>
            <p:cNvSpPr/>
            <p:nvPr/>
          </p:nvSpPr>
          <p:spPr>
            <a:xfrm>
              <a:off x="3520338" y="4361320"/>
              <a:ext cx="306154" cy="143389"/>
            </a:xfrm>
            <a:custGeom>
              <a:avLst/>
              <a:gdLst/>
              <a:ahLst/>
              <a:cxnLst/>
              <a:rect l="l" t="t" r="r" b="b"/>
              <a:pathLst>
                <a:path w="306154" h="143389" extrusionOk="0">
                  <a:moveTo>
                    <a:pt x="138853" y="79383"/>
                  </a:moveTo>
                  <a:cubicBezTo>
                    <a:pt x="110540" y="65227"/>
                    <a:pt x="81754" y="50665"/>
                    <a:pt x="54390" y="34747"/>
                  </a:cubicBezTo>
                  <a:cubicBezTo>
                    <a:pt x="43620" y="28516"/>
                    <a:pt x="31767" y="21607"/>
                    <a:pt x="24045" y="11515"/>
                  </a:cubicBezTo>
                  <a:cubicBezTo>
                    <a:pt x="22962" y="10092"/>
                    <a:pt x="19439" y="4064"/>
                    <a:pt x="16391" y="0"/>
                  </a:cubicBezTo>
                  <a:cubicBezTo>
                    <a:pt x="10905" y="6841"/>
                    <a:pt x="5418" y="13682"/>
                    <a:pt x="0" y="20523"/>
                  </a:cubicBezTo>
                  <a:cubicBezTo>
                    <a:pt x="136" y="20862"/>
                    <a:pt x="338" y="21268"/>
                    <a:pt x="542" y="21607"/>
                  </a:cubicBezTo>
                  <a:cubicBezTo>
                    <a:pt x="14020" y="48429"/>
                    <a:pt x="74642" y="83854"/>
                    <a:pt x="139870" y="109660"/>
                  </a:cubicBezTo>
                  <a:cubicBezTo>
                    <a:pt x="204758" y="135331"/>
                    <a:pt x="273439" y="151181"/>
                    <a:pt x="304123" y="139463"/>
                  </a:cubicBezTo>
                  <a:cubicBezTo>
                    <a:pt x="304800" y="128558"/>
                    <a:pt x="305477" y="117585"/>
                    <a:pt x="306154" y="106612"/>
                  </a:cubicBezTo>
                  <a:cubicBezTo>
                    <a:pt x="246684" y="111828"/>
                    <a:pt x="193514" y="106883"/>
                    <a:pt x="138853" y="794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7" name="Google Shape;1617;p43"/>
            <p:cNvSpPr/>
            <p:nvPr/>
          </p:nvSpPr>
          <p:spPr>
            <a:xfrm>
              <a:off x="3652282" y="4191107"/>
              <a:ext cx="193378" cy="91710"/>
            </a:xfrm>
            <a:custGeom>
              <a:avLst/>
              <a:gdLst/>
              <a:ahLst/>
              <a:cxnLst/>
              <a:rect l="l" t="t" r="r" b="b"/>
              <a:pathLst>
                <a:path w="193378" h="91710" extrusionOk="0">
                  <a:moveTo>
                    <a:pt x="0" y="20252"/>
                  </a:moveTo>
                  <a:cubicBezTo>
                    <a:pt x="28448" y="42130"/>
                    <a:pt x="57506" y="60147"/>
                    <a:pt x="92253" y="71323"/>
                  </a:cubicBezTo>
                  <a:cubicBezTo>
                    <a:pt x="124223" y="81619"/>
                    <a:pt x="156871" y="84125"/>
                    <a:pt x="189044" y="91711"/>
                  </a:cubicBezTo>
                  <a:cubicBezTo>
                    <a:pt x="190398" y="83109"/>
                    <a:pt x="191820" y="75861"/>
                    <a:pt x="193379" y="70104"/>
                  </a:cubicBezTo>
                  <a:cubicBezTo>
                    <a:pt x="171027" y="71662"/>
                    <a:pt x="134925" y="62518"/>
                    <a:pt x="100246" y="49174"/>
                  </a:cubicBezTo>
                  <a:cubicBezTo>
                    <a:pt x="63737" y="35086"/>
                    <a:pt x="28380" y="16120"/>
                    <a:pt x="12192" y="0"/>
                  </a:cubicBezTo>
                  <a:cubicBezTo>
                    <a:pt x="9347" y="5622"/>
                    <a:pt x="5216" y="12463"/>
                    <a:pt x="0" y="203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8" name="Google Shape;1618;p43"/>
            <p:cNvSpPr/>
            <p:nvPr/>
          </p:nvSpPr>
          <p:spPr>
            <a:xfrm>
              <a:off x="3433707" y="4442912"/>
              <a:ext cx="385538" cy="201558"/>
            </a:xfrm>
            <a:custGeom>
              <a:avLst/>
              <a:gdLst/>
              <a:ahLst/>
              <a:cxnLst/>
              <a:rect l="l" t="t" r="r" b="b"/>
              <a:pathLst>
                <a:path w="385538" h="201558" extrusionOk="0">
                  <a:moveTo>
                    <a:pt x="186606" y="107791"/>
                  </a:moveTo>
                  <a:cubicBezTo>
                    <a:pt x="165811" y="86319"/>
                    <a:pt x="163305" y="57058"/>
                    <a:pt x="124969" y="61732"/>
                  </a:cubicBezTo>
                  <a:cubicBezTo>
                    <a:pt x="115214" y="62883"/>
                    <a:pt x="98349" y="67218"/>
                    <a:pt x="90018" y="59700"/>
                  </a:cubicBezTo>
                  <a:cubicBezTo>
                    <a:pt x="72678" y="43918"/>
                    <a:pt x="65498" y="-7966"/>
                    <a:pt x="37863" y="1043"/>
                  </a:cubicBezTo>
                  <a:cubicBezTo>
                    <a:pt x="23301" y="20076"/>
                    <a:pt x="10296" y="37619"/>
                    <a:pt x="0" y="52723"/>
                  </a:cubicBezTo>
                  <a:cubicBezTo>
                    <a:pt x="19711" y="82526"/>
                    <a:pt x="99839" y="125537"/>
                    <a:pt x="183422" y="157710"/>
                  </a:cubicBezTo>
                  <a:cubicBezTo>
                    <a:pt x="261993" y="187987"/>
                    <a:pt x="342934" y="208510"/>
                    <a:pt x="378562" y="199366"/>
                  </a:cubicBezTo>
                  <a:cubicBezTo>
                    <a:pt x="381203" y="180333"/>
                    <a:pt x="383438" y="157168"/>
                    <a:pt x="385538" y="131768"/>
                  </a:cubicBezTo>
                  <a:cubicBezTo>
                    <a:pt x="367115" y="112600"/>
                    <a:pt x="340563" y="148024"/>
                    <a:pt x="320176" y="148769"/>
                  </a:cubicBezTo>
                  <a:cubicBezTo>
                    <a:pt x="307577" y="149243"/>
                    <a:pt x="296333" y="144163"/>
                    <a:pt x="288679" y="133732"/>
                  </a:cubicBezTo>
                  <a:cubicBezTo>
                    <a:pt x="277910" y="119102"/>
                    <a:pt x="270324" y="100679"/>
                    <a:pt x="246550" y="106165"/>
                  </a:cubicBezTo>
                  <a:cubicBezTo>
                    <a:pt x="237473" y="108265"/>
                    <a:pt x="228736" y="111854"/>
                    <a:pt x="219592" y="113616"/>
                  </a:cubicBezTo>
                  <a:cubicBezTo>
                    <a:pt x="208416" y="115783"/>
                    <a:pt x="195343" y="116799"/>
                    <a:pt x="186606" y="1077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9" name="Google Shape;1619;p43"/>
            <p:cNvSpPr/>
            <p:nvPr/>
          </p:nvSpPr>
          <p:spPr>
            <a:xfrm>
              <a:off x="3410115" y="4506744"/>
              <a:ext cx="400121" cy="199157"/>
            </a:xfrm>
            <a:custGeom>
              <a:avLst/>
              <a:gdLst/>
              <a:ahLst/>
              <a:cxnLst/>
              <a:rect l="l" t="t" r="r" b="b"/>
              <a:pathLst>
                <a:path w="400121" h="199157" extrusionOk="0">
                  <a:moveTo>
                    <a:pt x="202476" y="105664"/>
                  </a:moveTo>
                  <a:cubicBezTo>
                    <a:pt x="120925" y="74236"/>
                    <a:pt x="42016" y="31970"/>
                    <a:pt x="16210" y="0"/>
                  </a:cubicBezTo>
                  <a:cubicBezTo>
                    <a:pt x="10385" y="9009"/>
                    <a:pt x="5846" y="16798"/>
                    <a:pt x="2867" y="23097"/>
                  </a:cubicBezTo>
                  <a:cubicBezTo>
                    <a:pt x="2460" y="23978"/>
                    <a:pt x="2054" y="24994"/>
                    <a:pt x="1647" y="26077"/>
                  </a:cubicBezTo>
                  <a:cubicBezTo>
                    <a:pt x="-4653" y="43823"/>
                    <a:pt x="7743" y="62382"/>
                    <a:pt x="28199" y="79722"/>
                  </a:cubicBezTo>
                  <a:cubicBezTo>
                    <a:pt x="50076" y="98281"/>
                    <a:pt x="80962" y="115147"/>
                    <a:pt x="109004" y="128355"/>
                  </a:cubicBezTo>
                  <a:cubicBezTo>
                    <a:pt x="139620" y="142714"/>
                    <a:pt x="167120" y="152806"/>
                    <a:pt x="176399" y="156058"/>
                  </a:cubicBezTo>
                  <a:lnTo>
                    <a:pt x="176737" y="156193"/>
                  </a:lnTo>
                  <a:cubicBezTo>
                    <a:pt x="185814" y="159986"/>
                    <a:pt x="212975" y="170959"/>
                    <a:pt x="245284" y="180848"/>
                  </a:cubicBezTo>
                  <a:cubicBezTo>
                    <a:pt x="275019" y="189924"/>
                    <a:pt x="309224" y="198120"/>
                    <a:pt x="337875" y="199068"/>
                  </a:cubicBezTo>
                  <a:cubicBezTo>
                    <a:pt x="364697" y="199949"/>
                    <a:pt x="386373" y="194462"/>
                    <a:pt x="393552" y="177123"/>
                  </a:cubicBezTo>
                  <a:cubicBezTo>
                    <a:pt x="394027" y="176039"/>
                    <a:pt x="394365" y="175091"/>
                    <a:pt x="394636" y="174142"/>
                  </a:cubicBezTo>
                  <a:cubicBezTo>
                    <a:pt x="396600" y="167640"/>
                    <a:pt x="398429" y="159038"/>
                    <a:pt x="400122" y="148810"/>
                  </a:cubicBezTo>
                  <a:cubicBezTo>
                    <a:pt x="359211" y="155651"/>
                    <a:pt x="279286" y="135331"/>
                    <a:pt x="202409" y="1057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0" name="Google Shape;1620;p43"/>
            <p:cNvSpPr/>
            <p:nvPr/>
          </p:nvSpPr>
          <p:spPr>
            <a:xfrm>
              <a:off x="3737449" y="3668460"/>
              <a:ext cx="262373" cy="81115"/>
            </a:xfrm>
            <a:custGeom>
              <a:avLst/>
              <a:gdLst/>
              <a:ahLst/>
              <a:cxnLst/>
              <a:rect l="l" t="t" r="r" b="b"/>
              <a:pathLst>
                <a:path w="262373" h="81115" extrusionOk="0">
                  <a:moveTo>
                    <a:pt x="59784" y="5638"/>
                  </a:moveTo>
                  <a:cubicBezTo>
                    <a:pt x="90806" y="11870"/>
                    <a:pt x="246524" y="58402"/>
                    <a:pt x="262374" y="81093"/>
                  </a:cubicBezTo>
                  <a:cubicBezTo>
                    <a:pt x="257429" y="82312"/>
                    <a:pt x="84100" y="32393"/>
                    <a:pt x="55991" y="26906"/>
                  </a:cubicBezTo>
                  <a:cubicBezTo>
                    <a:pt x="36958" y="23791"/>
                    <a:pt x="-1989" y="25349"/>
                    <a:pt x="111" y="11192"/>
                  </a:cubicBezTo>
                  <a:cubicBezTo>
                    <a:pt x="-2734" y="-9128"/>
                    <a:pt x="50166" y="4148"/>
                    <a:pt x="59784" y="557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21" name="Google Shape;1621;p43"/>
            <p:cNvGrpSpPr/>
            <p:nvPr/>
          </p:nvGrpSpPr>
          <p:grpSpPr>
            <a:xfrm>
              <a:off x="3397403" y="3654613"/>
              <a:ext cx="777214" cy="1063954"/>
              <a:chOff x="3397403" y="3654613"/>
              <a:chExt cx="777214" cy="1063954"/>
            </a:xfrm>
          </p:grpSpPr>
          <p:sp>
            <p:nvSpPr>
              <p:cNvPr id="1622" name="Google Shape;1622;p43"/>
              <p:cNvSpPr/>
              <p:nvPr/>
            </p:nvSpPr>
            <p:spPr>
              <a:xfrm>
                <a:off x="3397403" y="3662826"/>
                <a:ext cx="774124" cy="1055741"/>
              </a:xfrm>
              <a:custGeom>
                <a:avLst/>
                <a:gdLst/>
                <a:ahLst/>
                <a:cxnLst/>
                <a:rect l="l" t="t" r="r" b="b"/>
                <a:pathLst>
                  <a:path w="774124" h="1055741" extrusionOk="0">
                    <a:moveTo>
                      <a:pt x="552636" y="57195"/>
                    </a:moveTo>
                    <a:lnTo>
                      <a:pt x="549724" y="56314"/>
                    </a:lnTo>
                    <a:cubicBezTo>
                      <a:pt x="483751" y="36333"/>
                      <a:pt x="432071" y="23870"/>
                      <a:pt x="392649" y="17571"/>
                    </a:cubicBezTo>
                    <a:cubicBezTo>
                      <a:pt x="352754" y="11204"/>
                      <a:pt x="325932" y="11204"/>
                      <a:pt x="310083" y="16013"/>
                    </a:cubicBezTo>
                    <a:cubicBezTo>
                      <a:pt x="267953" y="139559"/>
                      <a:pt x="243568" y="237975"/>
                      <a:pt x="236998" y="318375"/>
                    </a:cubicBezTo>
                    <a:cubicBezTo>
                      <a:pt x="230428" y="398706"/>
                      <a:pt x="241605" y="460886"/>
                      <a:pt x="270594" y="512160"/>
                    </a:cubicBezTo>
                    <a:lnTo>
                      <a:pt x="271407" y="515275"/>
                    </a:lnTo>
                    <a:cubicBezTo>
                      <a:pt x="271204" y="533496"/>
                      <a:pt x="213088" y="606106"/>
                      <a:pt x="151587" y="682915"/>
                    </a:cubicBezTo>
                    <a:cubicBezTo>
                      <a:pt x="93065" y="756000"/>
                      <a:pt x="31496" y="832945"/>
                      <a:pt x="15579" y="866879"/>
                    </a:cubicBezTo>
                    <a:cubicBezTo>
                      <a:pt x="15172" y="867760"/>
                      <a:pt x="14766" y="868776"/>
                      <a:pt x="14359" y="869859"/>
                    </a:cubicBezTo>
                    <a:cubicBezTo>
                      <a:pt x="8059" y="887606"/>
                      <a:pt x="20455" y="906165"/>
                      <a:pt x="40911" y="923504"/>
                    </a:cubicBezTo>
                    <a:cubicBezTo>
                      <a:pt x="62788" y="942063"/>
                      <a:pt x="93674" y="958929"/>
                      <a:pt x="121784" y="972137"/>
                    </a:cubicBezTo>
                    <a:cubicBezTo>
                      <a:pt x="152400" y="986496"/>
                      <a:pt x="179900" y="996589"/>
                      <a:pt x="189179" y="999840"/>
                    </a:cubicBezTo>
                    <a:lnTo>
                      <a:pt x="189517" y="999975"/>
                    </a:lnTo>
                    <a:cubicBezTo>
                      <a:pt x="198593" y="1003768"/>
                      <a:pt x="225754" y="1014741"/>
                      <a:pt x="258063" y="1024630"/>
                    </a:cubicBezTo>
                    <a:cubicBezTo>
                      <a:pt x="287798" y="1033706"/>
                      <a:pt x="322004" y="1041902"/>
                      <a:pt x="350655" y="1042850"/>
                    </a:cubicBezTo>
                    <a:cubicBezTo>
                      <a:pt x="377477" y="1043731"/>
                      <a:pt x="399152" y="1038245"/>
                      <a:pt x="406332" y="1020905"/>
                    </a:cubicBezTo>
                    <a:cubicBezTo>
                      <a:pt x="406806" y="1019821"/>
                      <a:pt x="407145" y="1018873"/>
                      <a:pt x="407416" y="1017925"/>
                    </a:cubicBezTo>
                    <a:cubicBezTo>
                      <a:pt x="418388" y="982161"/>
                      <a:pt x="424349" y="883745"/>
                      <a:pt x="429971" y="790340"/>
                    </a:cubicBezTo>
                    <a:cubicBezTo>
                      <a:pt x="435931" y="692059"/>
                      <a:pt x="441553" y="599197"/>
                      <a:pt x="453677" y="585515"/>
                    </a:cubicBezTo>
                    <a:lnTo>
                      <a:pt x="456455" y="583754"/>
                    </a:lnTo>
                    <a:cubicBezTo>
                      <a:pt x="512335" y="565195"/>
                      <a:pt x="562390" y="526587"/>
                      <a:pt x="611361" y="462647"/>
                    </a:cubicBezTo>
                    <a:cubicBezTo>
                      <a:pt x="660467" y="398639"/>
                      <a:pt x="708422" y="309298"/>
                      <a:pt x="760103" y="189410"/>
                    </a:cubicBezTo>
                    <a:cubicBezTo>
                      <a:pt x="751636" y="175186"/>
                      <a:pt x="731723" y="157237"/>
                      <a:pt x="697924" y="135156"/>
                    </a:cubicBezTo>
                    <a:cubicBezTo>
                      <a:pt x="664531" y="113346"/>
                      <a:pt x="617863" y="87878"/>
                      <a:pt x="555481" y="58414"/>
                    </a:cubicBezTo>
                    <a:lnTo>
                      <a:pt x="552636" y="57059"/>
                    </a:lnTo>
                    <a:lnTo>
                      <a:pt x="552636" y="57059"/>
                    </a:lnTo>
                    <a:close/>
                    <a:moveTo>
                      <a:pt x="394682" y="5108"/>
                    </a:moveTo>
                    <a:cubicBezTo>
                      <a:pt x="433493" y="11272"/>
                      <a:pt x="483954" y="23328"/>
                      <a:pt x="547827" y="42497"/>
                    </a:cubicBezTo>
                    <a:lnTo>
                      <a:pt x="548301" y="41210"/>
                    </a:lnTo>
                    <a:lnTo>
                      <a:pt x="557174" y="45409"/>
                    </a:lnTo>
                    <a:lnTo>
                      <a:pt x="566657" y="48322"/>
                    </a:lnTo>
                    <a:lnTo>
                      <a:pt x="566114" y="49609"/>
                    </a:lnTo>
                    <a:cubicBezTo>
                      <a:pt x="626330" y="78260"/>
                      <a:pt x="671846" y="103186"/>
                      <a:pt x="704765" y="124657"/>
                    </a:cubicBezTo>
                    <a:cubicBezTo>
                      <a:pt x="742628" y="149312"/>
                      <a:pt x="764234" y="169768"/>
                      <a:pt x="772769" y="186227"/>
                    </a:cubicBezTo>
                    <a:lnTo>
                      <a:pt x="774124" y="188868"/>
                    </a:lnTo>
                    <a:lnTo>
                      <a:pt x="772972" y="191646"/>
                    </a:lnTo>
                    <a:cubicBezTo>
                      <a:pt x="720411" y="313837"/>
                      <a:pt x="671576" y="405006"/>
                      <a:pt x="621385" y="470368"/>
                    </a:cubicBezTo>
                    <a:cubicBezTo>
                      <a:pt x="571330" y="535663"/>
                      <a:pt x="519921" y="575490"/>
                      <a:pt x="462280" y="595133"/>
                    </a:cubicBezTo>
                    <a:cubicBezTo>
                      <a:pt x="453542" y="609696"/>
                      <a:pt x="448191" y="697952"/>
                      <a:pt x="442569" y="791153"/>
                    </a:cubicBezTo>
                    <a:cubicBezTo>
                      <a:pt x="436880" y="885303"/>
                      <a:pt x="430851" y="984397"/>
                      <a:pt x="419472" y="1021718"/>
                    </a:cubicBezTo>
                    <a:cubicBezTo>
                      <a:pt x="418998" y="1023275"/>
                      <a:pt x="418524" y="1024630"/>
                      <a:pt x="417982" y="1025917"/>
                    </a:cubicBezTo>
                    <a:cubicBezTo>
                      <a:pt x="408228" y="1049217"/>
                      <a:pt x="382084" y="1056668"/>
                      <a:pt x="350181" y="1055652"/>
                    </a:cubicBezTo>
                    <a:cubicBezTo>
                      <a:pt x="320175" y="1054704"/>
                      <a:pt x="284886" y="1046237"/>
                      <a:pt x="254271" y="1036890"/>
                    </a:cubicBezTo>
                    <a:cubicBezTo>
                      <a:pt x="221352" y="1026798"/>
                      <a:pt x="194056" y="1015825"/>
                      <a:pt x="184708" y="1011896"/>
                    </a:cubicBezTo>
                    <a:cubicBezTo>
                      <a:pt x="175226" y="1008510"/>
                      <a:pt x="147523" y="998350"/>
                      <a:pt x="116366" y="983719"/>
                    </a:cubicBezTo>
                    <a:cubicBezTo>
                      <a:pt x="87376" y="970105"/>
                      <a:pt x="55541" y="952697"/>
                      <a:pt x="32714" y="933258"/>
                    </a:cubicBezTo>
                    <a:cubicBezTo>
                      <a:pt x="8398" y="912599"/>
                      <a:pt x="-6029" y="889570"/>
                      <a:pt x="2438" y="865728"/>
                    </a:cubicBezTo>
                    <a:cubicBezTo>
                      <a:pt x="2912" y="864441"/>
                      <a:pt x="3454" y="863086"/>
                      <a:pt x="4131" y="861596"/>
                    </a:cubicBezTo>
                    <a:cubicBezTo>
                      <a:pt x="20659" y="826375"/>
                      <a:pt x="82769" y="748820"/>
                      <a:pt x="141766" y="675126"/>
                    </a:cubicBezTo>
                    <a:cubicBezTo>
                      <a:pt x="200084" y="602313"/>
                      <a:pt x="255286" y="533292"/>
                      <a:pt x="258606" y="516630"/>
                    </a:cubicBezTo>
                    <a:cubicBezTo>
                      <a:pt x="229073" y="463392"/>
                      <a:pt x="217627" y="399384"/>
                      <a:pt x="224400" y="317359"/>
                    </a:cubicBezTo>
                    <a:cubicBezTo>
                      <a:pt x="231106" y="235198"/>
                      <a:pt x="256032" y="134885"/>
                      <a:pt x="299110" y="8969"/>
                    </a:cubicBezTo>
                    <a:lnTo>
                      <a:pt x="300059" y="6124"/>
                    </a:lnTo>
                    <a:lnTo>
                      <a:pt x="302903" y="5108"/>
                    </a:lnTo>
                    <a:cubicBezTo>
                      <a:pt x="320311" y="-1394"/>
                      <a:pt x="350046" y="-2004"/>
                      <a:pt x="394614" y="5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3" name="Google Shape;1623;p43"/>
              <p:cNvSpPr/>
              <p:nvPr/>
            </p:nvSpPr>
            <p:spPr>
              <a:xfrm>
                <a:off x="3691817" y="3654613"/>
                <a:ext cx="482800" cy="218645"/>
              </a:xfrm>
              <a:custGeom>
                <a:avLst/>
                <a:gdLst/>
                <a:ahLst/>
                <a:cxnLst/>
                <a:rect l="l" t="t" r="r" b="b"/>
                <a:pathLst>
                  <a:path w="482800" h="218645" extrusionOk="0">
                    <a:moveTo>
                      <a:pt x="224287" y="153326"/>
                    </a:moveTo>
                    <a:lnTo>
                      <a:pt x="224490" y="153326"/>
                    </a:lnTo>
                    <a:cubicBezTo>
                      <a:pt x="288633" y="178116"/>
                      <a:pt x="348916" y="194914"/>
                      <a:pt x="394433" y="202162"/>
                    </a:cubicBezTo>
                    <a:cubicBezTo>
                      <a:pt x="437241" y="209003"/>
                      <a:pt x="465824" y="207919"/>
                      <a:pt x="469888" y="197352"/>
                    </a:cubicBezTo>
                    <a:cubicBezTo>
                      <a:pt x="473952" y="186786"/>
                      <a:pt x="453497" y="166805"/>
                      <a:pt x="417192" y="143098"/>
                    </a:cubicBezTo>
                    <a:cubicBezTo>
                      <a:pt x="378583" y="117901"/>
                      <a:pt x="322636" y="89927"/>
                      <a:pt x="258560" y="65272"/>
                    </a:cubicBezTo>
                    <a:lnTo>
                      <a:pt x="258357" y="65272"/>
                    </a:lnTo>
                    <a:cubicBezTo>
                      <a:pt x="194214" y="40482"/>
                      <a:pt x="133931" y="23616"/>
                      <a:pt x="88414" y="16437"/>
                    </a:cubicBezTo>
                    <a:cubicBezTo>
                      <a:pt x="45606" y="9663"/>
                      <a:pt x="17023" y="10679"/>
                      <a:pt x="12891" y="21314"/>
                    </a:cubicBezTo>
                    <a:cubicBezTo>
                      <a:pt x="8827" y="31880"/>
                      <a:pt x="29283" y="51861"/>
                      <a:pt x="65588" y="75568"/>
                    </a:cubicBezTo>
                    <a:cubicBezTo>
                      <a:pt x="104196" y="100765"/>
                      <a:pt x="160143" y="128739"/>
                      <a:pt x="224287" y="153394"/>
                    </a:cubicBezTo>
                    <a:lnTo>
                      <a:pt x="224287" y="153394"/>
                    </a:lnTo>
                    <a:close/>
                    <a:moveTo>
                      <a:pt x="220019" y="165247"/>
                    </a:moveTo>
                    <a:lnTo>
                      <a:pt x="219817" y="165247"/>
                    </a:lnTo>
                    <a:cubicBezTo>
                      <a:pt x="154860" y="140118"/>
                      <a:pt x="98032" y="111738"/>
                      <a:pt x="58747" y="86067"/>
                    </a:cubicBezTo>
                    <a:cubicBezTo>
                      <a:pt x="17158" y="58906"/>
                      <a:pt x="-5396" y="33641"/>
                      <a:pt x="1106" y="16708"/>
                    </a:cubicBezTo>
                    <a:cubicBezTo>
                      <a:pt x="7608" y="-226"/>
                      <a:pt x="41339" y="-3883"/>
                      <a:pt x="90379" y="3906"/>
                    </a:cubicBezTo>
                    <a:cubicBezTo>
                      <a:pt x="136708" y="11289"/>
                      <a:pt x="197871" y="28358"/>
                      <a:pt x="262760" y="53351"/>
                    </a:cubicBezTo>
                    <a:cubicBezTo>
                      <a:pt x="262827" y="53351"/>
                      <a:pt x="262963" y="53351"/>
                      <a:pt x="263031" y="53419"/>
                    </a:cubicBezTo>
                    <a:cubicBezTo>
                      <a:pt x="327987" y="78480"/>
                      <a:pt x="384815" y="106861"/>
                      <a:pt x="424100" y="132532"/>
                    </a:cubicBezTo>
                    <a:cubicBezTo>
                      <a:pt x="465688" y="159693"/>
                      <a:pt x="488244" y="184957"/>
                      <a:pt x="481673" y="201958"/>
                    </a:cubicBezTo>
                    <a:cubicBezTo>
                      <a:pt x="475171" y="218892"/>
                      <a:pt x="441508" y="222549"/>
                      <a:pt x="392469" y="214692"/>
                    </a:cubicBezTo>
                    <a:cubicBezTo>
                      <a:pt x="346139" y="207309"/>
                      <a:pt x="284976" y="190240"/>
                      <a:pt x="220087" y="16524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4" name="Google Shape;1624;p43"/>
              <p:cNvSpPr/>
              <p:nvPr/>
            </p:nvSpPr>
            <p:spPr>
              <a:xfrm>
                <a:off x="3674177" y="3733232"/>
                <a:ext cx="470497" cy="194385"/>
              </a:xfrm>
              <a:custGeom>
                <a:avLst/>
                <a:gdLst/>
                <a:ahLst/>
                <a:cxnLst/>
                <a:rect l="l" t="t" r="r" b="b"/>
                <a:pathLst>
                  <a:path w="470497" h="194385" extrusionOk="0">
                    <a:moveTo>
                      <a:pt x="729" y="4536"/>
                    </a:moveTo>
                    <a:cubicBezTo>
                      <a:pt x="1677" y="1217"/>
                      <a:pt x="5199" y="-748"/>
                      <a:pt x="8586" y="268"/>
                    </a:cubicBezTo>
                    <a:cubicBezTo>
                      <a:pt x="11973" y="1284"/>
                      <a:pt x="13869" y="4807"/>
                      <a:pt x="12853" y="8125"/>
                    </a:cubicBezTo>
                    <a:cubicBezTo>
                      <a:pt x="9670" y="18760"/>
                      <a:pt x="32428" y="37115"/>
                      <a:pt x="68801" y="58180"/>
                    </a:cubicBezTo>
                    <a:cubicBezTo>
                      <a:pt x="107341" y="80465"/>
                      <a:pt x="160715" y="104645"/>
                      <a:pt x="215850" y="125643"/>
                    </a:cubicBezTo>
                    <a:cubicBezTo>
                      <a:pt x="271053" y="146640"/>
                      <a:pt x="327881" y="164454"/>
                      <a:pt x="373398" y="174208"/>
                    </a:cubicBezTo>
                    <a:cubicBezTo>
                      <a:pt x="419659" y="184097"/>
                      <a:pt x="453120" y="186196"/>
                      <a:pt x="458403" y="175020"/>
                    </a:cubicBezTo>
                    <a:cubicBezTo>
                      <a:pt x="459893" y="171837"/>
                      <a:pt x="463686" y="170550"/>
                      <a:pt x="466870" y="172040"/>
                    </a:cubicBezTo>
                    <a:cubicBezTo>
                      <a:pt x="470053" y="173530"/>
                      <a:pt x="471408" y="177323"/>
                      <a:pt x="469850" y="180507"/>
                    </a:cubicBezTo>
                    <a:cubicBezTo>
                      <a:pt x="461519" y="197982"/>
                      <a:pt x="422843" y="197711"/>
                      <a:pt x="370756" y="186603"/>
                    </a:cubicBezTo>
                    <a:cubicBezTo>
                      <a:pt x="324562" y="176714"/>
                      <a:pt x="267057" y="158697"/>
                      <a:pt x="211379" y="137496"/>
                    </a:cubicBezTo>
                    <a:cubicBezTo>
                      <a:pt x="155635" y="116296"/>
                      <a:pt x="101652" y="91844"/>
                      <a:pt x="62434" y="69153"/>
                    </a:cubicBezTo>
                    <a:cubicBezTo>
                      <a:pt x="20845" y="45108"/>
                      <a:pt x="-4487" y="21875"/>
                      <a:pt x="661" y="453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5" name="Google Shape;1625;p43"/>
              <p:cNvSpPr/>
              <p:nvPr/>
            </p:nvSpPr>
            <p:spPr>
              <a:xfrm>
                <a:off x="3634074" y="3794731"/>
                <a:ext cx="418309" cy="284480"/>
              </a:xfrm>
              <a:custGeom>
                <a:avLst/>
                <a:gdLst/>
                <a:ahLst/>
                <a:cxnLst/>
                <a:rect l="l" t="t" r="r" b="b"/>
                <a:pathLst>
                  <a:path w="418309" h="284480" extrusionOk="0">
                    <a:moveTo>
                      <a:pt x="11097" y="130251"/>
                    </a:moveTo>
                    <a:cubicBezTo>
                      <a:pt x="8862" y="132893"/>
                      <a:pt x="4866" y="133231"/>
                      <a:pt x="2224" y="130996"/>
                    </a:cubicBezTo>
                    <a:cubicBezTo>
                      <a:pt x="-418" y="128761"/>
                      <a:pt x="-757" y="124765"/>
                      <a:pt x="1479" y="122123"/>
                    </a:cubicBezTo>
                    <a:lnTo>
                      <a:pt x="104230" y="0"/>
                    </a:lnTo>
                    <a:lnTo>
                      <a:pt x="115338" y="4809"/>
                    </a:lnTo>
                    <a:lnTo>
                      <a:pt x="95222" y="167640"/>
                    </a:lnTo>
                    <a:lnTo>
                      <a:pt x="203460" y="47549"/>
                    </a:lnTo>
                    <a:lnTo>
                      <a:pt x="214500" y="52155"/>
                    </a:lnTo>
                    <a:lnTo>
                      <a:pt x="204611" y="216611"/>
                    </a:lnTo>
                    <a:lnTo>
                      <a:pt x="313323" y="88731"/>
                    </a:lnTo>
                    <a:lnTo>
                      <a:pt x="324499" y="92998"/>
                    </a:lnTo>
                    <a:lnTo>
                      <a:pt x="319216" y="248107"/>
                    </a:lnTo>
                    <a:lnTo>
                      <a:pt x="406524" y="115350"/>
                    </a:lnTo>
                    <a:lnTo>
                      <a:pt x="418107" y="118804"/>
                    </a:lnTo>
                    <a:lnTo>
                      <a:pt x="418309" y="278181"/>
                    </a:lnTo>
                    <a:cubicBezTo>
                      <a:pt x="418309" y="281635"/>
                      <a:pt x="415465" y="284480"/>
                      <a:pt x="412011" y="284480"/>
                    </a:cubicBezTo>
                    <a:cubicBezTo>
                      <a:pt x="408556" y="284480"/>
                      <a:pt x="405711" y="281635"/>
                      <a:pt x="405711" y="278181"/>
                    </a:cubicBezTo>
                    <a:lnTo>
                      <a:pt x="405576" y="139802"/>
                    </a:lnTo>
                    <a:lnTo>
                      <a:pt x="317455" y="273778"/>
                    </a:lnTo>
                    <a:lnTo>
                      <a:pt x="305872" y="270121"/>
                    </a:lnTo>
                    <a:lnTo>
                      <a:pt x="311291" y="110676"/>
                    </a:lnTo>
                    <a:lnTo>
                      <a:pt x="202037" y="239166"/>
                    </a:lnTo>
                    <a:lnTo>
                      <a:pt x="190929" y="234696"/>
                    </a:lnTo>
                    <a:lnTo>
                      <a:pt x="200886" y="69359"/>
                    </a:lnTo>
                    <a:lnTo>
                      <a:pt x="91294" y="190940"/>
                    </a:lnTo>
                    <a:lnTo>
                      <a:pt x="80321" y="185928"/>
                    </a:lnTo>
                    <a:lnTo>
                      <a:pt x="100302" y="24316"/>
                    </a:lnTo>
                    <a:lnTo>
                      <a:pt x="11232" y="1301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6" name="Google Shape;1626;p43"/>
              <p:cNvSpPr/>
              <p:nvPr/>
            </p:nvSpPr>
            <p:spPr>
              <a:xfrm>
                <a:off x="3656216" y="4171807"/>
                <a:ext cx="205931" cy="89496"/>
              </a:xfrm>
              <a:custGeom>
                <a:avLst/>
                <a:gdLst/>
                <a:ahLst/>
                <a:cxnLst/>
                <a:rect l="l" t="t" r="r" b="b"/>
                <a:pathLst>
                  <a:path w="205931" h="89496" extrusionOk="0">
                    <a:moveTo>
                      <a:pt x="605" y="9004"/>
                    </a:moveTo>
                    <a:cubicBezTo>
                      <a:pt x="-885" y="5821"/>
                      <a:pt x="470" y="2095"/>
                      <a:pt x="3653" y="605"/>
                    </a:cubicBezTo>
                    <a:cubicBezTo>
                      <a:pt x="6836" y="-885"/>
                      <a:pt x="10562" y="470"/>
                      <a:pt x="12052" y="3653"/>
                    </a:cubicBezTo>
                    <a:cubicBezTo>
                      <a:pt x="19029" y="18419"/>
                      <a:pt x="58924" y="40432"/>
                      <a:pt x="100850" y="56553"/>
                    </a:cubicBezTo>
                    <a:cubicBezTo>
                      <a:pt x="140542" y="71861"/>
                      <a:pt x="181453" y="81682"/>
                      <a:pt x="197100" y="74976"/>
                    </a:cubicBezTo>
                    <a:cubicBezTo>
                      <a:pt x="200283" y="73622"/>
                      <a:pt x="204076" y="75044"/>
                      <a:pt x="205431" y="78295"/>
                    </a:cubicBezTo>
                    <a:cubicBezTo>
                      <a:pt x="206785" y="81479"/>
                      <a:pt x="205295" y="85204"/>
                      <a:pt x="202112" y="86626"/>
                    </a:cubicBezTo>
                    <a:cubicBezTo>
                      <a:pt x="183282" y="94754"/>
                      <a:pt x="138646" y="84662"/>
                      <a:pt x="96313" y="68338"/>
                    </a:cubicBezTo>
                    <a:cubicBezTo>
                      <a:pt x="51811" y="51202"/>
                      <a:pt x="8936" y="26750"/>
                      <a:pt x="605" y="900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7" name="Google Shape;1627;p43"/>
              <p:cNvSpPr/>
              <p:nvPr/>
            </p:nvSpPr>
            <p:spPr>
              <a:xfrm>
                <a:off x="3623632" y="3914600"/>
                <a:ext cx="428680" cy="342139"/>
              </a:xfrm>
              <a:custGeom>
                <a:avLst/>
                <a:gdLst/>
                <a:ahLst/>
                <a:cxnLst/>
                <a:rect l="l" t="t" r="r" b="b"/>
                <a:pathLst>
                  <a:path w="428680" h="342139" extrusionOk="0">
                    <a:moveTo>
                      <a:pt x="10430" y="5912"/>
                    </a:moveTo>
                    <a:cubicBezTo>
                      <a:pt x="10634" y="2457"/>
                      <a:pt x="13682" y="-252"/>
                      <a:pt x="17137" y="19"/>
                    </a:cubicBezTo>
                    <a:cubicBezTo>
                      <a:pt x="20590" y="222"/>
                      <a:pt x="23300" y="3270"/>
                      <a:pt x="23029" y="6724"/>
                    </a:cubicBezTo>
                    <a:lnTo>
                      <a:pt x="13817" y="147745"/>
                    </a:lnTo>
                    <a:lnTo>
                      <a:pt x="92253" y="62672"/>
                    </a:lnTo>
                    <a:lnTo>
                      <a:pt x="103226" y="67549"/>
                    </a:lnTo>
                    <a:lnTo>
                      <a:pt x="83515" y="271494"/>
                    </a:lnTo>
                    <a:lnTo>
                      <a:pt x="202523" y="111576"/>
                    </a:lnTo>
                    <a:lnTo>
                      <a:pt x="213902" y="115707"/>
                    </a:lnTo>
                    <a:lnTo>
                      <a:pt x="202725" y="316062"/>
                    </a:lnTo>
                    <a:lnTo>
                      <a:pt x="317331" y="147000"/>
                    </a:lnTo>
                    <a:lnTo>
                      <a:pt x="328845" y="150929"/>
                    </a:lnTo>
                    <a:lnTo>
                      <a:pt x="320853" y="274677"/>
                    </a:lnTo>
                    <a:lnTo>
                      <a:pt x="417441" y="154451"/>
                    </a:lnTo>
                    <a:cubicBezTo>
                      <a:pt x="419608" y="151741"/>
                      <a:pt x="423604" y="151335"/>
                      <a:pt x="426313" y="153502"/>
                    </a:cubicBezTo>
                    <a:cubicBezTo>
                      <a:pt x="429023" y="155670"/>
                      <a:pt x="429497" y="159666"/>
                      <a:pt x="427262" y="162376"/>
                    </a:cubicBezTo>
                    <a:lnTo>
                      <a:pt x="318143" y="298249"/>
                    </a:lnTo>
                    <a:lnTo>
                      <a:pt x="306899" y="293914"/>
                    </a:lnTo>
                    <a:lnTo>
                      <a:pt x="314689" y="173416"/>
                    </a:lnTo>
                    <a:lnTo>
                      <a:pt x="200287" y="342140"/>
                    </a:lnTo>
                    <a:lnTo>
                      <a:pt x="188773" y="338279"/>
                    </a:lnTo>
                    <a:lnTo>
                      <a:pt x="200084" y="136163"/>
                    </a:lnTo>
                    <a:lnTo>
                      <a:pt x="80060" y="297436"/>
                    </a:lnTo>
                    <a:lnTo>
                      <a:pt x="68682" y="293101"/>
                    </a:lnTo>
                    <a:lnTo>
                      <a:pt x="88798" y="85363"/>
                    </a:lnTo>
                    <a:lnTo>
                      <a:pt x="10973" y="169758"/>
                    </a:lnTo>
                    <a:lnTo>
                      <a:pt x="0" y="165085"/>
                    </a:lnTo>
                    <a:lnTo>
                      <a:pt x="10363" y="625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8" name="Google Shape;1628;p43"/>
              <p:cNvSpPr/>
              <p:nvPr/>
            </p:nvSpPr>
            <p:spPr>
              <a:xfrm>
                <a:off x="3507628" y="4376719"/>
                <a:ext cx="329010" cy="140386"/>
              </a:xfrm>
              <a:custGeom>
                <a:avLst/>
                <a:gdLst/>
                <a:ahLst/>
                <a:cxnLst/>
                <a:rect l="l" t="t" r="r" b="b"/>
                <a:pathLst>
                  <a:path w="329010" h="140386" extrusionOk="0">
                    <a:moveTo>
                      <a:pt x="451" y="8647"/>
                    </a:moveTo>
                    <a:cubicBezTo>
                      <a:pt x="-836" y="5396"/>
                      <a:pt x="722" y="1738"/>
                      <a:pt x="3973" y="451"/>
                    </a:cubicBezTo>
                    <a:cubicBezTo>
                      <a:pt x="7224" y="-836"/>
                      <a:pt x="10882" y="722"/>
                      <a:pt x="12169" y="3973"/>
                    </a:cubicBezTo>
                    <a:cubicBezTo>
                      <a:pt x="12440" y="4718"/>
                      <a:pt x="12779" y="5463"/>
                      <a:pt x="13185" y="6208"/>
                    </a:cubicBezTo>
                    <a:cubicBezTo>
                      <a:pt x="26664" y="33031"/>
                      <a:pt x="87285" y="68455"/>
                      <a:pt x="152513" y="94262"/>
                    </a:cubicBezTo>
                    <a:cubicBezTo>
                      <a:pt x="217740" y="120068"/>
                      <a:pt x="286828" y="135985"/>
                      <a:pt x="317240" y="123861"/>
                    </a:cubicBezTo>
                    <a:cubicBezTo>
                      <a:pt x="318188" y="123522"/>
                      <a:pt x="319069" y="123116"/>
                      <a:pt x="319881" y="122642"/>
                    </a:cubicBezTo>
                    <a:cubicBezTo>
                      <a:pt x="322997" y="121084"/>
                      <a:pt x="326790" y="122371"/>
                      <a:pt x="328348" y="125487"/>
                    </a:cubicBezTo>
                    <a:cubicBezTo>
                      <a:pt x="329906" y="128602"/>
                      <a:pt x="328619" y="132396"/>
                      <a:pt x="325503" y="133953"/>
                    </a:cubicBezTo>
                    <a:cubicBezTo>
                      <a:pt x="324352" y="134563"/>
                      <a:pt x="323132" y="135105"/>
                      <a:pt x="321846" y="135579"/>
                    </a:cubicBezTo>
                    <a:cubicBezTo>
                      <a:pt x="288250" y="148990"/>
                      <a:pt x="215504" y="132802"/>
                      <a:pt x="147771" y="106047"/>
                    </a:cubicBezTo>
                    <a:cubicBezTo>
                      <a:pt x="80105" y="79293"/>
                      <a:pt x="16707" y="41565"/>
                      <a:pt x="1806" y="11898"/>
                    </a:cubicBezTo>
                    <a:cubicBezTo>
                      <a:pt x="1264" y="10814"/>
                      <a:pt x="790" y="9730"/>
                      <a:pt x="383" y="864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9" name="Google Shape;1629;p43"/>
              <p:cNvSpPr/>
              <p:nvPr/>
            </p:nvSpPr>
            <p:spPr>
              <a:xfrm>
                <a:off x="4029209" y="3773155"/>
                <a:ext cx="84330" cy="53669"/>
              </a:xfrm>
              <a:custGeom>
                <a:avLst/>
                <a:gdLst/>
                <a:ahLst/>
                <a:cxnLst/>
                <a:rect l="l" t="t" r="r" b="b"/>
                <a:pathLst>
                  <a:path w="84330" h="53669" extrusionOk="0">
                    <a:moveTo>
                      <a:pt x="213" y="1053"/>
                    </a:moveTo>
                    <a:cubicBezTo>
                      <a:pt x="11321" y="9316"/>
                      <a:pt x="22972" y="15480"/>
                      <a:pt x="35502" y="21373"/>
                    </a:cubicBezTo>
                    <a:cubicBezTo>
                      <a:pt x="53993" y="30110"/>
                      <a:pt x="67066" y="39593"/>
                      <a:pt x="81967" y="53343"/>
                    </a:cubicBezTo>
                    <a:cubicBezTo>
                      <a:pt x="83119" y="54359"/>
                      <a:pt x="84812" y="52801"/>
                      <a:pt x="84202" y="51514"/>
                    </a:cubicBezTo>
                    <a:cubicBezTo>
                      <a:pt x="69911" y="21779"/>
                      <a:pt x="26697" y="15683"/>
                      <a:pt x="958" y="104"/>
                    </a:cubicBezTo>
                    <a:cubicBezTo>
                      <a:pt x="280" y="-302"/>
                      <a:pt x="-397" y="578"/>
                      <a:pt x="280" y="10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0" name="Google Shape;1630;p43"/>
              <p:cNvSpPr/>
              <p:nvPr/>
            </p:nvSpPr>
            <p:spPr>
              <a:xfrm>
                <a:off x="3694277" y="3706966"/>
                <a:ext cx="22279" cy="64168"/>
              </a:xfrm>
              <a:custGeom>
                <a:avLst/>
                <a:gdLst/>
                <a:ahLst/>
                <a:cxnLst/>
                <a:rect l="l" t="t" r="r" b="b"/>
                <a:pathLst>
                  <a:path w="22279" h="64168" extrusionOk="0">
                    <a:moveTo>
                      <a:pt x="20320" y="593"/>
                    </a:moveTo>
                    <a:cubicBezTo>
                      <a:pt x="11312" y="19490"/>
                      <a:pt x="407" y="40691"/>
                      <a:pt x="0" y="62094"/>
                    </a:cubicBezTo>
                    <a:cubicBezTo>
                      <a:pt x="0" y="64059"/>
                      <a:pt x="3116" y="65142"/>
                      <a:pt x="3658" y="62975"/>
                    </a:cubicBezTo>
                    <a:cubicBezTo>
                      <a:pt x="9145" y="42113"/>
                      <a:pt x="15782" y="21996"/>
                      <a:pt x="22217" y="1338"/>
                    </a:cubicBezTo>
                    <a:cubicBezTo>
                      <a:pt x="22624" y="118"/>
                      <a:pt x="20930" y="-559"/>
                      <a:pt x="20388" y="5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1" name="Google Shape;1631;p43"/>
              <p:cNvSpPr/>
              <p:nvPr/>
            </p:nvSpPr>
            <p:spPr>
              <a:xfrm>
                <a:off x="3707471" y="3716735"/>
                <a:ext cx="18943" cy="55439"/>
              </a:xfrm>
              <a:custGeom>
                <a:avLst/>
                <a:gdLst/>
                <a:ahLst/>
                <a:cxnLst/>
                <a:rect l="l" t="t" r="r" b="b"/>
                <a:pathLst>
                  <a:path w="18943" h="55439" extrusionOk="0">
                    <a:moveTo>
                      <a:pt x="16405" y="780"/>
                    </a:moveTo>
                    <a:cubicBezTo>
                      <a:pt x="13628" y="9518"/>
                      <a:pt x="10851" y="18256"/>
                      <a:pt x="8277" y="27061"/>
                    </a:cubicBezTo>
                    <a:cubicBezTo>
                      <a:pt x="5703" y="35866"/>
                      <a:pt x="1368" y="44671"/>
                      <a:pt x="14" y="53748"/>
                    </a:cubicBezTo>
                    <a:cubicBezTo>
                      <a:pt x="-190" y="55306"/>
                      <a:pt x="1911" y="56051"/>
                      <a:pt x="2790" y="54831"/>
                    </a:cubicBezTo>
                    <a:cubicBezTo>
                      <a:pt x="13289" y="40811"/>
                      <a:pt x="15389" y="18120"/>
                      <a:pt x="18911" y="1390"/>
                    </a:cubicBezTo>
                    <a:cubicBezTo>
                      <a:pt x="19250" y="-33"/>
                      <a:pt x="16812" y="-574"/>
                      <a:pt x="16405" y="7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2" name="Google Shape;1632;p43"/>
              <p:cNvSpPr/>
              <p:nvPr/>
            </p:nvSpPr>
            <p:spPr>
              <a:xfrm>
                <a:off x="3723934" y="3729232"/>
                <a:ext cx="17216" cy="55051"/>
              </a:xfrm>
              <a:custGeom>
                <a:avLst/>
                <a:gdLst/>
                <a:ahLst/>
                <a:cxnLst/>
                <a:rect l="l" t="t" r="r" b="b"/>
                <a:pathLst>
                  <a:path w="17216" h="55051" extrusionOk="0">
                    <a:moveTo>
                      <a:pt x="15522" y="407"/>
                    </a:moveTo>
                    <a:cubicBezTo>
                      <a:pt x="7597" y="14022"/>
                      <a:pt x="-4391" y="37932"/>
                      <a:pt x="1636" y="54052"/>
                    </a:cubicBezTo>
                    <a:cubicBezTo>
                      <a:pt x="2314" y="55813"/>
                      <a:pt x="4549" y="55000"/>
                      <a:pt x="4888" y="53510"/>
                    </a:cubicBezTo>
                    <a:cubicBezTo>
                      <a:pt x="6987" y="44502"/>
                      <a:pt x="6446" y="34951"/>
                      <a:pt x="8681" y="25740"/>
                    </a:cubicBezTo>
                    <a:cubicBezTo>
                      <a:pt x="10713" y="17341"/>
                      <a:pt x="13625" y="9145"/>
                      <a:pt x="17147" y="1288"/>
                    </a:cubicBezTo>
                    <a:cubicBezTo>
                      <a:pt x="17554" y="340"/>
                      <a:pt x="16063" y="-541"/>
                      <a:pt x="15454" y="40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3" name="Google Shape;1633;p43"/>
              <p:cNvSpPr/>
              <p:nvPr/>
            </p:nvSpPr>
            <p:spPr>
              <a:xfrm>
                <a:off x="3736405" y="3744321"/>
                <a:ext cx="21028" cy="50260"/>
              </a:xfrm>
              <a:custGeom>
                <a:avLst/>
                <a:gdLst/>
                <a:ahLst/>
                <a:cxnLst/>
                <a:rect l="l" t="t" r="r" b="b"/>
                <a:pathLst>
                  <a:path w="21028" h="50260" extrusionOk="0">
                    <a:moveTo>
                      <a:pt x="18900" y="557"/>
                    </a:moveTo>
                    <a:cubicBezTo>
                      <a:pt x="14565" y="8008"/>
                      <a:pt x="10840" y="15797"/>
                      <a:pt x="7589" y="23857"/>
                    </a:cubicBezTo>
                    <a:cubicBezTo>
                      <a:pt x="4540" y="31444"/>
                      <a:pt x="-133" y="40384"/>
                      <a:pt x="3" y="48648"/>
                    </a:cubicBezTo>
                    <a:cubicBezTo>
                      <a:pt x="3" y="50206"/>
                      <a:pt x="1696" y="50815"/>
                      <a:pt x="2712" y="49664"/>
                    </a:cubicBezTo>
                    <a:cubicBezTo>
                      <a:pt x="7657" y="44245"/>
                      <a:pt x="9079" y="36117"/>
                      <a:pt x="11246" y="29141"/>
                    </a:cubicBezTo>
                    <a:cubicBezTo>
                      <a:pt x="14159" y="19861"/>
                      <a:pt x="17004" y="10582"/>
                      <a:pt x="20932" y="1641"/>
                    </a:cubicBezTo>
                    <a:cubicBezTo>
                      <a:pt x="21474" y="422"/>
                      <a:pt x="19577" y="-662"/>
                      <a:pt x="18900" y="4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4" name="Google Shape;1634;p43"/>
              <p:cNvSpPr/>
              <p:nvPr/>
            </p:nvSpPr>
            <p:spPr>
              <a:xfrm>
                <a:off x="3751162" y="3749148"/>
                <a:ext cx="20064" cy="55352"/>
              </a:xfrm>
              <a:custGeom>
                <a:avLst/>
                <a:gdLst/>
                <a:ahLst/>
                <a:cxnLst/>
                <a:rect l="l" t="t" r="r" b="b"/>
                <a:pathLst>
                  <a:path w="20064" h="55352" extrusionOk="0">
                    <a:moveTo>
                      <a:pt x="17825" y="675"/>
                    </a:moveTo>
                    <a:cubicBezTo>
                      <a:pt x="10307" y="17135"/>
                      <a:pt x="1569" y="34339"/>
                      <a:pt x="12" y="52695"/>
                    </a:cubicBezTo>
                    <a:cubicBezTo>
                      <a:pt x="-260" y="56014"/>
                      <a:pt x="4347" y="56285"/>
                      <a:pt x="4956" y="53169"/>
                    </a:cubicBezTo>
                    <a:cubicBezTo>
                      <a:pt x="8614" y="35558"/>
                      <a:pt x="14507" y="18625"/>
                      <a:pt x="19993" y="1556"/>
                    </a:cubicBezTo>
                    <a:cubicBezTo>
                      <a:pt x="20467" y="134"/>
                      <a:pt x="18435" y="-679"/>
                      <a:pt x="17825" y="74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5" name="Google Shape;1635;p43"/>
              <p:cNvSpPr/>
              <p:nvPr/>
            </p:nvSpPr>
            <p:spPr>
              <a:xfrm>
                <a:off x="3764856" y="3760132"/>
                <a:ext cx="24144" cy="52240"/>
              </a:xfrm>
              <a:custGeom>
                <a:avLst/>
                <a:gdLst/>
                <a:ahLst/>
                <a:cxnLst/>
                <a:rect l="l" t="t" r="r" b="b"/>
                <a:pathLst>
                  <a:path w="24144" h="52240" extrusionOk="0">
                    <a:moveTo>
                      <a:pt x="22081" y="461"/>
                    </a:moveTo>
                    <a:cubicBezTo>
                      <a:pt x="12802" y="14415"/>
                      <a:pt x="407" y="32973"/>
                      <a:pt x="0" y="50245"/>
                    </a:cubicBezTo>
                    <a:cubicBezTo>
                      <a:pt x="0" y="52345"/>
                      <a:pt x="2709" y="53023"/>
                      <a:pt x="3590" y="51126"/>
                    </a:cubicBezTo>
                    <a:cubicBezTo>
                      <a:pt x="7045" y="43675"/>
                      <a:pt x="9008" y="35344"/>
                      <a:pt x="12057" y="27623"/>
                    </a:cubicBezTo>
                    <a:cubicBezTo>
                      <a:pt x="15579" y="18749"/>
                      <a:pt x="19846" y="10080"/>
                      <a:pt x="24046" y="1545"/>
                    </a:cubicBezTo>
                    <a:cubicBezTo>
                      <a:pt x="24587" y="394"/>
                      <a:pt x="22758" y="-622"/>
                      <a:pt x="22081" y="4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6" name="Google Shape;1636;p43"/>
              <p:cNvSpPr/>
              <p:nvPr/>
            </p:nvSpPr>
            <p:spPr>
              <a:xfrm>
                <a:off x="3778993" y="3769292"/>
                <a:ext cx="21438" cy="51103"/>
              </a:xfrm>
              <a:custGeom>
                <a:avLst/>
                <a:gdLst/>
                <a:ahLst/>
                <a:cxnLst/>
                <a:rect l="l" t="t" r="r" b="b"/>
                <a:pathLst>
                  <a:path w="21438" h="51103" extrusionOk="0">
                    <a:moveTo>
                      <a:pt x="18916" y="851"/>
                    </a:moveTo>
                    <a:cubicBezTo>
                      <a:pt x="11940" y="16091"/>
                      <a:pt x="5438" y="31602"/>
                      <a:pt x="154" y="47520"/>
                    </a:cubicBezTo>
                    <a:cubicBezTo>
                      <a:pt x="-930" y="50771"/>
                      <a:pt x="4015" y="52667"/>
                      <a:pt x="5166" y="49416"/>
                    </a:cubicBezTo>
                    <a:cubicBezTo>
                      <a:pt x="10789" y="33634"/>
                      <a:pt x="16275" y="17717"/>
                      <a:pt x="21355" y="1732"/>
                    </a:cubicBezTo>
                    <a:cubicBezTo>
                      <a:pt x="21896" y="106"/>
                      <a:pt x="19661" y="-706"/>
                      <a:pt x="18916" y="78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7" name="Google Shape;1637;p43"/>
              <p:cNvSpPr/>
              <p:nvPr/>
            </p:nvSpPr>
            <p:spPr>
              <a:xfrm>
                <a:off x="3794652" y="3775320"/>
                <a:ext cx="20548" cy="50280"/>
              </a:xfrm>
              <a:custGeom>
                <a:avLst/>
                <a:gdLst/>
                <a:ahLst/>
                <a:cxnLst/>
                <a:rect l="l" t="t" r="r" b="b"/>
                <a:pathLst>
                  <a:path w="20548" h="50280" extrusionOk="0">
                    <a:moveTo>
                      <a:pt x="17549" y="1055"/>
                    </a:moveTo>
                    <a:cubicBezTo>
                      <a:pt x="13959" y="9251"/>
                      <a:pt x="10640" y="17582"/>
                      <a:pt x="7457" y="25914"/>
                    </a:cubicBezTo>
                    <a:cubicBezTo>
                      <a:pt x="4680" y="33296"/>
                      <a:pt x="819" y="40679"/>
                      <a:pt x="6" y="48604"/>
                    </a:cubicBezTo>
                    <a:cubicBezTo>
                      <a:pt x="-129" y="50094"/>
                      <a:pt x="1903" y="50907"/>
                      <a:pt x="2784" y="49688"/>
                    </a:cubicBezTo>
                    <a:cubicBezTo>
                      <a:pt x="7457" y="43253"/>
                      <a:pt x="9354" y="35125"/>
                      <a:pt x="11928" y="27607"/>
                    </a:cubicBezTo>
                    <a:cubicBezTo>
                      <a:pt x="14907" y="19140"/>
                      <a:pt x="17685" y="10674"/>
                      <a:pt x="20462" y="2139"/>
                    </a:cubicBezTo>
                    <a:cubicBezTo>
                      <a:pt x="21071" y="175"/>
                      <a:pt x="18294" y="-909"/>
                      <a:pt x="17481" y="9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8" name="Google Shape;1638;p43"/>
              <p:cNvSpPr/>
              <p:nvPr/>
            </p:nvSpPr>
            <p:spPr>
              <a:xfrm>
                <a:off x="3812602" y="3782668"/>
                <a:ext cx="19015" cy="4958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49580" extrusionOk="0">
                    <a:moveTo>
                      <a:pt x="16193" y="820"/>
                    </a:moveTo>
                    <a:cubicBezTo>
                      <a:pt x="12468" y="8812"/>
                      <a:pt x="9556" y="17076"/>
                      <a:pt x="6643" y="25407"/>
                    </a:cubicBezTo>
                    <a:cubicBezTo>
                      <a:pt x="4137" y="32587"/>
                      <a:pt x="683" y="39969"/>
                      <a:pt x="6" y="47623"/>
                    </a:cubicBezTo>
                    <a:cubicBezTo>
                      <a:pt x="-130" y="49384"/>
                      <a:pt x="2173" y="50333"/>
                      <a:pt x="3257" y="48843"/>
                    </a:cubicBezTo>
                    <a:cubicBezTo>
                      <a:pt x="7794" y="42611"/>
                      <a:pt x="9217" y="34551"/>
                      <a:pt x="11181" y="27168"/>
                    </a:cubicBezTo>
                    <a:cubicBezTo>
                      <a:pt x="13417" y="18634"/>
                      <a:pt x="15855" y="10235"/>
                      <a:pt x="18903" y="1903"/>
                    </a:cubicBezTo>
                    <a:cubicBezTo>
                      <a:pt x="19580" y="142"/>
                      <a:pt x="17007" y="-806"/>
                      <a:pt x="16193" y="8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9" name="Google Shape;1639;p43"/>
              <p:cNvSpPr/>
              <p:nvPr/>
            </p:nvSpPr>
            <p:spPr>
              <a:xfrm>
                <a:off x="3828186" y="3788561"/>
                <a:ext cx="18806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8806" h="51417" extrusionOk="0">
                    <a:moveTo>
                      <a:pt x="16053" y="887"/>
                    </a:moveTo>
                    <a:cubicBezTo>
                      <a:pt x="12125" y="9489"/>
                      <a:pt x="9009" y="18092"/>
                      <a:pt x="6300" y="27168"/>
                    </a:cubicBezTo>
                    <a:cubicBezTo>
                      <a:pt x="4132" y="34348"/>
                      <a:pt x="271" y="42205"/>
                      <a:pt x="0" y="49791"/>
                    </a:cubicBezTo>
                    <a:cubicBezTo>
                      <a:pt x="0" y="51281"/>
                      <a:pt x="1761" y="52026"/>
                      <a:pt x="2709" y="50807"/>
                    </a:cubicBezTo>
                    <a:cubicBezTo>
                      <a:pt x="7451" y="44846"/>
                      <a:pt x="8534" y="35973"/>
                      <a:pt x="10567" y="28793"/>
                    </a:cubicBezTo>
                    <a:cubicBezTo>
                      <a:pt x="13073" y="19785"/>
                      <a:pt x="15443" y="10709"/>
                      <a:pt x="18694" y="1903"/>
                    </a:cubicBezTo>
                    <a:cubicBezTo>
                      <a:pt x="19372" y="142"/>
                      <a:pt x="16798" y="-806"/>
                      <a:pt x="16053" y="8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0" name="Google Shape;1640;p43"/>
              <p:cNvSpPr/>
              <p:nvPr/>
            </p:nvSpPr>
            <p:spPr>
              <a:xfrm>
                <a:off x="3845603" y="3800473"/>
                <a:ext cx="17172" cy="42431"/>
              </a:xfrm>
              <a:custGeom>
                <a:avLst/>
                <a:gdLst/>
                <a:ahLst/>
                <a:cxnLst/>
                <a:rect l="l" t="t" r="r" b="b"/>
                <a:pathLst>
                  <a:path w="17172" h="42431" extrusionOk="0">
                    <a:moveTo>
                      <a:pt x="14960" y="557"/>
                    </a:moveTo>
                    <a:cubicBezTo>
                      <a:pt x="10896" y="7127"/>
                      <a:pt x="7442" y="14036"/>
                      <a:pt x="4461" y="21216"/>
                    </a:cubicBezTo>
                    <a:cubicBezTo>
                      <a:pt x="2226" y="26635"/>
                      <a:pt x="-1770" y="36050"/>
                      <a:pt x="872" y="41739"/>
                    </a:cubicBezTo>
                    <a:cubicBezTo>
                      <a:pt x="1278" y="42552"/>
                      <a:pt x="2362" y="42687"/>
                      <a:pt x="2903" y="41942"/>
                    </a:cubicBezTo>
                    <a:cubicBezTo>
                      <a:pt x="6764" y="37066"/>
                      <a:pt x="6832" y="28734"/>
                      <a:pt x="8660" y="22774"/>
                    </a:cubicBezTo>
                    <a:cubicBezTo>
                      <a:pt x="10896" y="15459"/>
                      <a:pt x="13673" y="8414"/>
                      <a:pt x="17059" y="1641"/>
                    </a:cubicBezTo>
                    <a:cubicBezTo>
                      <a:pt x="17669" y="422"/>
                      <a:pt x="15637" y="-662"/>
                      <a:pt x="14960" y="4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1" name="Google Shape;1641;p43"/>
              <p:cNvSpPr/>
              <p:nvPr/>
            </p:nvSpPr>
            <p:spPr>
              <a:xfrm>
                <a:off x="3860383" y="3805787"/>
                <a:ext cx="18844" cy="46585"/>
              </a:xfrm>
              <a:custGeom>
                <a:avLst/>
                <a:gdLst/>
                <a:ahLst/>
                <a:cxnLst/>
                <a:rect l="l" t="t" r="r" b="b"/>
                <a:pathLst>
                  <a:path w="18844" h="46585" extrusionOk="0">
                    <a:moveTo>
                      <a:pt x="16910" y="323"/>
                    </a:moveTo>
                    <a:cubicBezTo>
                      <a:pt x="11830" y="8384"/>
                      <a:pt x="7427" y="16579"/>
                      <a:pt x="3973" y="25452"/>
                    </a:cubicBezTo>
                    <a:cubicBezTo>
                      <a:pt x="1941" y="30600"/>
                      <a:pt x="-2529" y="41505"/>
                      <a:pt x="1873" y="46179"/>
                    </a:cubicBezTo>
                    <a:cubicBezTo>
                      <a:pt x="2415" y="46721"/>
                      <a:pt x="3160" y="46721"/>
                      <a:pt x="3635" y="46179"/>
                    </a:cubicBezTo>
                    <a:cubicBezTo>
                      <a:pt x="5599" y="43944"/>
                      <a:pt x="5396" y="42115"/>
                      <a:pt x="5734" y="39135"/>
                    </a:cubicBezTo>
                    <a:cubicBezTo>
                      <a:pt x="6208" y="34190"/>
                      <a:pt x="7834" y="29381"/>
                      <a:pt x="9324" y="24640"/>
                    </a:cubicBezTo>
                    <a:cubicBezTo>
                      <a:pt x="11762" y="16647"/>
                      <a:pt x="15013" y="8790"/>
                      <a:pt x="18739" y="1407"/>
                    </a:cubicBezTo>
                    <a:cubicBezTo>
                      <a:pt x="19281" y="391"/>
                      <a:pt x="17587" y="-557"/>
                      <a:pt x="16978" y="3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2" name="Google Shape;1642;p43"/>
              <p:cNvSpPr/>
              <p:nvPr/>
            </p:nvSpPr>
            <p:spPr>
              <a:xfrm>
                <a:off x="3879799" y="3815398"/>
                <a:ext cx="15586" cy="48830"/>
              </a:xfrm>
              <a:custGeom>
                <a:avLst/>
                <a:gdLst/>
                <a:ahLst/>
                <a:cxnLst/>
                <a:rect l="l" t="t" r="r" b="b"/>
                <a:pathLst>
                  <a:path w="15586" h="48830" extrusionOk="0">
                    <a:moveTo>
                      <a:pt x="13411" y="669"/>
                    </a:moveTo>
                    <a:cubicBezTo>
                      <a:pt x="10024" y="7917"/>
                      <a:pt x="7586" y="15435"/>
                      <a:pt x="5555" y="23157"/>
                    </a:cubicBezTo>
                    <a:cubicBezTo>
                      <a:pt x="3454" y="30811"/>
                      <a:pt x="271" y="39074"/>
                      <a:pt x="0" y="46999"/>
                    </a:cubicBezTo>
                    <a:cubicBezTo>
                      <a:pt x="0" y="48557"/>
                      <a:pt x="2032" y="49573"/>
                      <a:pt x="2981" y="48151"/>
                    </a:cubicBezTo>
                    <a:cubicBezTo>
                      <a:pt x="6367" y="43003"/>
                      <a:pt x="7248" y="36839"/>
                      <a:pt x="8467" y="30879"/>
                    </a:cubicBezTo>
                    <a:cubicBezTo>
                      <a:pt x="10431" y="20922"/>
                      <a:pt x="12125" y="11033"/>
                      <a:pt x="15511" y="1415"/>
                    </a:cubicBezTo>
                    <a:cubicBezTo>
                      <a:pt x="15985" y="128"/>
                      <a:pt x="14089" y="-617"/>
                      <a:pt x="13479" y="6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3" name="Google Shape;1643;p43"/>
              <p:cNvSpPr/>
              <p:nvPr/>
            </p:nvSpPr>
            <p:spPr>
              <a:xfrm>
                <a:off x="3897169" y="3817397"/>
                <a:ext cx="16562" cy="48736"/>
              </a:xfrm>
              <a:custGeom>
                <a:avLst/>
                <a:gdLst/>
                <a:ahLst/>
                <a:cxnLst/>
                <a:rect l="l" t="t" r="r" b="b"/>
                <a:pathLst>
                  <a:path w="16562" h="48736" extrusionOk="0">
                    <a:moveTo>
                      <a:pt x="14193" y="770"/>
                    </a:moveTo>
                    <a:cubicBezTo>
                      <a:pt x="10738" y="8695"/>
                      <a:pt x="7352" y="16416"/>
                      <a:pt x="4642" y="24612"/>
                    </a:cubicBezTo>
                    <a:cubicBezTo>
                      <a:pt x="2339" y="31521"/>
                      <a:pt x="-912" y="40055"/>
                      <a:pt x="239" y="47370"/>
                    </a:cubicBezTo>
                    <a:cubicBezTo>
                      <a:pt x="511" y="49131"/>
                      <a:pt x="2745" y="49131"/>
                      <a:pt x="3491" y="47709"/>
                    </a:cubicBezTo>
                    <a:cubicBezTo>
                      <a:pt x="6742" y="41274"/>
                      <a:pt x="7352" y="33350"/>
                      <a:pt x="9181" y="26373"/>
                    </a:cubicBezTo>
                    <a:cubicBezTo>
                      <a:pt x="11416" y="18110"/>
                      <a:pt x="13854" y="9778"/>
                      <a:pt x="16496" y="1650"/>
                    </a:cubicBezTo>
                    <a:cubicBezTo>
                      <a:pt x="16970" y="160"/>
                      <a:pt x="14802" y="-720"/>
                      <a:pt x="14193" y="77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4" name="Google Shape;1644;p43"/>
              <p:cNvSpPr/>
              <p:nvPr/>
            </p:nvSpPr>
            <p:spPr>
              <a:xfrm>
                <a:off x="3912332" y="3827210"/>
                <a:ext cx="17508" cy="46991"/>
              </a:xfrm>
              <a:custGeom>
                <a:avLst/>
                <a:gdLst/>
                <a:ahLst/>
                <a:cxnLst/>
                <a:rect l="l" t="t" r="r" b="b"/>
                <a:pathLst>
                  <a:path w="17508" h="46991" extrusionOk="0">
                    <a:moveTo>
                      <a:pt x="15219" y="710"/>
                    </a:moveTo>
                    <a:cubicBezTo>
                      <a:pt x="8310" y="14257"/>
                      <a:pt x="3298" y="29632"/>
                      <a:pt x="47" y="44466"/>
                    </a:cubicBezTo>
                    <a:cubicBezTo>
                      <a:pt x="-496" y="47040"/>
                      <a:pt x="3839" y="48056"/>
                      <a:pt x="4517" y="45549"/>
                    </a:cubicBezTo>
                    <a:cubicBezTo>
                      <a:pt x="8649" y="30851"/>
                      <a:pt x="13526" y="16356"/>
                      <a:pt x="17454" y="1591"/>
                    </a:cubicBezTo>
                    <a:cubicBezTo>
                      <a:pt x="17861" y="100"/>
                      <a:pt x="15896" y="-645"/>
                      <a:pt x="15219" y="7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5" name="Google Shape;1645;p43"/>
              <p:cNvSpPr/>
              <p:nvPr/>
            </p:nvSpPr>
            <p:spPr>
              <a:xfrm>
                <a:off x="3928566" y="3830211"/>
                <a:ext cx="15857" cy="48690"/>
              </a:xfrm>
              <a:custGeom>
                <a:avLst/>
                <a:gdLst/>
                <a:ahLst/>
                <a:cxnLst/>
                <a:rect l="l" t="t" r="r" b="b"/>
                <a:pathLst>
                  <a:path w="15857" h="48690" extrusionOk="0">
                    <a:moveTo>
                      <a:pt x="12938" y="961"/>
                    </a:moveTo>
                    <a:cubicBezTo>
                      <a:pt x="6978" y="14372"/>
                      <a:pt x="-134" y="31983"/>
                      <a:pt x="2" y="46817"/>
                    </a:cubicBezTo>
                    <a:cubicBezTo>
                      <a:pt x="2" y="48849"/>
                      <a:pt x="2508" y="49390"/>
                      <a:pt x="3456" y="47629"/>
                    </a:cubicBezTo>
                    <a:cubicBezTo>
                      <a:pt x="6843" y="41262"/>
                      <a:pt x="7656" y="33609"/>
                      <a:pt x="9349" y="26632"/>
                    </a:cubicBezTo>
                    <a:cubicBezTo>
                      <a:pt x="11313" y="18369"/>
                      <a:pt x="13345" y="10173"/>
                      <a:pt x="15783" y="2045"/>
                    </a:cubicBezTo>
                    <a:cubicBezTo>
                      <a:pt x="16325" y="148"/>
                      <a:pt x="13751" y="-868"/>
                      <a:pt x="12938" y="9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6" name="Google Shape;1646;p43"/>
              <p:cNvSpPr/>
              <p:nvPr/>
            </p:nvSpPr>
            <p:spPr>
              <a:xfrm>
                <a:off x="3948455" y="3834629"/>
                <a:ext cx="14001" cy="45119"/>
              </a:xfrm>
              <a:custGeom>
                <a:avLst/>
                <a:gdLst/>
                <a:ahLst/>
                <a:cxnLst/>
                <a:rect l="l" t="t" r="r" b="b"/>
                <a:pathLst>
                  <a:path w="14001" h="45119" extrusionOk="0">
                    <a:moveTo>
                      <a:pt x="11540" y="810"/>
                    </a:moveTo>
                    <a:cubicBezTo>
                      <a:pt x="6189" y="12595"/>
                      <a:pt x="-1804" y="30341"/>
                      <a:pt x="364" y="43617"/>
                    </a:cubicBezTo>
                    <a:cubicBezTo>
                      <a:pt x="635" y="45378"/>
                      <a:pt x="3276" y="45717"/>
                      <a:pt x="3887" y="43956"/>
                    </a:cubicBezTo>
                    <a:cubicBezTo>
                      <a:pt x="6527" y="36844"/>
                      <a:pt x="7002" y="28648"/>
                      <a:pt x="8899" y="21198"/>
                    </a:cubicBezTo>
                    <a:cubicBezTo>
                      <a:pt x="10592" y="14560"/>
                      <a:pt x="12556" y="7990"/>
                      <a:pt x="13979" y="1352"/>
                    </a:cubicBezTo>
                    <a:cubicBezTo>
                      <a:pt x="14249" y="-139"/>
                      <a:pt x="12082" y="-477"/>
                      <a:pt x="11540" y="7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7" name="Google Shape;1647;p43"/>
              <p:cNvSpPr/>
              <p:nvPr/>
            </p:nvSpPr>
            <p:spPr>
              <a:xfrm>
                <a:off x="3965582" y="3842016"/>
                <a:ext cx="18720" cy="45340"/>
              </a:xfrm>
              <a:custGeom>
                <a:avLst/>
                <a:gdLst/>
                <a:ahLst/>
                <a:cxnLst/>
                <a:rect l="l" t="t" r="r" b="b"/>
                <a:pathLst>
                  <a:path w="18720" h="45340" extrusionOk="0">
                    <a:moveTo>
                      <a:pt x="16698" y="602"/>
                    </a:moveTo>
                    <a:cubicBezTo>
                      <a:pt x="10737" y="14148"/>
                      <a:pt x="2881" y="28440"/>
                      <a:pt x="36" y="43003"/>
                    </a:cubicBezTo>
                    <a:cubicBezTo>
                      <a:pt x="-371" y="45035"/>
                      <a:pt x="2813" y="46254"/>
                      <a:pt x="3828" y="44493"/>
                    </a:cubicBezTo>
                    <a:cubicBezTo>
                      <a:pt x="11414" y="31691"/>
                      <a:pt x="14056" y="15503"/>
                      <a:pt x="18662" y="1415"/>
                    </a:cubicBezTo>
                    <a:cubicBezTo>
                      <a:pt x="19068" y="128"/>
                      <a:pt x="17240" y="-617"/>
                      <a:pt x="16698" y="6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8" name="Google Shape;1648;p43"/>
              <p:cNvSpPr/>
              <p:nvPr/>
            </p:nvSpPr>
            <p:spPr>
              <a:xfrm>
                <a:off x="4102534" y="3869993"/>
                <a:ext cx="33791" cy="52586"/>
              </a:xfrm>
              <a:custGeom>
                <a:avLst/>
                <a:gdLst/>
                <a:ahLst/>
                <a:cxnLst/>
                <a:rect l="l" t="t" r="r" b="b"/>
                <a:pathLst>
                  <a:path w="33791" h="52586" extrusionOk="0">
                    <a:moveTo>
                      <a:pt x="30859" y="668"/>
                    </a:moveTo>
                    <a:cubicBezTo>
                      <a:pt x="25779" y="8118"/>
                      <a:pt x="22121" y="16043"/>
                      <a:pt x="18260" y="24103"/>
                    </a:cubicBezTo>
                    <a:cubicBezTo>
                      <a:pt x="13383" y="34331"/>
                      <a:pt x="6881" y="40969"/>
                      <a:pt x="379" y="49774"/>
                    </a:cubicBezTo>
                    <a:cubicBezTo>
                      <a:pt x="-773" y="51332"/>
                      <a:pt x="920" y="53025"/>
                      <a:pt x="2546" y="52484"/>
                    </a:cubicBezTo>
                    <a:cubicBezTo>
                      <a:pt x="20088" y="46659"/>
                      <a:pt x="26252" y="16585"/>
                      <a:pt x="33635" y="2090"/>
                    </a:cubicBezTo>
                    <a:cubicBezTo>
                      <a:pt x="34448" y="532"/>
                      <a:pt x="31875" y="-822"/>
                      <a:pt x="30926" y="6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9" name="Google Shape;1649;p43"/>
              <p:cNvSpPr/>
              <p:nvPr/>
            </p:nvSpPr>
            <p:spPr>
              <a:xfrm>
                <a:off x="4090830" y="3871885"/>
                <a:ext cx="26647" cy="46283"/>
              </a:xfrm>
              <a:custGeom>
                <a:avLst/>
                <a:gdLst/>
                <a:ahLst/>
                <a:cxnLst/>
                <a:rect l="l" t="t" r="r" b="b"/>
                <a:pathLst>
                  <a:path w="26647" h="46283" extrusionOk="0">
                    <a:moveTo>
                      <a:pt x="24410" y="740"/>
                    </a:moveTo>
                    <a:cubicBezTo>
                      <a:pt x="21295" y="8055"/>
                      <a:pt x="18314" y="15506"/>
                      <a:pt x="14927" y="22753"/>
                    </a:cubicBezTo>
                    <a:cubicBezTo>
                      <a:pt x="12896" y="27156"/>
                      <a:pt x="10525" y="31423"/>
                      <a:pt x="7680" y="35419"/>
                    </a:cubicBezTo>
                    <a:cubicBezTo>
                      <a:pt x="5512" y="38467"/>
                      <a:pt x="2397" y="40432"/>
                      <a:pt x="297" y="43480"/>
                    </a:cubicBezTo>
                    <a:cubicBezTo>
                      <a:pt x="-515" y="44699"/>
                      <a:pt x="432" y="46528"/>
                      <a:pt x="1991" y="46257"/>
                    </a:cubicBezTo>
                    <a:cubicBezTo>
                      <a:pt x="8764" y="45105"/>
                      <a:pt x="13234" y="37180"/>
                      <a:pt x="16079" y="31559"/>
                    </a:cubicBezTo>
                    <a:cubicBezTo>
                      <a:pt x="20956" y="22008"/>
                      <a:pt x="23259" y="11713"/>
                      <a:pt x="26578" y="1620"/>
                    </a:cubicBezTo>
                    <a:cubicBezTo>
                      <a:pt x="27052" y="130"/>
                      <a:pt x="24953" y="-682"/>
                      <a:pt x="24342" y="74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0" name="Google Shape;1650;p43"/>
              <p:cNvSpPr/>
              <p:nvPr/>
            </p:nvSpPr>
            <p:spPr>
              <a:xfrm>
                <a:off x="4072084" y="3871580"/>
                <a:ext cx="27180" cy="48723"/>
              </a:xfrm>
              <a:custGeom>
                <a:avLst/>
                <a:gdLst/>
                <a:ahLst/>
                <a:cxnLst/>
                <a:rect l="l" t="t" r="r" b="b"/>
                <a:pathLst>
                  <a:path w="27180" h="48723" extrusionOk="0">
                    <a:moveTo>
                      <a:pt x="24529" y="908"/>
                    </a:moveTo>
                    <a:cubicBezTo>
                      <a:pt x="21346" y="8426"/>
                      <a:pt x="18365" y="15945"/>
                      <a:pt x="15114" y="23395"/>
                    </a:cubicBezTo>
                    <a:cubicBezTo>
                      <a:pt x="11322" y="32133"/>
                      <a:pt x="5564" y="38026"/>
                      <a:pt x="349" y="45612"/>
                    </a:cubicBezTo>
                    <a:cubicBezTo>
                      <a:pt x="-735" y="47170"/>
                      <a:pt x="890" y="49405"/>
                      <a:pt x="2719" y="48525"/>
                    </a:cubicBezTo>
                    <a:cubicBezTo>
                      <a:pt x="18298" y="40938"/>
                      <a:pt x="22226" y="16554"/>
                      <a:pt x="27103" y="1856"/>
                    </a:cubicBezTo>
                    <a:cubicBezTo>
                      <a:pt x="27645" y="163"/>
                      <a:pt x="25206" y="-785"/>
                      <a:pt x="24529" y="84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1" name="Google Shape;1651;p43"/>
              <p:cNvSpPr/>
              <p:nvPr/>
            </p:nvSpPr>
            <p:spPr>
              <a:xfrm>
                <a:off x="4050761" y="3865405"/>
                <a:ext cx="30689" cy="50344"/>
              </a:xfrm>
              <a:custGeom>
                <a:avLst/>
                <a:gdLst/>
                <a:ahLst/>
                <a:cxnLst/>
                <a:rect l="l" t="t" r="r" b="b"/>
                <a:pathLst>
                  <a:path w="30689" h="50344" extrusionOk="0">
                    <a:moveTo>
                      <a:pt x="27022" y="1259"/>
                    </a:moveTo>
                    <a:cubicBezTo>
                      <a:pt x="23907" y="8778"/>
                      <a:pt x="20859" y="16296"/>
                      <a:pt x="17269" y="23611"/>
                    </a:cubicBezTo>
                    <a:cubicBezTo>
                      <a:pt x="12663" y="32891"/>
                      <a:pt x="5348" y="39325"/>
                      <a:pt x="268" y="47928"/>
                    </a:cubicBezTo>
                    <a:cubicBezTo>
                      <a:pt x="-545" y="49282"/>
                      <a:pt x="607" y="50772"/>
                      <a:pt x="2165" y="50231"/>
                    </a:cubicBezTo>
                    <a:cubicBezTo>
                      <a:pt x="18488" y="44947"/>
                      <a:pt x="26616" y="17041"/>
                      <a:pt x="30612" y="2546"/>
                    </a:cubicBezTo>
                    <a:cubicBezTo>
                      <a:pt x="31222" y="243"/>
                      <a:pt x="28039" y="-1111"/>
                      <a:pt x="27090" y="11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2" name="Google Shape;1652;p43"/>
              <p:cNvSpPr/>
              <p:nvPr/>
            </p:nvSpPr>
            <p:spPr>
              <a:xfrm>
                <a:off x="4033179" y="3863049"/>
                <a:ext cx="26006" cy="51268"/>
              </a:xfrm>
              <a:custGeom>
                <a:avLst/>
                <a:gdLst/>
                <a:ahLst/>
                <a:cxnLst/>
                <a:rect l="l" t="t" r="r" b="b"/>
                <a:pathLst>
                  <a:path w="26006" h="51268" extrusionOk="0">
                    <a:moveTo>
                      <a:pt x="24014" y="635"/>
                    </a:moveTo>
                    <a:cubicBezTo>
                      <a:pt x="15412" y="16417"/>
                      <a:pt x="11822" y="33147"/>
                      <a:pt x="443" y="47642"/>
                    </a:cubicBezTo>
                    <a:cubicBezTo>
                      <a:pt x="-1116" y="49606"/>
                      <a:pt x="1797" y="52518"/>
                      <a:pt x="3626" y="50690"/>
                    </a:cubicBezTo>
                    <a:cubicBezTo>
                      <a:pt x="16157" y="38091"/>
                      <a:pt x="22253" y="18042"/>
                      <a:pt x="25978" y="1041"/>
                    </a:cubicBezTo>
                    <a:cubicBezTo>
                      <a:pt x="26249" y="-178"/>
                      <a:pt x="24488" y="-314"/>
                      <a:pt x="24014" y="5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3" name="Google Shape;1653;p43"/>
              <p:cNvSpPr/>
              <p:nvPr/>
            </p:nvSpPr>
            <p:spPr>
              <a:xfrm>
                <a:off x="4018300" y="3861392"/>
                <a:ext cx="28252" cy="44427"/>
              </a:xfrm>
              <a:custGeom>
                <a:avLst/>
                <a:gdLst/>
                <a:ahLst/>
                <a:cxnLst/>
                <a:rect l="l" t="t" r="r" b="b"/>
                <a:pathLst>
                  <a:path w="28252" h="44427" extrusionOk="0">
                    <a:moveTo>
                      <a:pt x="25820" y="463"/>
                    </a:moveTo>
                    <a:cubicBezTo>
                      <a:pt x="21892" y="6559"/>
                      <a:pt x="18437" y="12993"/>
                      <a:pt x="15186" y="19564"/>
                    </a:cubicBezTo>
                    <a:cubicBezTo>
                      <a:pt x="11055" y="27827"/>
                      <a:pt x="4823" y="33855"/>
                      <a:pt x="284" y="41577"/>
                    </a:cubicBezTo>
                    <a:cubicBezTo>
                      <a:pt x="-596" y="43067"/>
                      <a:pt x="691" y="44964"/>
                      <a:pt x="2452" y="44286"/>
                    </a:cubicBezTo>
                    <a:cubicBezTo>
                      <a:pt x="17421" y="38326"/>
                      <a:pt x="21824" y="14687"/>
                      <a:pt x="28123" y="1750"/>
                    </a:cubicBezTo>
                    <a:cubicBezTo>
                      <a:pt x="28801" y="395"/>
                      <a:pt x="26633" y="-689"/>
                      <a:pt x="25888" y="5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4" name="Google Shape;1654;p43"/>
              <p:cNvSpPr/>
              <p:nvPr/>
            </p:nvSpPr>
            <p:spPr>
              <a:xfrm>
                <a:off x="3999875" y="3854957"/>
                <a:ext cx="27707" cy="45606"/>
              </a:xfrm>
              <a:custGeom>
                <a:avLst/>
                <a:gdLst/>
                <a:ahLst/>
                <a:cxnLst/>
                <a:rect l="l" t="t" r="r" b="b"/>
                <a:pathLst>
                  <a:path w="27707" h="45606" extrusionOk="0">
                    <a:moveTo>
                      <a:pt x="25551" y="734"/>
                    </a:moveTo>
                    <a:cubicBezTo>
                      <a:pt x="22436" y="7440"/>
                      <a:pt x="19320" y="14145"/>
                      <a:pt x="16001" y="20715"/>
                    </a:cubicBezTo>
                    <a:cubicBezTo>
                      <a:pt x="11734" y="29182"/>
                      <a:pt x="5435" y="35278"/>
                      <a:pt x="287" y="43000"/>
                    </a:cubicBezTo>
                    <a:cubicBezTo>
                      <a:pt x="-594" y="44287"/>
                      <a:pt x="694" y="46183"/>
                      <a:pt x="2251" y="45438"/>
                    </a:cubicBezTo>
                    <a:cubicBezTo>
                      <a:pt x="17627" y="38326"/>
                      <a:pt x="23181" y="16109"/>
                      <a:pt x="27651" y="1479"/>
                    </a:cubicBezTo>
                    <a:cubicBezTo>
                      <a:pt x="28057" y="124"/>
                      <a:pt x="26161" y="-621"/>
                      <a:pt x="25551" y="6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5" name="Google Shape;1655;p43"/>
              <p:cNvSpPr/>
              <p:nvPr/>
            </p:nvSpPr>
            <p:spPr>
              <a:xfrm>
                <a:off x="3982395" y="3849558"/>
                <a:ext cx="24750" cy="51521"/>
              </a:xfrm>
              <a:custGeom>
                <a:avLst/>
                <a:gdLst/>
                <a:ahLst/>
                <a:cxnLst/>
                <a:rect l="l" t="t" r="r" b="b"/>
                <a:pathLst>
                  <a:path w="24750" h="51521" extrusionOk="0">
                    <a:moveTo>
                      <a:pt x="21965" y="850"/>
                    </a:moveTo>
                    <a:cubicBezTo>
                      <a:pt x="18579" y="8368"/>
                      <a:pt x="15463" y="15954"/>
                      <a:pt x="12415" y="23608"/>
                    </a:cubicBezTo>
                    <a:cubicBezTo>
                      <a:pt x="8825" y="32413"/>
                      <a:pt x="3678" y="40406"/>
                      <a:pt x="155" y="49211"/>
                    </a:cubicBezTo>
                    <a:cubicBezTo>
                      <a:pt x="-657" y="51243"/>
                      <a:pt x="1917" y="52259"/>
                      <a:pt x="3271" y="50904"/>
                    </a:cubicBezTo>
                    <a:cubicBezTo>
                      <a:pt x="15192" y="38442"/>
                      <a:pt x="19663" y="17918"/>
                      <a:pt x="24675" y="1933"/>
                    </a:cubicBezTo>
                    <a:cubicBezTo>
                      <a:pt x="25216" y="172"/>
                      <a:pt x="22710" y="-844"/>
                      <a:pt x="21965" y="91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6" name="Google Shape;1656;p43"/>
              <p:cNvSpPr/>
              <p:nvPr/>
            </p:nvSpPr>
            <p:spPr>
              <a:xfrm>
                <a:off x="3726093" y="3685291"/>
                <a:ext cx="104762" cy="69877"/>
              </a:xfrm>
              <a:custGeom>
                <a:avLst/>
                <a:gdLst/>
                <a:ahLst/>
                <a:cxnLst/>
                <a:rect l="l" t="t" r="r" b="b"/>
                <a:pathLst>
                  <a:path w="104762" h="69877" extrusionOk="0">
                    <a:moveTo>
                      <a:pt x="154" y="1134"/>
                    </a:moveTo>
                    <a:cubicBezTo>
                      <a:pt x="11397" y="17255"/>
                      <a:pt x="25622" y="27821"/>
                      <a:pt x="42487" y="37710"/>
                    </a:cubicBezTo>
                    <a:cubicBezTo>
                      <a:pt x="61724" y="49022"/>
                      <a:pt x="81705" y="63110"/>
                      <a:pt x="103108" y="69816"/>
                    </a:cubicBezTo>
                    <a:cubicBezTo>
                      <a:pt x="104395" y="70222"/>
                      <a:pt x="105411" y="68529"/>
                      <a:pt x="104260" y="67716"/>
                    </a:cubicBezTo>
                    <a:cubicBezTo>
                      <a:pt x="70596" y="43264"/>
                      <a:pt x="30769" y="30869"/>
                      <a:pt x="1237" y="254"/>
                    </a:cubicBezTo>
                    <a:cubicBezTo>
                      <a:pt x="628" y="-424"/>
                      <a:pt x="-388" y="389"/>
                      <a:pt x="154" y="11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7" name="Google Shape;1657;p43"/>
              <p:cNvSpPr/>
              <p:nvPr/>
            </p:nvSpPr>
            <p:spPr>
              <a:xfrm>
                <a:off x="3644373" y="4207012"/>
                <a:ext cx="202372" cy="81586"/>
              </a:xfrm>
              <a:custGeom>
                <a:avLst/>
                <a:gdLst/>
                <a:ahLst/>
                <a:cxnLst/>
                <a:rect l="l" t="t" r="r" b="b"/>
                <a:pathLst>
                  <a:path w="202372" h="81586" extrusionOk="0">
                    <a:moveTo>
                      <a:pt x="392" y="2857"/>
                    </a:moveTo>
                    <a:cubicBezTo>
                      <a:pt x="43809" y="54470"/>
                      <a:pt x="133758" y="82511"/>
                      <a:pt x="199596" y="81563"/>
                    </a:cubicBezTo>
                    <a:cubicBezTo>
                      <a:pt x="202169" y="81563"/>
                      <a:pt x="203727" y="77431"/>
                      <a:pt x="200747" y="76686"/>
                    </a:cubicBezTo>
                    <a:cubicBezTo>
                      <a:pt x="167354" y="68355"/>
                      <a:pt x="133352" y="66052"/>
                      <a:pt x="100163" y="55350"/>
                    </a:cubicBezTo>
                    <a:cubicBezTo>
                      <a:pt x="63383" y="43497"/>
                      <a:pt x="32903" y="23990"/>
                      <a:pt x="2830" y="351"/>
                    </a:cubicBezTo>
                    <a:cubicBezTo>
                      <a:pt x="1272" y="-869"/>
                      <a:pt x="-896" y="1367"/>
                      <a:pt x="392" y="28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8" name="Google Shape;1658;p43"/>
              <p:cNvSpPr/>
              <p:nvPr/>
            </p:nvSpPr>
            <p:spPr>
              <a:xfrm>
                <a:off x="3531535" y="4354272"/>
                <a:ext cx="304070" cy="115435"/>
              </a:xfrm>
              <a:custGeom>
                <a:avLst/>
                <a:gdLst/>
                <a:ahLst/>
                <a:cxnLst/>
                <a:rect l="l" t="t" r="r" b="b"/>
                <a:pathLst>
                  <a:path w="304070" h="115435" extrusionOk="0">
                    <a:moveTo>
                      <a:pt x="861" y="3323"/>
                    </a:moveTo>
                    <a:cubicBezTo>
                      <a:pt x="3570" y="3052"/>
                      <a:pt x="11021" y="16328"/>
                      <a:pt x="12781" y="18563"/>
                    </a:cubicBezTo>
                    <a:cubicBezTo>
                      <a:pt x="20571" y="28655"/>
                      <a:pt x="32424" y="35564"/>
                      <a:pt x="43126" y="41795"/>
                    </a:cubicBezTo>
                    <a:cubicBezTo>
                      <a:pt x="70490" y="57713"/>
                      <a:pt x="99345" y="72275"/>
                      <a:pt x="127590" y="86432"/>
                    </a:cubicBezTo>
                    <a:cubicBezTo>
                      <a:pt x="184215" y="114880"/>
                      <a:pt x="239214" y="119147"/>
                      <a:pt x="301326" y="112983"/>
                    </a:cubicBezTo>
                    <a:cubicBezTo>
                      <a:pt x="305119" y="112577"/>
                      <a:pt x="304915" y="106278"/>
                      <a:pt x="301122" y="106278"/>
                    </a:cubicBezTo>
                    <a:cubicBezTo>
                      <a:pt x="273488" y="106345"/>
                      <a:pt x="247410" y="110071"/>
                      <a:pt x="219639" y="107023"/>
                    </a:cubicBezTo>
                    <a:cubicBezTo>
                      <a:pt x="187398" y="103500"/>
                      <a:pt x="159356" y="93476"/>
                      <a:pt x="130299" y="79455"/>
                    </a:cubicBezTo>
                    <a:cubicBezTo>
                      <a:pt x="104696" y="67060"/>
                      <a:pt x="79905" y="53039"/>
                      <a:pt x="54505" y="40305"/>
                    </a:cubicBezTo>
                    <a:cubicBezTo>
                      <a:pt x="38385" y="32177"/>
                      <a:pt x="24093" y="22965"/>
                      <a:pt x="12781" y="8674"/>
                    </a:cubicBezTo>
                    <a:cubicBezTo>
                      <a:pt x="9666" y="4678"/>
                      <a:pt x="7431" y="1359"/>
                      <a:pt x="2621" y="72"/>
                    </a:cubicBezTo>
                    <a:cubicBezTo>
                      <a:pt x="1808" y="-132"/>
                      <a:pt x="861" y="72"/>
                      <a:pt x="522" y="1020"/>
                    </a:cubicBezTo>
                    <a:cubicBezTo>
                      <a:pt x="386" y="1426"/>
                      <a:pt x="183" y="1900"/>
                      <a:pt x="48" y="2307"/>
                    </a:cubicBezTo>
                    <a:cubicBezTo>
                      <a:pt x="-155" y="2849"/>
                      <a:pt x="318" y="3391"/>
                      <a:pt x="861" y="33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9" name="Google Shape;1659;p43"/>
              <p:cNvSpPr/>
              <p:nvPr/>
            </p:nvSpPr>
            <p:spPr>
              <a:xfrm>
                <a:off x="3461230" y="4435994"/>
                <a:ext cx="369830" cy="155648"/>
              </a:xfrm>
              <a:custGeom>
                <a:avLst/>
                <a:gdLst/>
                <a:ahLst/>
                <a:cxnLst/>
                <a:rect l="l" t="t" r="r" b="b"/>
                <a:pathLst>
                  <a:path w="369830" h="155648" extrusionOk="0">
                    <a:moveTo>
                      <a:pt x="2686" y="11685"/>
                    </a:moveTo>
                    <a:cubicBezTo>
                      <a:pt x="36892" y="-10464"/>
                      <a:pt x="43665" y="49345"/>
                      <a:pt x="62495" y="66549"/>
                    </a:cubicBezTo>
                    <a:cubicBezTo>
                      <a:pt x="70826" y="74135"/>
                      <a:pt x="87692" y="69800"/>
                      <a:pt x="97446" y="68581"/>
                    </a:cubicBezTo>
                    <a:cubicBezTo>
                      <a:pt x="135782" y="63908"/>
                      <a:pt x="138288" y="93168"/>
                      <a:pt x="159083" y="114640"/>
                    </a:cubicBezTo>
                    <a:cubicBezTo>
                      <a:pt x="167820" y="123716"/>
                      <a:pt x="180893" y="122632"/>
                      <a:pt x="192069" y="120465"/>
                    </a:cubicBezTo>
                    <a:cubicBezTo>
                      <a:pt x="201213" y="118704"/>
                      <a:pt x="209951" y="115114"/>
                      <a:pt x="219027" y="113014"/>
                    </a:cubicBezTo>
                    <a:cubicBezTo>
                      <a:pt x="242801" y="107528"/>
                      <a:pt x="250319" y="125951"/>
                      <a:pt x="261157" y="140582"/>
                    </a:cubicBezTo>
                    <a:cubicBezTo>
                      <a:pt x="268878" y="151013"/>
                      <a:pt x="280055" y="156093"/>
                      <a:pt x="292653" y="155618"/>
                    </a:cubicBezTo>
                    <a:cubicBezTo>
                      <a:pt x="315208" y="154806"/>
                      <a:pt x="345282" y="111592"/>
                      <a:pt x="363569" y="146610"/>
                    </a:cubicBezTo>
                    <a:cubicBezTo>
                      <a:pt x="365534" y="150403"/>
                      <a:pt x="371020" y="147965"/>
                      <a:pt x="369598" y="143968"/>
                    </a:cubicBezTo>
                    <a:cubicBezTo>
                      <a:pt x="365398" y="132115"/>
                      <a:pt x="355238" y="125680"/>
                      <a:pt x="342165" y="127035"/>
                    </a:cubicBezTo>
                    <a:cubicBezTo>
                      <a:pt x="312160" y="130151"/>
                      <a:pt x="289808" y="166795"/>
                      <a:pt x="263189" y="130760"/>
                    </a:cubicBezTo>
                    <a:cubicBezTo>
                      <a:pt x="253367" y="117552"/>
                      <a:pt x="243885" y="102380"/>
                      <a:pt x="224784" y="104818"/>
                    </a:cubicBezTo>
                    <a:cubicBezTo>
                      <a:pt x="213066" y="106309"/>
                      <a:pt x="202297" y="109966"/>
                      <a:pt x="190985" y="113082"/>
                    </a:cubicBezTo>
                    <a:cubicBezTo>
                      <a:pt x="164772" y="120262"/>
                      <a:pt x="156102" y="97639"/>
                      <a:pt x="145807" y="80435"/>
                    </a:cubicBezTo>
                    <a:cubicBezTo>
                      <a:pt x="136459" y="64856"/>
                      <a:pt x="121423" y="59979"/>
                      <a:pt x="103948" y="60453"/>
                    </a:cubicBezTo>
                    <a:cubicBezTo>
                      <a:pt x="92704" y="60792"/>
                      <a:pt x="77328" y="66888"/>
                      <a:pt x="67033" y="60453"/>
                    </a:cubicBezTo>
                    <a:cubicBezTo>
                      <a:pt x="58702" y="55305"/>
                      <a:pt x="54367" y="41556"/>
                      <a:pt x="50167" y="33089"/>
                    </a:cubicBezTo>
                    <a:cubicBezTo>
                      <a:pt x="40007" y="12566"/>
                      <a:pt x="23345" y="-14121"/>
                      <a:pt x="587" y="8840"/>
                    </a:cubicBezTo>
                    <a:cubicBezTo>
                      <a:pt x="-971" y="10466"/>
                      <a:pt x="858" y="12769"/>
                      <a:pt x="2754" y="1155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0" name="Google Shape;1660;p43"/>
              <p:cNvSpPr/>
              <p:nvPr/>
            </p:nvSpPr>
            <p:spPr>
              <a:xfrm>
                <a:off x="3419899" y="4489075"/>
                <a:ext cx="405364" cy="167753"/>
              </a:xfrm>
              <a:custGeom>
                <a:avLst/>
                <a:gdLst/>
                <a:ahLst/>
                <a:cxnLst/>
                <a:rect l="l" t="t" r="r" b="b"/>
                <a:pathLst>
                  <a:path w="405364" h="167753" extrusionOk="0">
                    <a:moveTo>
                      <a:pt x="736" y="9270"/>
                    </a:moveTo>
                    <a:cubicBezTo>
                      <a:pt x="-890" y="6154"/>
                      <a:pt x="261" y="2361"/>
                      <a:pt x="3377" y="735"/>
                    </a:cubicBezTo>
                    <a:cubicBezTo>
                      <a:pt x="6493" y="-890"/>
                      <a:pt x="10286" y="261"/>
                      <a:pt x="11911" y="3377"/>
                    </a:cubicBezTo>
                    <a:cubicBezTo>
                      <a:pt x="27761" y="33247"/>
                      <a:pt x="110667" y="78155"/>
                      <a:pt x="197230" y="111547"/>
                    </a:cubicBezTo>
                    <a:cubicBezTo>
                      <a:pt x="279255" y="143179"/>
                      <a:pt x="363854" y="164176"/>
                      <a:pt x="396840" y="151781"/>
                    </a:cubicBezTo>
                    <a:cubicBezTo>
                      <a:pt x="400091" y="150562"/>
                      <a:pt x="403749" y="152255"/>
                      <a:pt x="404968" y="155506"/>
                    </a:cubicBezTo>
                    <a:cubicBezTo>
                      <a:pt x="406188" y="158757"/>
                      <a:pt x="404494" y="162415"/>
                      <a:pt x="401243" y="163634"/>
                    </a:cubicBezTo>
                    <a:cubicBezTo>
                      <a:pt x="365209" y="177113"/>
                      <a:pt x="277155" y="155913"/>
                      <a:pt x="192692" y="123333"/>
                    </a:cubicBezTo>
                    <a:cubicBezTo>
                      <a:pt x="103758" y="89060"/>
                      <a:pt x="18007" y="41850"/>
                      <a:pt x="803" y="927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61" name="Google Shape;1661;p43"/>
            <p:cNvSpPr/>
            <p:nvPr/>
          </p:nvSpPr>
          <p:spPr>
            <a:xfrm>
              <a:off x="3688793" y="3954991"/>
              <a:ext cx="60073" cy="60073"/>
            </a:xfrm>
            <a:custGeom>
              <a:avLst/>
              <a:gdLst/>
              <a:ahLst/>
              <a:cxnLst/>
              <a:rect l="l" t="t" r="r" b="b"/>
              <a:pathLst>
                <a:path w="60073" h="60073" extrusionOk="0">
                  <a:moveTo>
                    <a:pt x="58044" y="40840"/>
                  </a:moveTo>
                  <a:cubicBezTo>
                    <a:pt x="55064" y="48562"/>
                    <a:pt x="49239" y="54387"/>
                    <a:pt x="42195" y="57502"/>
                  </a:cubicBezTo>
                  <a:cubicBezTo>
                    <a:pt x="35150" y="60618"/>
                    <a:pt x="26955" y="61025"/>
                    <a:pt x="19233" y="58044"/>
                  </a:cubicBezTo>
                  <a:cubicBezTo>
                    <a:pt x="11511" y="55064"/>
                    <a:pt x="5687" y="49239"/>
                    <a:pt x="2571" y="42195"/>
                  </a:cubicBezTo>
                  <a:cubicBezTo>
                    <a:pt x="-545" y="35150"/>
                    <a:pt x="-951" y="26955"/>
                    <a:pt x="2029" y="19233"/>
                  </a:cubicBezTo>
                  <a:cubicBezTo>
                    <a:pt x="5009" y="11512"/>
                    <a:pt x="10834" y="5686"/>
                    <a:pt x="17879" y="2571"/>
                  </a:cubicBezTo>
                  <a:cubicBezTo>
                    <a:pt x="24923" y="-545"/>
                    <a:pt x="33119" y="-951"/>
                    <a:pt x="40841" y="2029"/>
                  </a:cubicBezTo>
                  <a:cubicBezTo>
                    <a:pt x="48561" y="5009"/>
                    <a:pt x="54387" y="10834"/>
                    <a:pt x="57503" y="17878"/>
                  </a:cubicBezTo>
                  <a:lnTo>
                    <a:pt x="57503" y="18082"/>
                  </a:lnTo>
                  <a:cubicBezTo>
                    <a:pt x="60618" y="25058"/>
                    <a:pt x="61025" y="33186"/>
                    <a:pt x="58044" y="40908"/>
                  </a:cubicBezTo>
                  <a:lnTo>
                    <a:pt x="58044" y="40908"/>
                  </a:lnTo>
                  <a:close/>
                  <a:moveTo>
                    <a:pt x="40434" y="53371"/>
                  </a:moveTo>
                  <a:cubicBezTo>
                    <a:pt x="46394" y="50729"/>
                    <a:pt x="51407" y="45785"/>
                    <a:pt x="53913" y="39214"/>
                  </a:cubicBezTo>
                  <a:cubicBezTo>
                    <a:pt x="56419" y="32712"/>
                    <a:pt x="56081" y="25736"/>
                    <a:pt x="53507" y="19775"/>
                  </a:cubicBezTo>
                  <a:lnTo>
                    <a:pt x="53507" y="19640"/>
                  </a:lnTo>
                  <a:cubicBezTo>
                    <a:pt x="50797" y="13679"/>
                    <a:pt x="45853" y="8667"/>
                    <a:pt x="39282" y="6161"/>
                  </a:cubicBezTo>
                  <a:cubicBezTo>
                    <a:pt x="32712" y="3654"/>
                    <a:pt x="25735" y="3993"/>
                    <a:pt x="19708" y="6635"/>
                  </a:cubicBezTo>
                  <a:cubicBezTo>
                    <a:pt x="13747" y="9276"/>
                    <a:pt x="8802" y="14221"/>
                    <a:pt x="6228" y="20791"/>
                  </a:cubicBezTo>
                  <a:cubicBezTo>
                    <a:pt x="3722" y="27361"/>
                    <a:pt x="4061" y="34338"/>
                    <a:pt x="6703" y="40366"/>
                  </a:cubicBezTo>
                  <a:cubicBezTo>
                    <a:pt x="9344" y="46326"/>
                    <a:pt x="14289" y="51339"/>
                    <a:pt x="20859" y="53845"/>
                  </a:cubicBezTo>
                  <a:cubicBezTo>
                    <a:pt x="27429" y="56351"/>
                    <a:pt x="34405" y="56012"/>
                    <a:pt x="40434" y="533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2" name="Google Shape;1662;p43"/>
            <p:cNvSpPr/>
            <p:nvPr/>
          </p:nvSpPr>
          <p:spPr>
            <a:xfrm>
              <a:off x="3802260" y="4001198"/>
              <a:ext cx="60060" cy="60060"/>
            </a:xfrm>
            <a:custGeom>
              <a:avLst/>
              <a:gdLst/>
              <a:ahLst/>
              <a:cxnLst/>
              <a:rect l="l" t="t" r="r" b="b"/>
              <a:pathLst>
                <a:path w="60060" h="60060" extrusionOk="0">
                  <a:moveTo>
                    <a:pt x="57964" y="40895"/>
                  </a:moveTo>
                  <a:cubicBezTo>
                    <a:pt x="54984" y="48617"/>
                    <a:pt x="49159" y="54374"/>
                    <a:pt x="42182" y="57490"/>
                  </a:cubicBezTo>
                  <a:cubicBezTo>
                    <a:pt x="35138" y="60606"/>
                    <a:pt x="26942" y="61012"/>
                    <a:pt x="19221" y="58032"/>
                  </a:cubicBezTo>
                  <a:cubicBezTo>
                    <a:pt x="11499" y="55052"/>
                    <a:pt x="5674" y="49227"/>
                    <a:pt x="2559" y="42182"/>
                  </a:cubicBezTo>
                  <a:cubicBezTo>
                    <a:pt x="-490" y="35206"/>
                    <a:pt x="-964" y="27078"/>
                    <a:pt x="1949" y="19424"/>
                  </a:cubicBezTo>
                  <a:lnTo>
                    <a:pt x="2084" y="19018"/>
                  </a:lnTo>
                  <a:cubicBezTo>
                    <a:pt x="5065" y="11364"/>
                    <a:pt x="10890" y="5606"/>
                    <a:pt x="17866" y="2558"/>
                  </a:cubicBezTo>
                  <a:lnTo>
                    <a:pt x="18069" y="2558"/>
                  </a:lnTo>
                  <a:cubicBezTo>
                    <a:pt x="24978" y="-490"/>
                    <a:pt x="33039" y="-964"/>
                    <a:pt x="40625" y="1949"/>
                  </a:cubicBezTo>
                  <a:lnTo>
                    <a:pt x="41031" y="2084"/>
                  </a:lnTo>
                  <a:cubicBezTo>
                    <a:pt x="48685" y="5065"/>
                    <a:pt x="54375" y="10890"/>
                    <a:pt x="57490" y="17866"/>
                  </a:cubicBezTo>
                  <a:cubicBezTo>
                    <a:pt x="60606" y="24910"/>
                    <a:pt x="61012" y="33106"/>
                    <a:pt x="58032" y="40828"/>
                  </a:cubicBezTo>
                  <a:lnTo>
                    <a:pt x="58032" y="40828"/>
                  </a:lnTo>
                  <a:close/>
                  <a:moveTo>
                    <a:pt x="40353" y="53494"/>
                  </a:moveTo>
                  <a:cubicBezTo>
                    <a:pt x="46314" y="50852"/>
                    <a:pt x="51326" y="45908"/>
                    <a:pt x="53832" y="39338"/>
                  </a:cubicBezTo>
                  <a:cubicBezTo>
                    <a:pt x="56338" y="32767"/>
                    <a:pt x="56000" y="25791"/>
                    <a:pt x="53359" y="19763"/>
                  </a:cubicBezTo>
                  <a:cubicBezTo>
                    <a:pt x="50717" y="13802"/>
                    <a:pt x="45772" y="8858"/>
                    <a:pt x="39203" y="6284"/>
                  </a:cubicBezTo>
                  <a:cubicBezTo>
                    <a:pt x="32632" y="3778"/>
                    <a:pt x="25723" y="4116"/>
                    <a:pt x="19762" y="6690"/>
                  </a:cubicBezTo>
                  <a:lnTo>
                    <a:pt x="19628" y="6690"/>
                  </a:lnTo>
                  <a:cubicBezTo>
                    <a:pt x="13667" y="9399"/>
                    <a:pt x="8723" y="14344"/>
                    <a:pt x="6149" y="20914"/>
                  </a:cubicBezTo>
                  <a:lnTo>
                    <a:pt x="6149" y="20914"/>
                  </a:lnTo>
                  <a:cubicBezTo>
                    <a:pt x="3643" y="27552"/>
                    <a:pt x="3981" y="34529"/>
                    <a:pt x="6622" y="40557"/>
                  </a:cubicBezTo>
                  <a:cubicBezTo>
                    <a:pt x="9264" y="46517"/>
                    <a:pt x="14209" y="51462"/>
                    <a:pt x="20778" y="54036"/>
                  </a:cubicBezTo>
                  <a:cubicBezTo>
                    <a:pt x="27349" y="56610"/>
                    <a:pt x="34325" y="56203"/>
                    <a:pt x="40353" y="535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3" name="Google Shape;1663;p43"/>
            <p:cNvSpPr/>
            <p:nvPr/>
          </p:nvSpPr>
          <p:spPr>
            <a:xfrm>
              <a:off x="3915837" y="4033968"/>
              <a:ext cx="60141" cy="60073"/>
            </a:xfrm>
            <a:custGeom>
              <a:avLst/>
              <a:gdLst/>
              <a:ahLst/>
              <a:cxnLst/>
              <a:rect l="l" t="t" r="r" b="b"/>
              <a:pathLst>
                <a:path w="60141" h="60073" extrusionOk="0">
                  <a:moveTo>
                    <a:pt x="57976" y="40908"/>
                  </a:moveTo>
                  <a:cubicBezTo>
                    <a:pt x="54997" y="48629"/>
                    <a:pt x="49172" y="54387"/>
                    <a:pt x="42127" y="57502"/>
                  </a:cubicBezTo>
                  <a:cubicBezTo>
                    <a:pt x="35083" y="60618"/>
                    <a:pt x="26887" y="61025"/>
                    <a:pt x="19165" y="58044"/>
                  </a:cubicBezTo>
                  <a:lnTo>
                    <a:pt x="19165" y="58044"/>
                  </a:lnTo>
                  <a:cubicBezTo>
                    <a:pt x="11444" y="55064"/>
                    <a:pt x="5687" y="49239"/>
                    <a:pt x="2571" y="42195"/>
                  </a:cubicBezTo>
                  <a:cubicBezTo>
                    <a:pt x="-545" y="35150"/>
                    <a:pt x="-951" y="26955"/>
                    <a:pt x="2029" y="19233"/>
                  </a:cubicBezTo>
                  <a:cubicBezTo>
                    <a:pt x="5009" y="11512"/>
                    <a:pt x="10834" y="5686"/>
                    <a:pt x="17879" y="2571"/>
                  </a:cubicBezTo>
                  <a:lnTo>
                    <a:pt x="18081" y="2571"/>
                  </a:lnTo>
                  <a:cubicBezTo>
                    <a:pt x="25058" y="-545"/>
                    <a:pt x="33186" y="-951"/>
                    <a:pt x="40908" y="2029"/>
                  </a:cubicBezTo>
                  <a:cubicBezTo>
                    <a:pt x="48629" y="5009"/>
                    <a:pt x="54454" y="10834"/>
                    <a:pt x="57570" y="17878"/>
                  </a:cubicBezTo>
                  <a:cubicBezTo>
                    <a:pt x="60686" y="24923"/>
                    <a:pt x="61093" y="33118"/>
                    <a:pt x="58112" y="40840"/>
                  </a:cubicBezTo>
                  <a:lnTo>
                    <a:pt x="58112" y="40840"/>
                  </a:lnTo>
                  <a:close/>
                  <a:moveTo>
                    <a:pt x="40366" y="53506"/>
                  </a:moveTo>
                  <a:cubicBezTo>
                    <a:pt x="46327" y="50865"/>
                    <a:pt x="51339" y="45920"/>
                    <a:pt x="53845" y="39350"/>
                  </a:cubicBezTo>
                  <a:cubicBezTo>
                    <a:pt x="56419" y="32780"/>
                    <a:pt x="56013" y="25736"/>
                    <a:pt x="53371" y="19775"/>
                  </a:cubicBezTo>
                  <a:cubicBezTo>
                    <a:pt x="50729" y="13814"/>
                    <a:pt x="45785" y="8802"/>
                    <a:pt x="39214" y="6296"/>
                  </a:cubicBezTo>
                  <a:cubicBezTo>
                    <a:pt x="32712" y="3790"/>
                    <a:pt x="25735" y="4129"/>
                    <a:pt x="19775" y="6702"/>
                  </a:cubicBezTo>
                  <a:lnTo>
                    <a:pt x="19639" y="6702"/>
                  </a:lnTo>
                  <a:cubicBezTo>
                    <a:pt x="13679" y="9412"/>
                    <a:pt x="8666" y="14356"/>
                    <a:pt x="6160" y="20926"/>
                  </a:cubicBezTo>
                  <a:cubicBezTo>
                    <a:pt x="3654" y="27497"/>
                    <a:pt x="3993" y="34473"/>
                    <a:pt x="6635" y="40501"/>
                  </a:cubicBezTo>
                  <a:cubicBezTo>
                    <a:pt x="9277" y="46462"/>
                    <a:pt x="14221" y="51474"/>
                    <a:pt x="20791" y="53980"/>
                  </a:cubicBezTo>
                  <a:cubicBezTo>
                    <a:pt x="27361" y="56486"/>
                    <a:pt x="34338" y="56148"/>
                    <a:pt x="40366" y="535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4" name="Google Shape;1664;p43"/>
            <p:cNvSpPr/>
            <p:nvPr/>
          </p:nvSpPr>
          <p:spPr>
            <a:xfrm>
              <a:off x="4017234" y="4037625"/>
              <a:ext cx="60072" cy="60073"/>
            </a:xfrm>
            <a:custGeom>
              <a:avLst/>
              <a:gdLst/>
              <a:ahLst/>
              <a:cxnLst/>
              <a:rect l="l" t="t" r="r" b="b"/>
              <a:pathLst>
                <a:path w="60072" h="60073" extrusionOk="0">
                  <a:moveTo>
                    <a:pt x="58044" y="40840"/>
                  </a:moveTo>
                  <a:cubicBezTo>
                    <a:pt x="55064" y="48562"/>
                    <a:pt x="49239" y="54387"/>
                    <a:pt x="42194" y="57502"/>
                  </a:cubicBezTo>
                  <a:cubicBezTo>
                    <a:pt x="35150" y="60618"/>
                    <a:pt x="26954" y="61025"/>
                    <a:pt x="19233" y="58044"/>
                  </a:cubicBezTo>
                  <a:cubicBezTo>
                    <a:pt x="11511" y="55064"/>
                    <a:pt x="5686" y="49239"/>
                    <a:pt x="2571" y="42195"/>
                  </a:cubicBezTo>
                  <a:cubicBezTo>
                    <a:pt x="-545" y="35150"/>
                    <a:pt x="-952" y="26955"/>
                    <a:pt x="2029" y="19233"/>
                  </a:cubicBezTo>
                  <a:cubicBezTo>
                    <a:pt x="5009" y="11512"/>
                    <a:pt x="10834" y="5686"/>
                    <a:pt x="17878" y="2571"/>
                  </a:cubicBezTo>
                  <a:lnTo>
                    <a:pt x="18014" y="2571"/>
                  </a:lnTo>
                  <a:cubicBezTo>
                    <a:pt x="24990" y="-545"/>
                    <a:pt x="33118" y="-951"/>
                    <a:pt x="40840" y="2029"/>
                  </a:cubicBezTo>
                  <a:cubicBezTo>
                    <a:pt x="48562" y="5009"/>
                    <a:pt x="54387" y="10834"/>
                    <a:pt x="57502" y="17878"/>
                  </a:cubicBezTo>
                  <a:lnTo>
                    <a:pt x="57502" y="18014"/>
                  </a:lnTo>
                  <a:cubicBezTo>
                    <a:pt x="60618" y="24990"/>
                    <a:pt x="61025" y="33118"/>
                    <a:pt x="58044" y="40840"/>
                  </a:cubicBezTo>
                  <a:lnTo>
                    <a:pt x="58044" y="40840"/>
                  </a:lnTo>
                  <a:close/>
                  <a:moveTo>
                    <a:pt x="40433" y="53438"/>
                  </a:moveTo>
                  <a:cubicBezTo>
                    <a:pt x="46394" y="50797"/>
                    <a:pt x="51406" y="45852"/>
                    <a:pt x="53912" y="39282"/>
                  </a:cubicBezTo>
                  <a:cubicBezTo>
                    <a:pt x="56418" y="32780"/>
                    <a:pt x="56080" y="25803"/>
                    <a:pt x="53506" y="19843"/>
                  </a:cubicBezTo>
                  <a:lnTo>
                    <a:pt x="53506" y="19707"/>
                  </a:lnTo>
                  <a:cubicBezTo>
                    <a:pt x="50797" y="13747"/>
                    <a:pt x="45852" y="8734"/>
                    <a:pt x="39282" y="6228"/>
                  </a:cubicBezTo>
                  <a:cubicBezTo>
                    <a:pt x="32779" y="3722"/>
                    <a:pt x="25803" y="4061"/>
                    <a:pt x="19910" y="6635"/>
                  </a:cubicBezTo>
                  <a:lnTo>
                    <a:pt x="19775" y="6635"/>
                  </a:lnTo>
                  <a:cubicBezTo>
                    <a:pt x="13815" y="9344"/>
                    <a:pt x="8802" y="14289"/>
                    <a:pt x="6295" y="20859"/>
                  </a:cubicBezTo>
                  <a:cubicBezTo>
                    <a:pt x="3789" y="27429"/>
                    <a:pt x="4128" y="34405"/>
                    <a:pt x="6770" y="40434"/>
                  </a:cubicBezTo>
                  <a:cubicBezTo>
                    <a:pt x="9412" y="46394"/>
                    <a:pt x="14356" y="51406"/>
                    <a:pt x="20926" y="53913"/>
                  </a:cubicBezTo>
                  <a:cubicBezTo>
                    <a:pt x="27496" y="56486"/>
                    <a:pt x="34473" y="56080"/>
                    <a:pt x="40501" y="534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5" name="Google Shape;1665;p43"/>
            <p:cNvSpPr/>
            <p:nvPr/>
          </p:nvSpPr>
          <p:spPr>
            <a:xfrm>
              <a:off x="3610155" y="3882855"/>
              <a:ext cx="59937" cy="60073"/>
            </a:xfrm>
            <a:custGeom>
              <a:avLst/>
              <a:gdLst/>
              <a:ahLst/>
              <a:cxnLst/>
              <a:rect l="l" t="t" r="r" b="b"/>
              <a:pathLst>
                <a:path w="59937" h="60073" extrusionOk="0">
                  <a:moveTo>
                    <a:pt x="58112" y="40840"/>
                  </a:moveTo>
                  <a:cubicBezTo>
                    <a:pt x="55132" y="48562"/>
                    <a:pt x="49306" y="54387"/>
                    <a:pt x="42263" y="57502"/>
                  </a:cubicBezTo>
                  <a:lnTo>
                    <a:pt x="42059" y="57502"/>
                  </a:lnTo>
                  <a:cubicBezTo>
                    <a:pt x="35083" y="60618"/>
                    <a:pt x="26955" y="61025"/>
                    <a:pt x="19233" y="58044"/>
                  </a:cubicBezTo>
                  <a:cubicBezTo>
                    <a:pt x="11511" y="55064"/>
                    <a:pt x="5687" y="49239"/>
                    <a:pt x="2571" y="42195"/>
                  </a:cubicBezTo>
                  <a:cubicBezTo>
                    <a:pt x="-545" y="35150"/>
                    <a:pt x="-951" y="26955"/>
                    <a:pt x="2029" y="19233"/>
                  </a:cubicBezTo>
                  <a:lnTo>
                    <a:pt x="2029" y="19233"/>
                  </a:lnTo>
                  <a:cubicBezTo>
                    <a:pt x="5009" y="11444"/>
                    <a:pt x="10834" y="5686"/>
                    <a:pt x="17811" y="2571"/>
                  </a:cubicBezTo>
                  <a:cubicBezTo>
                    <a:pt x="24855" y="-545"/>
                    <a:pt x="33051" y="-951"/>
                    <a:pt x="40773" y="2029"/>
                  </a:cubicBezTo>
                  <a:lnTo>
                    <a:pt x="40773" y="2029"/>
                  </a:lnTo>
                  <a:cubicBezTo>
                    <a:pt x="48494" y="5009"/>
                    <a:pt x="54252" y="10834"/>
                    <a:pt x="57367" y="17878"/>
                  </a:cubicBezTo>
                  <a:cubicBezTo>
                    <a:pt x="60483" y="24923"/>
                    <a:pt x="60889" y="33118"/>
                    <a:pt x="57909" y="40840"/>
                  </a:cubicBezTo>
                  <a:lnTo>
                    <a:pt x="57909" y="40840"/>
                  </a:lnTo>
                  <a:close/>
                  <a:moveTo>
                    <a:pt x="40502" y="53371"/>
                  </a:moveTo>
                  <a:cubicBezTo>
                    <a:pt x="46462" y="50729"/>
                    <a:pt x="51474" y="45785"/>
                    <a:pt x="53980" y="39214"/>
                  </a:cubicBezTo>
                  <a:cubicBezTo>
                    <a:pt x="56487" y="32644"/>
                    <a:pt x="56148" y="25668"/>
                    <a:pt x="53507" y="19640"/>
                  </a:cubicBezTo>
                  <a:cubicBezTo>
                    <a:pt x="50865" y="13679"/>
                    <a:pt x="45920" y="8667"/>
                    <a:pt x="39350" y="6161"/>
                  </a:cubicBezTo>
                  <a:cubicBezTo>
                    <a:pt x="32780" y="3654"/>
                    <a:pt x="25803" y="3993"/>
                    <a:pt x="19775" y="6635"/>
                  </a:cubicBezTo>
                  <a:cubicBezTo>
                    <a:pt x="13814" y="9276"/>
                    <a:pt x="8802" y="14221"/>
                    <a:pt x="6296" y="20791"/>
                  </a:cubicBezTo>
                  <a:cubicBezTo>
                    <a:pt x="3790" y="27361"/>
                    <a:pt x="4129" y="34405"/>
                    <a:pt x="6770" y="40366"/>
                  </a:cubicBezTo>
                  <a:cubicBezTo>
                    <a:pt x="9412" y="46326"/>
                    <a:pt x="14357" y="51339"/>
                    <a:pt x="20927" y="53845"/>
                  </a:cubicBezTo>
                  <a:cubicBezTo>
                    <a:pt x="27429" y="56351"/>
                    <a:pt x="34405" y="56012"/>
                    <a:pt x="40366" y="53438"/>
                  </a:cubicBezTo>
                  <a:lnTo>
                    <a:pt x="40502" y="5343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6" name="Google Shape;1666;p43"/>
            <p:cNvSpPr/>
            <p:nvPr/>
          </p:nvSpPr>
          <p:spPr>
            <a:xfrm>
              <a:off x="3691102" y="3957232"/>
              <a:ext cx="55584" cy="55592"/>
            </a:xfrm>
            <a:custGeom>
              <a:avLst/>
              <a:gdLst/>
              <a:ahLst/>
              <a:cxnLst/>
              <a:rect l="l" t="t" r="r" b="b"/>
              <a:pathLst>
                <a:path w="55584" h="55592" extrusionOk="0">
                  <a:moveTo>
                    <a:pt x="53705" y="37787"/>
                  </a:moveTo>
                  <a:cubicBezTo>
                    <a:pt x="48150" y="52146"/>
                    <a:pt x="32097" y="59258"/>
                    <a:pt x="17806" y="53704"/>
                  </a:cubicBezTo>
                  <a:cubicBezTo>
                    <a:pt x="3446" y="48150"/>
                    <a:pt x="-3666" y="32097"/>
                    <a:pt x="1888" y="17805"/>
                  </a:cubicBezTo>
                  <a:cubicBezTo>
                    <a:pt x="7442" y="3446"/>
                    <a:pt x="23495" y="-3666"/>
                    <a:pt x="37787" y="1888"/>
                  </a:cubicBezTo>
                  <a:cubicBezTo>
                    <a:pt x="52079" y="7442"/>
                    <a:pt x="59258" y="23495"/>
                    <a:pt x="53705" y="377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7" name="Google Shape;1667;p43"/>
            <p:cNvSpPr/>
            <p:nvPr/>
          </p:nvSpPr>
          <p:spPr>
            <a:xfrm>
              <a:off x="3804497" y="4003434"/>
              <a:ext cx="55643" cy="55575"/>
            </a:xfrm>
            <a:custGeom>
              <a:avLst/>
              <a:gdLst/>
              <a:ahLst/>
              <a:cxnLst/>
              <a:rect l="l" t="t" r="r" b="b"/>
              <a:pathLst>
                <a:path w="55643" h="55575" extrusionOk="0">
                  <a:moveTo>
                    <a:pt x="53696" y="37779"/>
                  </a:moveTo>
                  <a:cubicBezTo>
                    <a:pt x="48141" y="52070"/>
                    <a:pt x="32089" y="59250"/>
                    <a:pt x="17797" y="53696"/>
                  </a:cubicBezTo>
                  <a:cubicBezTo>
                    <a:pt x="3505" y="48210"/>
                    <a:pt x="-3674" y="32089"/>
                    <a:pt x="1880" y="17797"/>
                  </a:cubicBezTo>
                  <a:cubicBezTo>
                    <a:pt x="7434" y="3505"/>
                    <a:pt x="23486" y="-3674"/>
                    <a:pt x="37846" y="1880"/>
                  </a:cubicBezTo>
                  <a:cubicBezTo>
                    <a:pt x="52138" y="7434"/>
                    <a:pt x="59317" y="23487"/>
                    <a:pt x="53764" y="377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8" name="Google Shape;1668;p43"/>
            <p:cNvSpPr/>
            <p:nvPr/>
          </p:nvSpPr>
          <p:spPr>
            <a:xfrm>
              <a:off x="3918077" y="4036209"/>
              <a:ext cx="55592" cy="55584"/>
            </a:xfrm>
            <a:custGeom>
              <a:avLst/>
              <a:gdLst/>
              <a:ahLst/>
              <a:cxnLst/>
              <a:rect l="l" t="t" r="r" b="b"/>
              <a:pathLst>
                <a:path w="55592" h="55584" extrusionOk="0">
                  <a:moveTo>
                    <a:pt x="53705" y="37787"/>
                  </a:moveTo>
                  <a:cubicBezTo>
                    <a:pt x="48218" y="52079"/>
                    <a:pt x="32097" y="59258"/>
                    <a:pt x="17806" y="53704"/>
                  </a:cubicBezTo>
                  <a:cubicBezTo>
                    <a:pt x="3446" y="48150"/>
                    <a:pt x="-3666" y="32097"/>
                    <a:pt x="1888" y="17806"/>
                  </a:cubicBezTo>
                  <a:cubicBezTo>
                    <a:pt x="7374" y="3446"/>
                    <a:pt x="23495" y="-3666"/>
                    <a:pt x="37787" y="1888"/>
                  </a:cubicBezTo>
                  <a:cubicBezTo>
                    <a:pt x="52146" y="7375"/>
                    <a:pt x="59258" y="23495"/>
                    <a:pt x="53705" y="377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9" name="Google Shape;1669;p43"/>
            <p:cNvSpPr/>
            <p:nvPr/>
          </p:nvSpPr>
          <p:spPr>
            <a:xfrm>
              <a:off x="4019474" y="4039866"/>
              <a:ext cx="55592" cy="55592"/>
            </a:xfrm>
            <a:custGeom>
              <a:avLst/>
              <a:gdLst/>
              <a:ahLst/>
              <a:cxnLst/>
              <a:rect l="l" t="t" r="r" b="b"/>
              <a:pathLst>
                <a:path w="55592" h="55592" extrusionOk="0">
                  <a:moveTo>
                    <a:pt x="53704" y="37787"/>
                  </a:moveTo>
                  <a:cubicBezTo>
                    <a:pt x="48217" y="52146"/>
                    <a:pt x="32097" y="59258"/>
                    <a:pt x="17805" y="53704"/>
                  </a:cubicBezTo>
                  <a:cubicBezTo>
                    <a:pt x="3446" y="48150"/>
                    <a:pt x="-3666" y="32097"/>
                    <a:pt x="1888" y="17806"/>
                  </a:cubicBezTo>
                  <a:cubicBezTo>
                    <a:pt x="7442" y="3446"/>
                    <a:pt x="23495" y="-3666"/>
                    <a:pt x="37787" y="1888"/>
                  </a:cubicBezTo>
                  <a:cubicBezTo>
                    <a:pt x="52146" y="7442"/>
                    <a:pt x="59258" y="23495"/>
                    <a:pt x="53704" y="377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0" name="Google Shape;1670;p43"/>
            <p:cNvSpPr/>
            <p:nvPr/>
          </p:nvSpPr>
          <p:spPr>
            <a:xfrm>
              <a:off x="3612471" y="3885172"/>
              <a:ext cx="55575" cy="55575"/>
            </a:xfrm>
            <a:custGeom>
              <a:avLst/>
              <a:gdLst/>
              <a:ahLst/>
              <a:cxnLst/>
              <a:rect l="l" t="t" r="r" b="b"/>
              <a:pathLst>
                <a:path w="55575" h="55575" extrusionOk="0">
                  <a:moveTo>
                    <a:pt x="53763" y="37779"/>
                  </a:moveTo>
                  <a:cubicBezTo>
                    <a:pt x="48209" y="52070"/>
                    <a:pt x="32157" y="59250"/>
                    <a:pt x="17797" y="53696"/>
                  </a:cubicBezTo>
                  <a:cubicBezTo>
                    <a:pt x="3506" y="48142"/>
                    <a:pt x="-3675" y="32089"/>
                    <a:pt x="1880" y="17797"/>
                  </a:cubicBezTo>
                  <a:cubicBezTo>
                    <a:pt x="7434" y="3505"/>
                    <a:pt x="23487" y="-3674"/>
                    <a:pt x="37778" y="1880"/>
                  </a:cubicBezTo>
                  <a:cubicBezTo>
                    <a:pt x="52070" y="7434"/>
                    <a:pt x="59250" y="23487"/>
                    <a:pt x="53696" y="377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1" name="Google Shape;1671;p43"/>
            <p:cNvSpPr/>
            <p:nvPr/>
          </p:nvSpPr>
          <p:spPr>
            <a:xfrm>
              <a:off x="3685988" y="3952185"/>
              <a:ext cx="65760" cy="65753"/>
            </a:xfrm>
            <a:custGeom>
              <a:avLst/>
              <a:gdLst/>
              <a:ahLst/>
              <a:cxnLst/>
              <a:rect l="l" t="t" r="r" b="b"/>
              <a:pathLst>
                <a:path w="65760" h="65753" extrusionOk="0">
                  <a:moveTo>
                    <a:pt x="63560" y="44730"/>
                  </a:moveTo>
                  <a:cubicBezTo>
                    <a:pt x="60445" y="52926"/>
                    <a:pt x="54213" y="59428"/>
                    <a:pt x="46221" y="62951"/>
                  </a:cubicBezTo>
                  <a:cubicBezTo>
                    <a:pt x="38228" y="66473"/>
                    <a:pt x="29220" y="66676"/>
                    <a:pt x="21023" y="63560"/>
                  </a:cubicBezTo>
                  <a:cubicBezTo>
                    <a:pt x="12828" y="60444"/>
                    <a:pt x="6326" y="54213"/>
                    <a:pt x="2803" y="46220"/>
                  </a:cubicBezTo>
                  <a:cubicBezTo>
                    <a:pt x="-719" y="38228"/>
                    <a:pt x="-922" y="29219"/>
                    <a:pt x="2194" y="21024"/>
                  </a:cubicBezTo>
                  <a:cubicBezTo>
                    <a:pt x="5310" y="12828"/>
                    <a:pt x="11541" y="6325"/>
                    <a:pt x="19533" y="2803"/>
                  </a:cubicBezTo>
                  <a:cubicBezTo>
                    <a:pt x="27526" y="-719"/>
                    <a:pt x="36535" y="-922"/>
                    <a:pt x="44730" y="2194"/>
                  </a:cubicBezTo>
                  <a:cubicBezTo>
                    <a:pt x="52926" y="5309"/>
                    <a:pt x="59428" y="11541"/>
                    <a:pt x="63019" y="19669"/>
                  </a:cubicBezTo>
                  <a:lnTo>
                    <a:pt x="63019" y="19669"/>
                  </a:lnTo>
                  <a:cubicBezTo>
                    <a:pt x="66473" y="27661"/>
                    <a:pt x="66676" y="36670"/>
                    <a:pt x="63560" y="44730"/>
                  </a:cubicBezTo>
                  <a:lnTo>
                    <a:pt x="63560" y="44730"/>
                  </a:lnTo>
                  <a:close/>
                  <a:moveTo>
                    <a:pt x="42088" y="53603"/>
                  </a:moveTo>
                  <a:cubicBezTo>
                    <a:pt x="47575" y="51165"/>
                    <a:pt x="51910" y="46695"/>
                    <a:pt x="54077" y="41005"/>
                  </a:cubicBezTo>
                  <a:cubicBezTo>
                    <a:pt x="56245" y="35451"/>
                    <a:pt x="56110" y="29287"/>
                    <a:pt x="53739" y="23868"/>
                  </a:cubicBezTo>
                  <a:lnTo>
                    <a:pt x="53739" y="23665"/>
                  </a:lnTo>
                  <a:cubicBezTo>
                    <a:pt x="51165" y="18111"/>
                    <a:pt x="46695" y="13844"/>
                    <a:pt x="41073" y="11676"/>
                  </a:cubicBezTo>
                  <a:cubicBezTo>
                    <a:pt x="35451" y="9509"/>
                    <a:pt x="29220" y="9712"/>
                    <a:pt x="23733" y="12083"/>
                  </a:cubicBezTo>
                  <a:cubicBezTo>
                    <a:pt x="18247" y="14521"/>
                    <a:pt x="13980" y="18992"/>
                    <a:pt x="11812" y="24681"/>
                  </a:cubicBezTo>
                  <a:cubicBezTo>
                    <a:pt x="9645" y="30303"/>
                    <a:pt x="9780" y="36535"/>
                    <a:pt x="12219" y="42021"/>
                  </a:cubicBezTo>
                  <a:cubicBezTo>
                    <a:pt x="14657" y="47507"/>
                    <a:pt x="19194" y="51842"/>
                    <a:pt x="24817" y="54010"/>
                  </a:cubicBezTo>
                  <a:cubicBezTo>
                    <a:pt x="30438" y="56177"/>
                    <a:pt x="36670" y="56042"/>
                    <a:pt x="42156" y="536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2" name="Google Shape;1672;p43"/>
            <p:cNvSpPr/>
            <p:nvPr/>
          </p:nvSpPr>
          <p:spPr>
            <a:xfrm>
              <a:off x="3799363" y="3998352"/>
              <a:ext cx="65764" cy="65781"/>
            </a:xfrm>
            <a:custGeom>
              <a:avLst/>
              <a:gdLst/>
              <a:ahLst/>
              <a:cxnLst/>
              <a:rect l="l" t="t" r="r" b="b"/>
              <a:pathLst>
                <a:path w="65764" h="65781" extrusionOk="0">
                  <a:moveTo>
                    <a:pt x="63570" y="44758"/>
                  </a:moveTo>
                  <a:cubicBezTo>
                    <a:pt x="60455" y="52886"/>
                    <a:pt x="54223" y="59456"/>
                    <a:pt x="46231" y="62978"/>
                  </a:cubicBezTo>
                  <a:cubicBezTo>
                    <a:pt x="38238" y="66500"/>
                    <a:pt x="29230" y="66703"/>
                    <a:pt x="21034" y="63587"/>
                  </a:cubicBezTo>
                  <a:cubicBezTo>
                    <a:pt x="12838" y="60472"/>
                    <a:pt x="6336" y="54240"/>
                    <a:pt x="2814" y="46248"/>
                  </a:cubicBezTo>
                  <a:cubicBezTo>
                    <a:pt x="-709" y="38323"/>
                    <a:pt x="-912" y="29382"/>
                    <a:pt x="2137" y="21254"/>
                  </a:cubicBezTo>
                  <a:lnTo>
                    <a:pt x="2272" y="20848"/>
                  </a:lnTo>
                  <a:cubicBezTo>
                    <a:pt x="5455" y="12787"/>
                    <a:pt x="11619" y="6285"/>
                    <a:pt x="19679" y="2763"/>
                  </a:cubicBezTo>
                  <a:lnTo>
                    <a:pt x="19747" y="2763"/>
                  </a:lnTo>
                  <a:cubicBezTo>
                    <a:pt x="27604" y="-691"/>
                    <a:pt x="36477" y="-895"/>
                    <a:pt x="44470" y="2086"/>
                  </a:cubicBezTo>
                  <a:lnTo>
                    <a:pt x="44876" y="2221"/>
                  </a:lnTo>
                  <a:cubicBezTo>
                    <a:pt x="52937" y="5405"/>
                    <a:pt x="59439" y="11568"/>
                    <a:pt x="62961" y="19493"/>
                  </a:cubicBezTo>
                  <a:cubicBezTo>
                    <a:pt x="66483" y="27486"/>
                    <a:pt x="66686" y="36494"/>
                    <a:pt x="63570" y="44690"/>
                  </a:cubicBezTo>
                  <a:lnTo>
                    <a:pt x="63570" y="44690"/>
                  </a:lnTo>
                  <a:close/>
                  <a:moveTo>
                    <a:pt x="42099" y="53631"/>
                  </a:moveTo>
                  <a:cubicBezTo>
                    <a:pt x="47585" y="51192"/>
                    <a:pt x="51920" y="46654"/>
                    <a:pt x="54087" y="41032"/>
                  </a:cubicBezTo>
                  <a:cubicBezTo>
                    <a:pt x="56255" y="35410"/>
                    <a:pt x="56120" y="29179"/>
                    <a:pt x="53681" y="23693"/>
                  </a:cubicBezTo>
                  <a:cubicBezTo>
                    <a:pt x="51243" y="18206"/>
                    <a:pt x="46773" y="13939"/>
                    <a:pt x="41151" y="11771"/>
                  </a:cubicBezTo>
                  <a:cubicBezTo>
                    <a:pt x="35596" y="9604"/>
                    <a:pt x="29432" y="9740"/>
                    <a:pt x="24014" y="12110"/>
                  </a:cubicBezTo>
                  <a:lnTo>
                    <a:pt x="23811" y="12246"/>
                  </a:lnTo>
                  <a:cubicBezTo>
                    <a:pt x="18325" y="14684"/>
                    <a:pt x="14058" y="19154"/>
                    <a:pt x="11890" y="24709"/>
                  </a:cubicBezTo>
                  <a:lnTo>
                    <a:pt x="11890" y="24709"/>
                  </a:lnTo>
                  <a:cubicBezTo>
                    <a:pt x="9723" y="30398"/>
                    <a:pt x="9926" y="36630"/>
                    <a:pt x="12297" y="42184"/>
                  </a:cubicBezTo>
                  <a:cubicBezTo>
                    <a:pt x="14735" y="47670"/>
                    <a:pt x="19205" y="52005"/>
                    <a:pt x="24895" y="54173"/>
                  </a:cubicBezTo>
                  <a:cubicBezTo>
                    <a:pt x="30516" y="56340"/>
                    <a:pt x="36748" y="56205"/>
                    <a:pt x="42234" y="537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3" name="Google Shape;1673;p43"/>
            <p:cNvSpPr/>
            <p:nvPr/>
          </p:nvSpPr>
          <p:spPr>
            <a:xfrm>
              <a:off x="3912868" y="4031155"/>
              <a:ext cx="65770" cy="65760"/>
            </a:xfrm>
            <a:custGeom>
              <a:avLst/>
              <a:gdLst/>
              <a:ahLst/>
              <a:cxnLst/>
              <a:rect l="l" t="t" r="r" b="b"/>
              <a:pathLst>
                <a:path w="65770" h="65760" extrusionOk="0">
                  <a:moveTo>
                    <a:pt x="63587" y="44805"/>
                  </a:moveTo>
                  <a:cubicBezTo>
                    <a:pt x="60472" y="52933"/>
                    <a:pt x="54240" y="59435"/>
                    <a:pt x="46248" y="62958"/>
                  </a:cubicBezTo>
                  <a:cubicBezTo>
                    <a:pt x="38255" y="66480"/>
                    <a:pt x="29247" y="66683"/>
                    <a:pt x="20982" y="63567"/>
                  </a:cubicBezTo>
                  <a:lnTo>
                    <a:pt x="20982" y="63567"/>
                  </a:lnTo>
                  <a:cubicBezTo>
                    <a:pt x="12855" y="60451"/>
                    <a:pt x="6353" y="54220"/>
                    <a:pt x="2830" y="46227"/>
                  </a:cubicBezTo>
                  <a:cubicBezTo>
                    <a:pt x="-692" y="38235"/>
                    <a:pt x="-963" y="29159"/>
                    <a:pt x="2221" y="21031"/>
                  </a:cubicBezTo>
                  <a:cubicBezTo>
                    <a:pt x="5337" y="12835"/>
                    <a:pt x="11568" y="6333"/>
                    <a:pt x="19560" y="2743"/>
                  </a:cubicBezTo>
                  <a:cubicBezTo>
                    <a:pt x="19560" y="2743"/>
                    <a:pt x="19628" y="2743"/>
                    <a:pt x="19696" y="2743"/>
                  </a:cubicBezTo>
                  <a:lnTo>
                    <a:pt x="19764" y="2743"/>
                  </a:lnTo>
                  <a:cubicBezTo>
                    <a:pt x="27688" y="-712"/>
                    <a:pt x="36629" y="-915"/>
                    <a:pt x="44689" y="2201"/>
                  </a:cubicBezTo>
                  <a:cubicBezTo>
                    <a:pt x="52885" y="5317"/>
                    <a:pt x="59388" y="11548"/>
                    <a:pt x="62978" y="19541"/>
                  </a:cubicBezTo>
                  <a:cubicBezTo>
                    <a:pt x="66500" y="27533"/>
                    <a:pt x="66702" y="36542"/>
                    <a:pt x="63519" y="44805"/>
                  </a:cubicBezTo>
                  <a:lnTo>
                    <a:pt x="63519" y="44805"/>
                  </a:lnTo>
                  <a:close/>
                  <a:moveTo>
                    <a:pt x="42115" y="53610"/>
                  </a:moveTo>
                  <a:cubicBezTo>
                    <a:pt x="47602" y="51172"/>
                    <a:pt x="51869" y="46702"/>
                    <a:pt x="54036" y="41012"/>
                  </a:cubicBezTo>
                  <a:cubicBezTo>
                    <a:pt x="56204" y="35390"/>
                    <a:pt x="56069" y="29159"/>
                    <a:pt x="53630" y="23672"/>
                  </a:cubicBezTo>
                  <a:cubicBezTo>
                    <a:pt x="51192" y="18186"/>
                    <a:pt x="46721" y="13851"/>
                    <a:pt x="41032" y="11683"/>
                  </a:cubicBezTo>
                  <a:cubicBezTo>
                    <a:pt x="35478" y="9516"/>
                    <a:pt x="29314" y="9651"/>
                    <a:pt x="23895" y="12022"/>
                  </a:cubicBezTo>
                  <a:lnTo>
                    <a:pt x="23692" y="12022"/>
                  </a:lnTo>
                  <a:cubicBezTo>
                    <a:pt x="18206" y="14596"/>
                    <a:pt x="13939" y="19066"/>
                    <a:pt x="11771" y="24688"/>
                  </a:cubicBezTo>
                  <a:cubicBezTo>
                    <a:pt x="9604" y="30310"/>
                    <a:pt x="9807" y="36542"/>
                    <a:pt x="12245" y="42028"/>
                  </a:cubicBezTo>
                  <a:cubicBezTo>
                    <a:pt x="14684" y="47514"/>
                    <a:pt x="19154" y="51849"/>
                    <a:pt x="24844" y="54017"/>
                  </a:cubicBezTo>
                  <a:cubicBezTo>
                    <a:pt x="30465" y="56184"/>
                    <a:pt x="36697" y="56049"/>
                    <a:pt x="42183" y="536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4" name="Google Shape;1674;p43"/>
            <p:cNvSpPr/>
            <p:nvPr/>
          </p:nvSpPr>
          <p:spPr>
            <a:xfrm>
              <a:off x="4014358" y="4034721"/>
              <a:ext cx="65693" cy="65784"/>
            </a:xfrm>
            <a:custGeom>
              <a:avLst/>
              <a:gdLst/>
              <a:ahLst/>
              <a:cxnLst/>
              <a:rect l="l" t="t" r="r" b="b"/>
              <a:pathLst>
                <a:path w="65693" h="65784" extrusionOk="0">
                  <a:moveTo>
                    <a:pt x="63628" y="44761"/>
                  </a:moveTo>
                  <a:cubicBezTo>
                    <a:pt x="60512" y="52957"/>
                    <a:pt x="54281" y="59459"/>
                    <a:pt x="46289" y="62982"/>
                  </a:cubicBezTo>
                  <a:cubicBezTo>
                    <a:pt x="38296" y="66504"/>
                    <a:pt x="29287" y="66707"/>
                    <a:pt x="21091" y="63591"/>
                  </a:cubicBezTo>
                  <a:cubicBezTo>
                    <a:pt x="12896" y="60475"/>
                    <a:pt x="6394" y="54244"/>
                    <a:pt x="2803" y="46251"/>
                  </a:cubicBezTo>
                  <a:cubicBezTo>
                    <a:pt x="-719" y="38259"/>
                    <a:pt x="-922" y="29250"/>
                    <a:pt x="2194" y="21055"/>
                  </a:cubicBezTo>
                  <a:cubicBezTo>
                    <a:pt x="5310" y="12859"/>
                    <a:pt x="11541" y="6356"/>
                    <a:pt x="19669" y="2767"/>
                  </a:cubicBezTo>
                  <a:lnTo>
                    <a:pt x="19737" y="2767"/>
                  </a:lnTo>
                  <a:cubicBezTo>
                    <a:pt x="27662" y="-755"/>
                    <a:pt x="36602" y="-891"/>
                    <a:pt x="44663" y="2225"/>
                  </a:cubicBezTo>
                  <a:cubicBezTo>
                    <a:pt x="52859" y="5341"/>
                    <a:pt x="59361" y="11572"/>
                    <a:pt x="62951" y="19700"/>
                  </a:cubicBezTo>
                  <a:lnTo>
                    <a:pt x="62951" y="19700"/>
                  </a:lnTo>
                  <a:cubicBezTo>
                    <a:pt x="66405" y="27692"/>
                    <a:pt x="66609" y="36701"/>
                    <a:pt x="63492" y="44761"/>
                  </a:cubicBezTo>
                  <a:lnTo>
                    <a:pt x="63492" y="44761"/>
                  </a:lnTo>
                  <a:close/>
                  <a:moveTo>
                    <a:pt x="42089" y="53634"/>
                  </a:moveTo>
                  <a:cubicBezTo>
                    <a:pt x="47643" y="51196"/>
                    <a:pt x="51910" y="46726"/>
                    <a:pt x="54077" y="41036"/>
                  </a:cubicBezTo>
                  <a:cubicBezTo>
                    <a:pt x="56245" y="35482"/>
                    <a:pt x="56110" y="29318"/>
                    <a:pt x="53739" y="23899"/>
                  </a:cubicBezTo>
                  <a:lnTo>
                    <a:pt x="53603" y="23696"/>
                  </a:lnTo>
                  <a:cubicBezTo>
                    <a:pt x="51165" y="18210"/>
                    <a:pt x="46627" y="13875"/>
                    <a:pt x="41005" y="11707"/>
                  </a:cubicBezTo>
                  <a:cubicBezTo>
                    <a:pt x="35451" y="9540"/>
                    <a:pt x="29287" y="9675"/>
                    <a:pt x="23868" y="12046"/>
                  </a:cubicBezTo>
                  <a:lnTo>
                    <a:pt x="23665" y="12046"/>
                  </a:lnTo>
                  <a:cubicBezTo>
                    <a:pt x="18179" y="14620"/>
                    <a:pt x="13844" y="19090"/>
                    <a:pt x="11677" y="24712"/>
                  </a:cubicBezTo>
                  <a:cubicBezTo>
                    <a:pt x="9509" y="30334"/>
                    <a:pt x="9712" y="36566"/>
                    <a:pt x="12083" y="42052"/>
                  </a:cubicBezTo>
                  <a:cubicBezTo>
                    <a:pt x="14521" y="47606"/>
                    <a:pt x="18992" y="51873"/>
                    <a:pt x="24681" y="54041"/>
                  </a:cubicBezTo>
                  <a:cubicBezTo>
                    <a:pt x="30304" y="56208"/>
                    <a:pt x="36535" y="56073"/>
                    <a:pt x="42021" y="536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5" name="Google Shape;1675;p43"/>
            <p:cNvSpPr/>
            <p:nvPr/>
          </p:nvSpPr>
          <p:spPr>
            <a:xfrm>
              <a:off x="3607485" y="3880049"/>
              <a:ext cx="65753" cy="65760"/>
            </a:xfrm>
            <a:custGeom>
              <a:avLst/>
              <a:gdLst/>
              <a:ahLst/>
              <a:cxnLst/>
              <a:rect l="l" t="t" r="r" b="b"/>
              <a:pathLst>
                <a:path w="65753" h="65760" extrusionOk="0">
                  <a:moveTo>
                    <a:pt x="63492" y="44730"/>
                  </a:moveTo>
                  <a:cubicBezTo>
                    <a:pt x="60377" y="52926"/>
                    <a:pt x="54145" y="59428"/>
                    <a:pt x="46152" y="63018"/>
                  </a:cubicBezTo>
                  <a:cubicBezTo>
                    <a:pt x="46152" y="63018"/>
                    <a:pt x="46084" y="63018"/>
                    <a:pt x="46017" y="63018"/>
                  </a:cubicBezTo>
                  <a:lnTo>
                    <a:pt x="45950" y="63018"/>
                  </a:lnTo>
                  <a:cubicBezTo>
                    <a:pt x="38025" y="66473"/>
                    <a:pt x="29084" y="66676"/>
                    <a:pt x="21023" y="63560"/>
                  </a:cubicBezTo>
                  <a:cubicBezTo>
                    <a:pt x="12828" y="60444"/>
                    <a:pt x="6325" y="54213"/>
                    <a:pt x="2804" y="46220"/>
                  </a:cubicBezTo>
                  <a:cubicBezTo>
                    <a:pt x="-719" y="38228"/>
                    <a:pt x="-922" y="29152"/>
                    <a:pt x="2193" y="20956"/>
                  </a:cubicBezTo>
                  <a:lnTo>
                    <a:pt x="2193" y="20956"/>
                  </a:lnTo>
                  <a:cubicBezTo>
                    <a:pt x="5310" y="12828"/>
                    <a:pt x="11541" y="6325"/>
                    <a:pt x="19534" y="2803"/>
                  </a:cubicBezTo>
                  <a:cubicBezTo>
                    <a:pt x="27526" y="-719"/>
                    <a:pt x="36535" y="-922"/>
                    <a:pt x="44730" y="2194"/>
                  </a:cubicBezTo>
                  <a:lnTo>
                    <a:pt x="44730" y="2194"/>
                  </a:lnTo>
                  <a:cubicBezTo>
                    <a:pt x="52858" y="5309"/>
                    <a:pt x="59361" y="11541"/>
                    <a:pt x="62951" y="19533"/>
                  </a:cubicBezTo>
                  <a:cubicBezTo>
                    <a:pt x="66472" y="27526"/>
                    <a:pt x="66676" y="36602"/>
                    <a:pt x="63560" y="44730"/>
                  </a:cubicBezTo>
                  <a:lnTo>
                    <a:pt x="63560" y="44730"/>
                  </a:lnTo>
                  <a:close/>
                  <a:moveTo>
                    <a:pt x="42021" y="53603"/>
                  </a:moveTo>
                  <a:cubicBezTo>
                    <a:pt x="47507" y="51165"/>
                    <a:pt x="51842" y="46627"/>
                    <a:pt x="54010" y="41005"/>
                  </a:cubicBezTo>
                  <a:cubicBezTo>
                    <a:pt x="56177" y="35383"/>
                    <a:pt x="55974" y="29152"/>
                    <a:pt x="53604" y="23665"/>
                  </a:cubicBezTo>
                  <a:cubicBezTo>
                    <a:pt x="51164" y="18111"/>
                    <a:pt x="46695" y="13844"/>
                    <a:pt x="41004" y="11676"/>
                  </a:cubicBezTo>
                  <a:cubicBezTo>
                    <a:pt x="35383" y="9509"/>
                    <a:pt x="29151" y="9644"/>
                    <a:pt x="23665" y="12083"/>
                  </a:cubicBezTo>
                  <a:cubicBezTo>
                    <a:pt x="18178" y="14521"/>
                    <a:pt x="13911" y="19059"/>
                    <a:pt x="11744" y="24681"/>
                  </a:cubicBezTo>
                  <a:cubicBezTo>
                    <a:pt x="9577" y="30303"/>
                    <a:pt x="9712" y="36535"/>
                    <a:pt x="12151" y="42021"/>
                  </a:cubicBezTo>
                  <a:cubicBezTo>
                    <a:pt x="14589" y="47575"/>
                    <a:pt x="19059" y="51842"/>
                    <a:pt x="24681" y="54010"/>
                  </a:cubicBezTo>
                  <a:cubicBezTo>
                    <a:pt x="30235" y="56177"/>
                    <a:pt x="36399" y="56042"/>
                    <a:pt x="41817" y="53671"/>
                  </a:cubicBezTo>
                  <a:lnTo>
                    <a:pt x="42021" y="5367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6" name="Google Shape;1676;p43"/>
            <p:cNvSpPr/>
            <p:nvPr/>
          </p:nvSpPr>
          <p:spPr>
            <a:xfrm>
              <a:off x="4047354" y="4049800"/>
              <a:ext cx="16399" cy="29520"/>
            </a:xfrm>
            <a:custGeom>
              <a:avLst/>
              <a:gdLst/>
              <a:ahLst/>
              <a:cxnLst/>
              <a:rect l="l" t="t" r="r" b="b"/>
              <a:pathLst>
                <a:path w="16399" h="29520" extrusionOk="0">
                  <a:moveTo>
                    <a:pt x="85" y="354"/>
                  </a:moveTo>
                  <a:cubicBezTo>
                    <a:pt x="6994" y="625"/>
                    <a:pt x="10719" y="8211"/>
                    <a:pt x="11668" y="14171"/>
                  </a:cubicBezTo>
                  <a:cubicBezTo>
                    <a:pt x="12141" y="17219"/>
                    <a:pt x="11668" y="20335"/>
                    <a:pt x="10652" y="23112"/>
                  </a:cubicBezTo>
                  <a:cubicBezTo>
                    <a:pt x="9907" y="25144"/>
                    <a:pt x="8619" y="26634"/>
                    <a:pt x="9500" y="28802"/>
                  </a:cubicBezTo>
                  <a:cubicBezTo>
                    <a:pt x="9635" y="29208"/>
                    <a:pt x="10041" y="29479"/>
                    <a:pt x="10448" y="29479"/>
                  </a:cubicBezTo>
                  <a:cubicBezTo>
                    <a:pt x="18102" y="30427"/>
                    <a:pt x="16612" y="14849"/>
                    <a:pt x="15460" y="10852"/>
                  </a:cubicBezTo>
                  <a:cubicBezTo>
                    <a:pt x="13158" y="3131"/>
                    <a:pt x="7806" y="-256"/>
                    <a:pt x="153" y="15"/>
                  </a:cubicBezTo>
                  <a:cubicBezTo>
                    <a:pt x="-51" y="15"/>
                    <a:pt x="-51" y="354"/>
                    <a:pt x="153" y="3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7" name="Google Shape;1677;p43"/>
            <p:cNvSpPr/>
            <p:nvPr/>
          </p:nvSpPr>
          <p:spPr>
            <a:xfrm>
              <a:off x="3951964" y="4046290"/>
              <a:ext cx="12573" cy="33736"/>
            </a:xfrm>
            <a:custGeom>
              <a:avLst/>
              <a:gdLst/>
              <a:ahLst/>
              <a:cxnLst/>
              <a:rect l="l" t="t" r="r" b="b"/>
              <a:pathLst>
                <a:path w="12573" h="33736" extrusionOk="0">
                  <a:moveTo>
                    <a:pt x="3561" y="477"/>
                  </a:moveTo>
                  <a:cubicBezTo>
                    <a:pt x="6067" y="4812"/>
                    <a:pt x="7015" y="10299"/>
                    <a:pt x="7489" y="15243"/>
                  </a:cubicBezTo>
                  <a:cubicBezTo>
                    <a:pt x="7760" y="18156"/>
                    <a:pt x="7286" y="20933"/>
                    <a:pt x="6270" y="23710"/>
                  </a:cubicBezTo>
                  <a:cubicBezTo>
                    <a:pt x="5118" y="26826"/>
                    <a:pt x="2003" y="28451"/>
                    <a:pt x="310" y="31160"/>
                  </a:cubicBezTo>
                  <a:cubicBezTo>
                    <a:pt x="-503" y="32447"/>
                    <a:pt x="377" y="33802"/>
                    <a:pt x="1867" y="33734"/>
                  </a:cubicBezTo>
                  <a:cubicBezTo>
                    <a:pt x="8437" y="33328"/>
                    <a:pt x="11756" y="25945"/>
                    <a:pt x="12433" y="20188"/>
                  </a:cubicBezTo>
                  <a:cubicBezTo>
                    <a:pt x="13449" y="12127"/>
                    <a:pt x="8776" y="6099"/>
                    <a:pt x="4170" y="139"/>
                  </a:cubicBezTo>
                  <a:cubicBezTo>
                    <a:pt x="3899" y="-200"/>
                    <a:pt x="3357" y="139"/>
                    <a:pt x="3561" y="5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8" name="Google Shape;1678;p43"/>
            <p:cNvSpPr/>
            <p:nvPr/>
          </p:nvSpPr>
          <p:spPr>
            <a:xfrm>
              <a:off x="3839236" y="4012691"/>
              <a:ext cx="11745" cy="33794"/>
            </a:xfrm>
            <a:custGeom>
              <a:avLst/>
              <a:gdLst/>
              <a:ahLst/>
              <a:cxnLst/>
              <a:rect l="l" t="t" r="r" b="b"/>
              <a:pathLst>
                <a:path w="11745" h="33794" extrusionOk="0">
                  <a:moveTo>
                    <a:pt x="194" y="818"/>
                  </a:moveTo>
                  <a:cubicBezTo>
                    <a:pt x="4665" y="4815"/>
                    <a:pt x="7239" y="10843"/>
                    <a:pt x="7306" y="16736"/>
                  </a:cubicBezTo>
                  <a:cubicBezTo>
                    <a:pt x="7373" y="22561"/>
                    <a:pt x="3445" y="26286"/>
                    <a:pt x="1346" y="31298"/>
                  </a:cubicBezTo>
                  <a:cubicBezTo>
                    <a:pt x="533" y="33195"/>
                    <a:pt x="2836" y="34414"/>
                    <a:pt x="4326" y="33466"/>
                  </a:cubicBezTo>
                  <a:cubicBezTo>
                    <a:pt x="10083" y="29808"/>
                    <a:pt x="12047" y="21613"/>
                    <a:pt x="11708" y="15178"/>
                  </a:cubicBezTo>
                  <a:cubicBezTo>
                    <a:pt x="11302" y="8134"/>
                    <a:pt x="6087" y="3596"/>
                    <a:pt x="600" y="73"/>
                  </a:cubicBezTo>
                  <a:cubicBezTo>
                    <a:pt x="194" y="-198"/>
                    <a:pt x="-213" y="344"/>
                    <a:pt x="126" y="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9" name="Google Shape;1679;p43"/>
            <p:cNvSpPr/>
            <p:nvPr/>
          </p:nvSpPr>
          <p:spPr>
            <a:xfrm>
              <a:off x="3723982" y="3969716"/>
              <a:ext cx="12596" cy="33730"/>
            </a:xfrm>
            <a:custGeom>
              <a:avLst/>
              <a:gdLst/>
              <a:ahLst/>
              <a:cxnLst/>
              <a:rect l="l" t="t" r="r" b="b"/>
              <a:pathLst>
                <a:path w="12596" h="33730" extrusionOk="0">
                  <a:moveTo>
                    <a:pt x="7886" y="919"/>
                  </a:moveTo>
                  <a:cubicBezTo>
                    <a:pt x="9444" y="6337"/>
                    <a:pt x="9106" y="11824"/>
                    <a:pt x="7547" y="17242"/>
                  </a:cubicBezTo>
                  <a:cubicBezTo>
                    <a:pt x="5990" y="22526"/>
                    <a:pt x="2129" y="26522"/>
                    <a:pt x="97" y="31534"/>
                  </a:cubicBezTo>
                  <a:cubicBezTo>
                    <a:pt x="-377" y="32686"/>
                    <a:pt x="977" y="34243"/>
                    <a:pt x="2197" y="33566"/>
                  </a:cubicBezTo>
                  <a:cubicBezTo>
                    <a:pt x="12899" y="27199"/>
                    <a:pt x="15472" y="10334"/>
                    <a:pt x="9309" y="309"/>
                  </a:cubicBezTo>
                  <a:cubicBezTo>
                    <a:pt x="8903" y="-368"/>
                    <a:pt x="7615" y="174"/>
                    <a:pt x="7886" y="9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0" name="Google Shape;1680;p43"/>
            <p:cNvSpPr/>
            <p:nvPr/>
          </p:nvSpPr>
          <p:spPr>
            <a:xfrm>
              <a:off x="3643495" y="3906805"/>
              <a:ext cx="13944" cy="21762"/>
            </a:xfrm>
            <a:custGeom>
              <a:avLst/>
              <a:gdLst/>
              <a:ahLst/>
              <a:cxnLst/>
              <a:rect l="l" t="t" r="r" b="b"/>
              <a:pathLst>
                <a:path w="13944" h="21762" extrusionOk="0">
                  <a:moveTo>
                    <a:pt x="11294" y="837"/>
                  </a:moveTo>
                  <a:cubicBezTo>
                    <a:pt x="11971" y="5172"/>
                    <a:pt x="11091" y="9304"/>
                    <a:pt x="8924" y="13165"/>
                  </a:cubicBezTo>
                  <a:cubicBezTo>
                    <a:pt x="6959" y="16619"/>
                    <a:pt x="3437" y="16958"/>
                    <a:pt x="457" y="18990"/>
                  </a:cubicBezTo>
                  <a:cubicBezTo>
                    <a:pt x="-152" y="19396"/>
                    <a:pt x="-152" y="20480"/>
                    <a:pt x="457" y="20886"/>
                  </a:cubicBezTo>
                  <a:cubicBezTo>
                    <a:pt x="4724" y="23325"/>
                    <a:pt x="9194" y="20277"/>
                    <a:pt x="11633" y="16619"/>
                  </a:cubicBezTo>
                  <a:cubicBezTo>
                    <a:pt x="14681" y="11946"/>
                    <a:pt x="14274" y="5782"/>
                    <a:pt x="12920" y="634"/>
                  </a:cubicBezTo>
                  <a:cubicBezTo>
                    <a:pt x="12649" y="-314"/>
                    <a:pt x="11159" y="-179"/>
                    <a:pt x="11362" y="9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81" name="Google Shape;1681;p43"/>
          <p:cNvGrpSpPr/>
          <p:nvPr/>
        </p:nvGrpSpPr>
        <p:grpSpPr>
          <a:xfrm rot="2143336">
            <a:off x="820434" y="2339968"/>
            <a:ext cx="1352306" cy="2658657"/>
            <a:chOff x="3585095" y="3057791"/>
            <a:chExt cx="649517" cy="1276962"/>
          </a:xfrm>
        </p:grpSpPr>
        <p:sp>
          <p:nvSpPr>
            <p:cNvPr id="1682" name="Google Shape;1682;p43"/>
            <p:cNvSpPr/>
            <p:nvPr/>
          </p:nvSpPr>
          <p:spPr>
            <a:xfrm>
              <a:off x="3591567" y="3064252"/>
              <a:ext cx="636870" cy="1263956"/>
            </a:xfrm>
            <a:custGeom>
              <a:avLst/>
              <a:gdLst/>
              <a:ahLst/>
              <a:cxnLst/>
              <a:rect l="l" t="t" r="r" b="b"/>
              <a:pathLst>
                <a:path w="636870" h="1263956" extrusionOk="0">
                  <a:moveTo>
                    <a:pt x="90078" y="647670"/>
                  </a:moveTo>
                  <a:cubicBezTo>
                    <a:pt x="221819" y="519654"/>
                    <a:pt x="312650" y="553995"/>
                    <a:pt x="299374" y="658914"/>
                  </a:cubicBezTo>
                  <a:cubicBezTo>
                    <a:pt x="305877" y="673409"/>
                    <a:pt x="296394" y="1121059"/>
                    <a:pt x="365143" y="1123023"/>
                  </a:cubicBezTo>
                  <a:cubicBezTo>
                    <a:pt x="502981" y="1126951"/>
                    <a:pt x="197436" y="99234"/>
                    <a:pt x="342927" y="36716"/>
                  </a:cubicBezTo>
                  <a:cubicBezTo>
                    <a:pt x="409847" y="7929"/>
                    <a:pt x="427999" y="66383"/>
                    <a:pt x="466946" y="69363"/>
                  </a:cubicBezTo>
                  <a:cubicBezTo>
                    <a:pt x="505893" y="72343"/>
                    <a:pt x="526823" y="64825"/>
                    <a:pt x="529126" y="59677"/>
                  </a:cubicBezTo>
                  <a:cubicBezTo>
                    <a:pt x="531428" y="54530"/>
                    <a:pt x="539759" y="32652"/>
                    <a:pt x="558116" y="31771"/>
                  </a:cubicBezTo>
                  <a:cubicBezTo>
                    <a:pt x="576403" y="30891"/>
                    <a:pt x="603158" y="44505"/>
                    <a:pt x="610270" y="26149"/>
                  </a:cubicBezTo>
                  <a:cubicBezTo>
                    <a:pt x="617382" y="7861"/>
                    <a:pt x="624359" y="-3586"/>
                    <a:pt x="632012" y="1020"/>
                  </a:cubicBezTo>
                  <a:cubicBezTo>
                    <a:pt x="639666" y="5626"/>
                    <a:pt x="643865" y="41796"/>
                    <a:pt x="600042" y="75188"/>
                  </a:cubicBezTo>
                  <a:cubicBezTo>
                    <a:pt x="556151" y="108581"/>
                    <a:pt x="489434" y="108174"/>
                    <a:pt x="451368" y="92596"/>
                  </a:cubicBezTo>
                  <a:cubicBezTo>
                    <a:pt x="413234" y="77017"/>
                    <a:pt x="382618" y="62319"/>
                    <a:pt x="370833" y="77220"/>
                  </a:cubicBezTo>
                  <a:cubicBezTo>
                    <a:pt x="294768" y="158229"/>
                    <a:pt x="614673" y="1046823"/>
                    <a:pt x="469927" y="1192653"/>
                  </a:cubicBezTo>
                  <a:cubicBezTo>
                    <a:pt x="325181" y="1338550"/>
                    <a:pt x="195742" y="1230313"/>
                    <a:pt x="189849" y="1136231"/>
                  </a:cubicBezTo>
                  <a:cubicBezTo>
                    <a:pt x="183957" y="1042149"/>
                    <a:pt x="168107" y="895168"/>
                    <a:pt x="137966" y="875593"/>
                  </a:cubicBezTo>
                  <a:cubicBezTo>
                    <a:pt x="107757" y="856018"/>
                    <a:pt x="92381" y="855273"/>
                    <a:pt x="92381" y="855273"/>
                  </a:cubicBezTo>
                  <a:cubicBezTo>
                    <a:pt x="-18566" y="880605"/>
                    <a:pt x="-41596" y="775619"/>
                    <a:pt x="90078" y="6476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3" name="Google Shape;1683;p43"/>
            <p:cNvSpPr/>
            <p:nvPr/>
          </p:nvSpPr>
          <p:spPr>
            <a:xfrm>
              <a:off x="3924830" y="3064252"/>
              <a:ext cx="303607" cy="1257405"/>
            </a:xfrm>
            <a:custGeom>
              <a:avLst/>
              <a:gdLst/>
              <a:ahLst/>
              <a:cxnLst/>
              <a:rect l="l" t="t" r="r" b="b"/>
              <a:pathLst>
                <a:path w="303607" h="1257405" extrusionOk="0">
                  <a:moveTo>
                    <a:pt x="22466" y="32042"/>
                  </a:moveTo>
                  <a:cubicBezTo>
                    <a:pt x="79158" y="15447"/>
                    <a:pt x="97378" y="66586"/>
                    <a:pt x="133683" y="69363"/>
                  </a:cubicBezTo>
                  <a:cubicBezTo>
                    <a:pt x="172630" y="72343"/>
                    <a:pt x="193560" y="64825"/>
                    <a:pt x="195863" y="59677"/>
                  </a:cubicBezTo>
                  <a:cubicBezTo>
                    <a:pt x="198165" y="54530"/>
                    <a:pt x="206496" y="32652"/>
                    <a:pt x="224853" y="31771"/>
                  </a:cubicBezTo>
                  <a:cubicBezTo>
                    <a:pt x="243140" y="30891"/>
                    <a:pt x="269896" y="44505"/>
                    <a:pt x="277007" y="26149"/>
                  </a:cubicBezTo>
                  <a:cubicBezTo>
                    <a:pt x="284119" y="7861"/>
                    <a:pt x="291096" y="-3586"/>
                    <a:pt x="298749" y="1020"/>
                  </a:cubicBezTo>
                  <a:cubicBezTo>
                    <a:pt x="306403" y="5626"/>
                    <a:pt x="310603" y="41796"/>
                    <a:pt x="266779" y="75188"/>
                  </a:cubicBezTo>
                  <a:cubicBezTo>
                    <a:pt x="222888" y="108581"/>
                    <a:pt x="156171" y="108174"/>
                    <a:pt x="118105" y="92596"/>
                  </a:cubicBezTo>
                  <a:cubicBezTo>
                    <a:pt x="79971" y="77017"/>
                    <a:pt x="49355" y="62319"/>
                    <a:pt x="37570" y="77220"/>
                  </a:cubicBezTo>
                  <a:cubicBezTo>
                    <a:pt x="-38494" y="158229"/>
                    <a:pt x="281410" y="1046823"/>
                    <a:pt x="136664" y="1192653"/>
                  </a:cubicBezTo>
                  <a:cubicBezTo>
                    <a:pt x="101984" y="1227603"/>
                    <a:pt x="68118" y="1247991"/>
                    <a:pt x="36689" y="1257406"/>
                  </a:cubicBezTo>
                  <a:cubicBezTo>
                    <a:pt x="44004" y="1240337"/>
                    <a:pt x="61005" y="1217443"/>
                    <a:pt x="85254" y="1187844"/>
                  </a:cubicBezTo>
                  <a:cubicBezTo>
                    <a:pt x="146349" y="1113405"/>
                    <a:pt x="142557" y="1014108"/>
                    <a:pt x="125352" y="899571"/>
                  </a:cubicBezTo>
                  <a:cubicBezTo>
                    <a:pt x="108148" y="785034"/>
                    <a:pt x="75704" y="519654"/>
                    <a:pt x="39467" y="366916"/>
                  </a:cubicBezTo>
                  <a:cubicBezTo>
                    <a:pt x="6751" y="229214"/>
                    <a:pt x="-21291" y="114744"/>
                    <a:pt x="22533" y="3204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4" name="Google Shape;1684;p43"/>
            <p:cNvSpPr/>
            <p:nvPr/>
          </p:nvSpPr>
          <p:spPr>
            <a:xfrm>
              <a:off x="3591475" y="3629406"/>
              <a:ext cx="271919" cy="288764"/>
            </a:xfrm>
            <a:custGeom>
              <a:avLst/>
              <a:gdLst/>
              <a:ahLst/>
              <a:cxnLst/>
              <a:rect l="l" t="t" r="r" b="b"/>
              <a:pathLst>
                <a:path w="271919" h="288764" extrusionOk="0">
                  <a:moveTo>
                    <a:pt x="90171" y="82516"/>
                  </a:moveTo>
                  <a:cubicBezTo>
                    <a:pt x="161088" y="13631"/>
                    <a:pt x="220151" y="-8247"/>
                    <a:pt x="257472" y="2658"/>
                  </a:cubicBezTo>
                  <a:cubicBezTo>
                    <a:pt x="319448" y="70121"/>
                    <a:pt x="159462" y="162441"/>
                    <a:pt x="199967" y="127356"/>
                  </a:cubicBezTo>
                  <a:cubicBezTo>
                    <a:pt x="242909" y="90102"/>
                    <a:pt x="262011" y="39505"/>
                    <a:pt x="234307" y="30971"/>
                  </a:cubicBezTo>
                  <a:cubicBezTo>
                    <a:pt x="206604" y="22369"/>
                    <a:pt x="123563" y="59622"/>
                    <a:pt x="72018" y="133113"/>
                  </a:cubicBezTo>
                  <a:cubicBezTo>
                    <a:pt x="20473" y="206604"/>
                    <a:pt x="45264" y="241960"/>
                    <a:pt x="87258" y="250495"/>
                  </a:cubicBezTo>
                  <a:cubicBezTo>
                    <a:pt x="70257" y="264312"/>
                    <a:pt x="51157" y="277520"/>
                    <a:pt x="31717" y="288764"/>
                  </a:cubicBezTo>
                  <a:cubicBezTo>
                    <a:pt x="-21115" y="267225"/>
                    <a:pt x="-12039" y="181813"/>
                    <a:pt x="90103" y="825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5" name="Google Shape;1685;p43"/>
            <p:cNvSpPr/>
            <p:nvPr/>
          </p:nvSpPr>
          <p:spPr>
            <a:xfrm>
              <a:off x="3603481" y="3858836"/>
              <a:ext cx="462551" cy="469440"/>
            </a:xfrm>
            <a:custGeom>
              <a:avLst/>
              <a:gdLst/>
              <a:ahLst/>
              <a:cxnLst/>
              <a:rect l="l" t="t" r="r" b="b"/>
              <a:pathLst>
                <a:path w="462551" h="469440" extrusionOk="0">
                  <a:moveTo>
                    <a:pt x="462551" y="392921"/>
                  </a:moveTo>
                  <a:cubicBezTo>
                    <a:pt x="461060" y="394682"/>
                    <a:pt x="459638" y="396511"/>
                    <a:pt x="458013" y="398137"/>
                  </a:cubicBezTo>
                  <a:cubicBezTo>
                    <a:pt x="313267" y="544034"/>
                    <a:pt x="183828" y="435796"/>
                    <a:pt x="177936" y="341715"/>
                  </a:cubicBezTo>
                  <a:cubicBezTo>
                    <a:pt x="172043" y="247633"/>
                    <a:pt x="156193" y="100652"/>
                    <a:pt x="126052" y="81077"/>
                  </a:cubicBezTo>
                  <a:cubicBezTo>
                    <a:pt x="95843" y="61502"/>
                    <a:pt x="80467" y="60757"/>
                    <a:pt x="80467" y="60757"/>
                  </a:cubicBezTo>
                  <a:cubicBezTo>
                    <a:pt x="42401" y="69427"/>
                    <a:pt x="14631" y="62789"/>
                    <a:pt x="0" y="45043"/>
                  </a:cubicBezTo>
                  <a:cubicBezTo>
                    <a:pt x="31767" y="27161"/>
                    <a:pt x="75658" y="11989"/>
                    <a:pt x="134586" y="0"/>
                  </a:cubicBezTo>
                  <a:cubicBezTo>
                    <a:pt x="207128" y="55338"/>
                    <a:pt x="214782" y="183286"/>
                    <a:pt x="220472" y="269172"/>
                  </a:cubicBezTo>
                  <a:cubicBezTo>
                    <a:pt x="226230" y="355058"/>
                    <a:pt x="275810" y="473456"/>
                    <a:pt x="405655" y="418118"/>
                  </a:cubicBezTo>
                  <a:cubicBezTo>
                    <a:pt x="426449" y="409245"/>
                    <a:pt x="445414" y="400778"/>
                    <a:pt x="462551" y="3929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6" name="Google Shape;1686;p43"/>
            <p:cNvSpPr/>
            <p:nvPr/>
          </p:nvSpPr>
          <p:spPr>
            <a:xfrm>
              <a:off x="3585095" y="3057790"/>
              <a:ext cx="649517" cy="1276962"/>
            </a:xfrm>
            <a:custGeom>
              <a:avLst/>
              <a:gdLst/>
              <a:ahLst/>
              <a:cxnLst/>
              <a:rect l="l" t="t" r="r" b="b"/>
              <a:pathLst>
                <a:path w="649517" h="1276962" extrusionOk="0">
                  <a:moveTo>
                    <a:pt x="92148" y="649593"/>
                  </a:moveTo>
                  <a:cubicBezTo>
                    <a:pt x="139697" y="603399"/>
                    <a:pt x="182232" y="577931"/>
                    <a:pt x="216844" y="568990"/>
                  </a:cubicBezTo>
                  <a:cubicBezTo>
                    <a:pt x="237639" y="563639"/>
                    <a:pt x="255724" y="564181"/>
                    <a:pt x="270489" y="569803"/>
                  </a:cubicBezTo>
                  <a:cubicBezTo>
                    <a:pt x="285661" y="575560"/>
                    <a:pt x="297177" y="586465"/>
                    <a:pt x="304491" y="601705"/>
                  </a:cubicBezTo>
                  <a:cubicBezTo>
                    <a:pt x="312417" y="618232"/>
                    <a:pt x="315261" y="639771"/>
                    <a:pt x="312213" y="665171"/>
                  </a:cubicBezTo>
                  <a:cubicBezTo>
                    <a:pt x="313771" y="673503"/>
                    <a:pt x="314380" y="698632"/>
                    <a:pt x="315261" y="733582"/>
                  </a:cubicBezTo>
                  <a:cubicBezTo>
                    <a:pt x="318377" y="860514"/>
                    <a:pt x="324879" y="1121897"/>
                    <a:pt x="371751" y="1123184"/>
                  </a:cubicBezTo>
                  <a:cubicBezTo>
                    <a:pt x="391732" y="1123726"/>
                    <a:pt x="400402" y="1094127"/>
                    <a:pt x="401756" y="1044817"/>
                  </a:cubicBezTo>
                  <a:cubicBezTo>
                    <a:pt x="404330" y="953377"/>
                    <a:pt x="380218" y="797997"/>
                    <a:pt x="355156" y="636520"/>
                  </a:cubicBezTo>
                  <a:cubicBezTo>
                    <a:pt x="312619" y="362539"/>
                    <a:pt x="267442" y="71489"/>
                    <a:pt x="346893" y="37351"/>
                  </a:cubicBezTo>
                  <a:cubicBezTo>
                    <a:pt x="392748" y="17641"/>
                    <a:pt x="417132" y="35726"/>
                    <a:pt x="439484" y="52253"/>
                  </a:cubicBezTo>
                  <a:cubicBezTo>
                    <a:pt x="450795" y="60651"/>
                    <a:pt x="461498" y="68576"/>
                    <a:pt x="473893" y="69525"/>
                  </a:cubicBezTo>
                  <a:cubicBezTo>
                    <a:pt x="490081" y="70744"/>
                    <a:pt x="502883" y="70134"/>
                    <a:pt x="512432" y="68712"/>
                  </a:cubicBezTo>
                  <a:cubicBezTo>
                    <a:pt x="523405" y="67018"/>
                    <a:pt x="529095" y="64986"/>
                    <a:pt x="529773" y="63632"/>
                  </a:cubicBezTo>
                  <a:lnTo>
                    <a:pt x="530179" y="62616"/>
                  </a:lnTo>
                  <a:cubicBezTo>
                    <a:pt x="533363" y="55165"/>
                    <a:pt x="542980" y="32948"/>
                    <a:pt x="564181" y="31933"/>
                  </a:cubicBezTo>
                  <a:cubicBezTo>
                    <a:pt x="570684" y="31594"/>
                    <a:pt x="577524" y="32813"/>
                    <a:pt x="584365" y="34032"/>
                  </a:cubicBezTo>
                  <a:cubicBezTo>
                    <a:pt x="596084" y="36064"/>
                    <a:pt x="607734" y="38096"/>
                    <a:pt x="610714" y="30375"/>
                  </a:cubicBezTo>
                  <a:cubicBezTo>
                    <a:pt x="614507" y="20689"/>
                    <a:pt x="618300" y="12696"/>
                    <a:pt x="622297" y="7616"/>
                  </a:cubicBezTo>
                  <a:cubicBezTo>
                    <a:pt x="628054" y="301"/>
                    <a:pt x="634352" y="-2205"/>
                    <a:pt x="641600" y="2130"/>
                  </a:cubicBezTo>
                  <a:lnTo>
                    <a:pt x="641600" y="2130"/>
                  </a:lnTo>
                  <a:cubicBezTo>
                    <a:pt x="642887" y="2943"/>
                    <a:pt x="643971" y="3959"/>
                    <a:pt x="644987" y="5246"/>
                  </a:cubicBezTo>
                  <a:cubicBezTo>
                    <a:pt x="647967" y="9174"/>
                    <a:pt x="650067" y="16557"/>
                    <a:pt x="649390" y="25701"/>
                  </a:cubicBezTo>
                  <a:cubicBezTo>
                    <a:pt x="648780" y="34168"/>
                    <a:pt x="645868" y="44531"/>
                    <a:pt x="639230" y="55571"/>
                  </a:cubicBezTo>
                  <a:cubicBezTo>
                    <a:pt x="633134" y="65596"/>
                    <a:pt x="623854" y="76366"/>
                    <a:pt x="610172" y="86797"/>
                  </a:cubicBezTo>
                  <a:cubicBezTo>
                    <a:pt x="589039" y="102849"/>
                    <a:pt x="563030" y="111451"/>
                    <a:pt x="537291" y="114499"/>
                  </a:cubicBezTo>
                  <a:cubicBezTo>
                    <a:pt x="507014" y="118022"/>
                    <a:pt x="476805" y="113890"/>
                    <a:pt x="455266" y="105085"/>
                  </a:cubicBezTo>
                  <a:lnTo>
                    <a:pt x="445106" y="100885"/>
                  </a:lnTo>
                  <a:cubicBezTo>
                    <a:pt x="414219" y="88083"/>
                    <a:pt x="389835" y="77991"/>
                    <a:pt x="382114" y="87813"/>
                  </a:cubicBezTo>
                  <a:lnTo>
                    <a:pt x="381775" y="88219"/>
                  </a:lnTo>
                  <a:cubicBezTo>
                    <a:pt x="351973" y="119918"/>
                    <a:pt x="389971" y="296093"/>
                    <a:pt x="433794" y="499360"/>
                  </a:cubicBezTo>
                  <a:cubicBezTo>
                    <a:pt x="494754" y="782215"/>
                    <a:pt x="566958" y="1117021"/>
                    <a:pt x="480734" y="1203787"/>
                  </a:cubicBezTo>
                  <a:cubicBezTo>
                    <a:pt x="431897" y="1253029"/>
                    <a:pt x="384484" y="1274026"/>
                    <a:pt x="342558" y="1276668"/>
                  </a:cubicBezTo>
                  <a:cubicBezTo>
                    <a:pt x="320409" y="1278090"/>
                    <a:pt x="299885" y="1274297"/>
                    <a:pt x="281462" y="1266847"/>
                  </a:cubicBezTo>
                  <a:cubicBezTo>
                    <a:pt x="263106" y="1259396"/>
                    <a:pt x="246850" y="1248288"/>
                    <a:pt x="233371" y="1234877"/>
                  </a:cubicBezTo>
                  <a:cubicBezTo>
                    <a:pt x="207700" y="1209409"/>
                    <a:pt x="191851" y="1175542"/>
                    <a:pt x="189819" y="1143233"/>
                  </a:cubicBezTo>
                  <a:cubicBezTo>
                    <a:pt x="186432" y="1088979"/>
                    <a:pt x="179659" y="1016978"/>
                    <a:pt x="168821" y="962318"/>
                  </a:cubicBezTo>
                  <a:cubicBezTo>
                    <a:pt x="161167" y="923980"/>
                    <a:pt x="151820" y="894652"/>
                    <a:pt x="140847" y="887540"/>
                  </a:cubicBezTo>
                  <a:cubicBezTo>
                    <a:pt x="115922" y="871352"/>
                    <a:pt x="102308" y="868778"/>
                    <a:pt x="99124" y="868371"/>
                  </a:cubicBezTo>
                  <a:cubicBezTo>
                    <a:pt x="72234" y="874332"/>
                    <a:pt x="50018" y="872910"/>
                    <a:pt x="33490" y="865459"/>
                  </a:cubicBezTo>
                  <a:cubicBezTo>
                    <a:pt x="19470" y="859160"/>
                    <a:pt x="9580" y="848593"/>
                    <a:pt x="4298" y="834640"/>
                  </a:cubicBezTo>
                  <a:cubicBezTo>
                    <a:pt x="-782" y="821161"/>
                    <a:pt x="-1460" y="804634"/>
                    <a:pt x="2807" y="785737"/>
                  </a:cubicBezTo>
                  <a:cubicBezTo>
                    <a:pt x="11274" y="748077"/>
                    <a:pt x="39722" y="700528"/>
                    <a:pt x="92012" y="649728"/>
                  </a:cubicBezTo>
                  <a:lnTo>
                    <a:pt x="92012" y="649728"/>
                  </a:lnTo>
                  <a:close/>
                  <a:moveTo>
                    <a:pt x="219960" y="581250"/>
                  </a:moveTo>
                  <a:cubicBezTo>
                    <a:pt x="187380" y="589649"/>
                    <a:pt x="146808" y="614101"/>
                    <a:pt x="100952" y="658669"/>
                  </a:cubicBezTo>
                  <a:cubicBezTo>
                    <a:pt x="50559" y="707640"/>
                    <a:pt x="23263" y="752954"/>
                    <a:pt x="15270" y="788378"/>
                  </a:cubicBezTo>
                  <a:cubicBezTo>
                    <a:pt x="11545" y="804770"/>
                    <a:pt x="12019" y="818858"/>
                    <a:pt x="16286" y="830034"/>
                  </a:cubicBezTo>
                  <a:cubicBezTo>
                    <a:pt x="20350" y="840736"/>
                    <a:pt x="28004" y="848864"/>
                    <a:pt x="38841" y="853741"/>
                  </a:cubicBezTo>
                  <a:cubicBezTo>
                    <a:pt x="53065" y="860176"/>
                    <a:pt x="72911" y="861192"/>
                    <a:pt x="97498" y="855638"/>
                  </a:cubicBezTo>
                  <a:lnTo>
                    <a:pt x="99259" y="855502"/>
                  </a:lnTo>
                  <a:cubicBezTo>
                    <a:pt x="99259" y="855502"/>
                    <a:pt x="116328" y="856315"/>
                    <a:pt x="147960" y="876838"/>
                  </a:cubicBezTo>
                  <a:cubicBezTo>
                    <a:pt x="162319" y="886118"/>
                    <a:pt x="173292" y="918359"/>
                    <a:pt x="181487" y="959811"/>
                  </a:cubicBezTo>
                  <a:cubicBezTo>
                    <a:pt x="192460" y="1015014"/>
                    <a:pt x="199234" y="1087624"/>
                    <a:pt x="202688" y="1142421"/>
                  </a:cubicBezTo>
                  <a:cubicBezTo>
                    <a:pt x="204517" y="1171749"/>
                    <a:pt x="219012" y="1202568"/>
                    <a:pt x="242515" y="1225868"/>
                  </a:cubicBezTo>
                  <a:cubicBezTo>
                    <a:pt x="254843" y="1238128"/>
                    <a:pt x="269676" y="1248288"/>
                    <a:pt x="286406" y="1255061"/>
                  </a:cubicBezTo>
                  <a:cubicBezTo>
                    <a:pt x="303137" y="1261834"/>
                    <a:pt x="321831" y="1265221"/>
                    <a:pt x="341948" y="1264002"/>
                  </a:cubicBezTo>
                  <a:cubicBezTo>
                    <a:pt x="380963" y="1261564"/>
                    <a:pt x="425531" y="1241582"/>
                    <a:pt x="471928" y="1194846"/>
                  </a:cubicBezTo>
                  <a:cubicBezTo>
                    <a:pt x="553276" y="1112889"/>
                    <a:pt x="481885" y="781740"/>
                    <a:pt x="421535" y="501934"/>
                  </a:cubicBezTo>
                  <a:cubicBezTo>
                    <a:pt x="377169" y="295957"/>
                    <a:pt x="338629" y="117412"/>
                    <a:pt x="372360" y="79955"/>
                  </a:cubicBezTo>
                  <a:cubicBezTo>
                    <a:pt x="385975" y="62616"/>
                    <a:pt x="414287" y="74334"/>
                    <a:pt x="450118" y="89167"/>
                  </a:cubicBezTo>
                  <a:lnTo>
                    <a:pt x="460278" y="93367"/>
                  </a:lnTo>
                  <a:cubicBezTo>
                    <a:pt x="479989" y="101427"/>
                    <a:pt x="507895" y="105220"/>
                    <a:pt x="536071" y="101901"/>
                  </a:cubicBezTo>
                  <a:cubicBezTo>
                    <a:pt x="559846" y="99124"/>
                    <a:pt x="583688" y="91267"/>
                    <a:pt x="602789" y="76772"/>
                  </a:cubicBezTo>
                  <a:cubicBezTo>
                    <a:pt x="615049" y="67493"/>
                    <a:pt x="623312" y="57942"/>
                    <a:pt x="628663" y="49069"/>
                  </a:cubicBezTo>
                  <a:cubicBezTo>
                    <a:pt x="634218" y="39925"/>
                    <a:pt x="636588" y="31526"/>
                    <a:pt x="637062" y="24888"/>
                  </a:cubicBezTo>
                  <a:cubicBezTo>
                    <a:pt x="637469" y="18995"/>
                    <a:pt x="636588" y="14864"/>
                    <a:pt x="635233" y="13035"/>
                  </a:cubicBezTo>
                  <a:cubicBezTo>
                    <a:pt x="634759" y="13035"/>
                    <a:pt x="633811" y="13915"/>
                    <a:pt x="632457" y="15541"/>
                  </a:cubicBezTo>
                  <a:cubicBezTo>
                    <a:pt x="629272" y="19605"/>
                    <a:pt x="626021" y="26446"/>
                    <a:pt x="622703" y="35116"/>
                  </a:cubicBezTo>
                  <a:cubicBezTo>
                    <a:pt x="615929" y="52523"/>
                    <a:pt x="599267" y="49611"/>
                    <a:pt x="582402" y="46698"/>
                  </a:cubicBezTo>
                  <a:cubicBezTo>
                    <a:pt x="576170" y="45615"/>
                    <a:pt x="569938" y="44531"/>
                    <a:pt x="564926" y="44802"/>
                  </a:cubicBezTo>
                  <a:cubicBezTo>
                    <a:pt x="551583" y="45479"/>
                    <a:pt x="544335" y="62209"/>
                    <a:pt x="541897" y="67831"/>
                  </a:cubicBezTo>
                  <a:cubicBezTo>
                    <a:pt x="541829" y="67899"/>
                    <a:pt x="541490" y="68712"/>
                    <a:pt x="541423" y="68915"/>
                  </a:cubicBezTo>
                  <a:cubicBezTo>
                    <a:pt x="539391" y="73453"/>
                    <a:pt x="530179" y="78872"/>
                    <a:pt x="514465" y="81378"/>
                  </a:cubicBezTo>
                  <a:cubicBezTo>
                    <a:pt x="503966" y="83003"/>
                    <a:pt x="490149" y="83681"/>
                    <a:pt x="473012" y="82394"/>
                  </a:cubicBezTo>
                  <a:cubicBezTo>
                    <a:pt x="457027" y="81175"/>
                    <a:pt x="444835" y="72166"/>
                    <a:pt x="432033" y="62683"/>
                  </a:cubicBezTo>
                  <a:cubicBezTo>
                    <a:pt x="412458" y="48188"/>
                    <a:pt x="391123" y="32407"/>
                    <a:pt x="351973" y="49272"/>
                  </a:cubicBezTo>
                  <a:cubicBezTo>
                    <a:pt x="281462" y="79549"/>
                    <a:pt x="325895" y="365655"/>
                    <a:pt x="367754" y="634895"/>
                  </a:cubicBezTo>
                  <a:cubicBezTo>
                    <a:pt x="392884" y="796913"/>
                    <a:pt x="417132" y="952903"/>
                    <a:pt x="414490" y="1045426"/>
                  </a:cubicBezTo>
                  <a:cubicBezTo>
                    <a:pt x="412865" y="1102661"/>
                    <a:pt x="400538" y="1136934"/>
                    <a:pt x="371480" y="1136054"/>
                  </a:cubicBezTo>
                  <a:cubicBezTo>
                    <a:pt x="312551" y="1134428"/>
                    <a:pt x="305914" y="864985"/>
                    <a:pt x="302663" y="734124"/>
                  </a:cubicBezTo>
                  <a:cubicBezTo>
                    <a:pt x="301714" y="696261"/>
                    <a:pt x="301105" y="670455"/>
                    <a:pt x="300089" y="668219"/>
                  </a:cubicBezTo>
                  <a:lnTo>
                    <a:pt x="299615" y="664833"/>
                  </a:lnTo>
                  <a:cubicBezTo>
                    <a:pt x="302527" y="641465"/>
                    <a:pt x="300156" y="621958"/>
                    <a:pt x="293180" y="607395"/>
                  </a:cubicBezTo>
                  <a:cubicBezTo>
                    <a:pt x="287287" y="595203"/>
                    <a:pt x="278143" y="586398"/>
                    <a:pt x="266086" y="581859"/>
                  </a:cubicBezTo>
                  <a:cubicBezTo>
                    <a:pt x="253691" y="577186"/>
                    <a:pt x="238180" y="576779"/>
                    <a:pt x="219960" y="5814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7" name="Google Shape;1687;p43"/>
            <p:cNvSpPr/>
            <p:nvPr/>
          </p:nvSpPr>
          <p:spPr>
            <a:xfrm>
              <a:off x="3677702" y="3716856"/>
              <a:ext cx="219648" cy="209050"/>
            </a:xfrm>
            <a:custGeom>
              <a:avLst/>
              <a:gdLst/>
              <a:ahLst/>
              <a:cxnLst/>
              <a:rect l="l" t="t" r="r" b="b"/>
              <a:pathLst>
                <a:path w="219648" h="209050" extrusionOk="0">
                  <a:moveTo>
                    <a:pt x="206940" y="6717"/>
                  </a:moveTo>
                  <a:cubicBezTo>
                    <a:pt x="206737" y="3262"/>
                    <a:pt x="209378" y="214"/>
                    <a:pt x="212901" y="11"/>
                  </a:cubicBezTo>
                  <a:cubicBezTo>
                    <a:pt x="216355" y="-192"/>
                    <a:pt x="219403" y="2449"/>
                    <a:pt x="219606" y="5972"/>
                  </a:cubicBezTo>
                  <a:cubicBezTo>
                    <a:pt x="221028" y="30152"/>
                    <a:pt x="186484" y="84610"/>
                    <a:pt x="137378" y="131143"/>
                  </a:cubicBezTo>
                  <a:cubicBezTo>
                    <a:pt x="99583" y="166974"/>
                    <a:pt x="53050" y="198673"/>
                    <a:pt x="7668" y="208901"/>
                  </a:cubicBezTo>
                  <a:cubicBezTo>
                    <a:pt x="4282" y="209646"/>
                    <a:pt x="895" y="207546"/>
                    <a:pt x="150" y="204092"/>
                  </a:cubicBezTo>
                  <a:cubicBezTo>
                    <a:pt x="-595" y="200705"/>
                    <a:pt x="1504" y="197318"/>
                    <a:pt x="4959" y="196505"/>
                  </a:cubicBezTo>
                  <a:cubicBezTo>
                    <a:pt x="47902" y="186820"/>
                    <a:pt x="92403" y="156407"/>
                    <a:pt x="128708" y="121931"/>
                  </a:cubicBezTo>
                  <a:cubicBezTo>
                    <a:pt x="175308" y="77701"/>
                    <a:pt x="208294" y="27646"/>
                    <a:pt x="207008" y="66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8" name="Google Shape;1688;p43"/>
            <p:cNvSpPr/>
            <p:nvPr/>
          </p:nvSpPr>
          <p:spPr>
            <a:xfrm>
              <a:off x="3875523" y="3275397"/>
              <a:ext cx="64947" cy="68687"/>
            </a:xfrm>
            <a:custGeom>
              <a:avLst/>
              <a:gdLst/>
              <a:ahLst/>
              <a:cxnLst/>
              <a:rect l="l" t="t" r="r" b="b"/>
              <a:pathLst>
                <a:path w="64947" h="68687" extrusionOk="0">
                  <a:moveTo>
                    <a:pt x="20770" y="3913"/>
                  </a:moveTo>
                  <a:cubicBezTo>
                    <a:pt x="4040" y="12650"/>
                    <a:pt x="-4291" y="33444"/>
                    <a:pt x="2211" y="50242"/>
                  </a:cubicBezTo>
                  <a:cubicBezTo>
                    <a:pt x="8645" y="67040"/>
                    <a:pt x="27475" y="73542"/>
                    <a:pt x="44205" y="64805"/>
                  </a:cubicBezTo>
                  <a:cubicBezTo>
                    <a:pt x="60936" y="56067"/>
                    <a:pt x="69199" y="35273"/>
                    <a:pt x="62764" y="18475"/>
                  </a:cubicBezTo>
                  <a:cubicBezTo>
                    <a:pt x="56330" y="1677"/>
                    <a:pt x="37500" y="-4893"/>
                    <a:pt x="20837" y="39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9" name="Google Shape;1689;p43"/>
            <p:cNvSpPr/>
            <p:nvPr/>
          </p:nvSpPr>
          <p:spPr>
            <a:xfrm>
              <a:off x="3869198" y="3269124"/>
              <a:ext cx="77519" cy="81327"/>
            </a:xfrm>
            <a:custGeom>
              <a:avLst/>
              <a:gdLst/>
              <a:ahLst/>
              <a:cxnLst/>
              <a:rect l="l" t="t" r="r" b="b"/>
              <a:pathLst>
                <a:path w="77519" h="81327" extrusionOk="0">
                  <a:moveTo>
                    <a:pt x="30007" y="15806"/>
                  </a:moveTo>
                  <a:cubicBezTo>
                    <a:pt x="23031" y="19463"/>
                    <a:pt x="17815" y="25627"/>
                    <a:pt x="14970" y="32739"/>
                  </a:cubicBezTo>
                  <a:cubicBezTo>
                    <a:pt x="12193" y="39716"/>
                    <a:pt x="11787" y="47437"/>
                    <a:pt x="14428" y="54346"/>
                  </a:cubicBezTo>
                  <a:cubicBezTo>
                    <a:pt x="14835" y="55294"/>
                    <a:pt x="15241" y="56175"/>
                    <a:pt x="15648" y="56920"/>
                  </a:cubicBezTo>
                  <a:cubicBezTo>
                    <a:pt x="18357" y="62068"/>
                    <a:pt x="22624" y="65658"/>
                    <a:pt x="27636" y="67419"/>
                  </a:cubicBezTo>
                  <a:cubicBezTo>
                    <a:pt x="32784" y="69247"/>
                    <a:pt x="38677" y="69180"/>
                    <a:pt x="44502" y="66945"/>
                  </a:cubicBezTo>
                  <a:cubicBezTo>
                    <a:pt x="45518" y="66538"/>
                    <a:pt x="46534" y="66064"/>
                    <a:pt x="47618" y="65522"/>
                  </a:cubicBezTo>
                  <a:cubicBezTo>
                    <a:pt x="54595" y="61865"/>
                    <a:pt x="59809" y="55701"/>
                    <a:pt x="62654" y="48589"/>
                  </a:cubicBezTo>
                  <a:cubicBezTo>
                    <a:pt x="65432" y="41612"/>
                    <a:pt x="65838" y="33823"/>
                    <a:pt x="63196" y="26982"/>
                  </a:cubicBezTo>
                  <a:cubicBezTo>
                    <a:pt x="62858" y="26101"/>
                    <a:pt x="62451" y="25221"/>
                    <a:pt x="61977" y="24340"/>
                  </a:cubicBezTo>
                  <a:cubicBezTo>
                    <a:pt x="59336" y="19260"/>
                    <a:pt x="55001" y="15603"/>
                    <a:pt x="49988" y="13842"/>
                  </a:cubicBezTo>
                  <a:cubicBezTo>
                    <a:pt x="44841" y="12013"/>
                    <a:pt x="38948" y="12081"/>
                    <a:pt x="33123" y="14316"/>
                  </a:cubicBezTo>
                  <a:cubicBezTo>
                    <a:pt x="32174" y="14654"/>
                    <a:pt x="31158" y="15129"/>
                    <a:pt x="30007" y="15738"/>
                  </a:cubicBezTo>
                  <a:lnTo>
                    <a:pt x="30007" y="15738"/>
                  </a:lnTo>
                  <a:close/>
                  <a:moveTo>
                    <a:pt x="3252" y="27998"/>
                  </a:moveTo>
                  <a:cubicBezTo>
                    <a:pt x="7181" y="18312"/>
                    <a:pt x="14428" y="9710"/>
                    <a:pt x="24182" y="4630"/>
                  </a:cubicBezTo>
                  <a:cubicBezTo>
                    <a:pt x="25537" y="3885"/>
                    <a:pt x="27094" y="3207"/>
                    <a:pt x="28652" y="2598"/>
                  </a:cubicBezTo>
                  <a:cubicBezTo>
                    <a:pt x="37390" y="-721"/>
                    <a:pt x="46331" y="-789"/>
                    <a:pt x="54188" y="1988"/>
                  </a:cubicBezTo>
                  <a:cubicBezTo>
                    <a:pt x="62113" y="4765"/>
                    <a:pt x="68954" y="10455"/>
                    <a:pt x="73153" y="18583"/>
                  </a:cubicBezTo>
                  <a:cubicBezTo>
                    <a:pt x="73831" y="19802"/>
                    <a:pt x="74372" y="21157"/>
                    <a:pt x="74915" y="22511"/>
                  </a:cubicBezTo>
                  <a:cubicBezTo>
                    <a:pt x="78707" y="32468"/>
                    <a:pt x="78233" y="43509"/>
                    <a:pt x="74304" y="53330"/>
                  </a:cubicBezTo>
                  <a:cubicBezTo>
                    <a:pt x="70444" y="63016"/>
                    <a:pt x="63128" y="71618"/>
                    <a:pt x="53375" y="76698"/>
                  </a:cubicBezTo>
                  <a:cubicBezTo>
                    <a:pt x="51953" y="77443"/>
                    <a:pt x="50462" y="78121"/>
                    <a:pt x="48904" y="78730"/>
                  </a:cubicBezTo>
                  <a:cubicBezTo>
                    <a:pt x="40167" y="82049"/>
                    <a:pt x="31158" y="82117"/>
                    <a:pt x="23369" y="79340"/>
                  </a:cubicBezTo>
                  <a:cubicBezTo>
                    <a:pt x="15445" y="76563"/>
                    <a:pt x="8603" y="70873"/>
                    <a:pt x="4404" y="62813"/>
                  </a:cubicBezTo>
                  <a:cubicBezTo>
                    <a:pt x="3727" y="61526"/>
                    <a:pt x="3117" y="60171"/>
                    <a:pt x="2575" y="58817"/>
                  </a:cubicBezTo>
                  <a:cubicBezTo>
                    <a:pt x="-1218" y="48860"/>
                    <a:pt x="-676" y="37819"/>
                    <a:pt x="3252" y="279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0" name="Google Shape;1690;p43"/>
            <p:cNvSpPr/>
            <p:nvPr/>
          </p:nvSpPr>
          <p:spPr>
            <a:xfrm>
              <a:off x="3879383" y="3353210"/>
              <a:ext cx="64947" cy="68730"/>
            </a:xfrm>
            <a:custGeom>
              <a:avLst/>
              <a:gdLst/>
              <a:ahLst/>
              <a:cxnLst/>
              <a:rect l="l" t="t" r="r" b="b"/>
              <a:pathLst>
                <a:path w="64947" h="68730" extrusionOk="0">
                  <a:moveTo>
                    <a:pt x="20770" y="3925"/>
                  </a:moveTo>
                  <a:cubicBezTo>
                    <a:pt x="4040" y="12731"/>
                    <a:pt x="-4291" y="33457"/>
                    <a:pt x="2211" y="50255"/>
                  </a:cubicBezTo>
                  <a:cubicBezTo>
                    <a:pt x="8646" y="67053"/>
                    <a:pt x="27476" y="73623"/>
                    <a:pt x="44206" y="64818"/>
                  </a:cubicBezTo>
                  <a:cubicBezTo>
                    <a:pt x="60936" y="56080"/>
                    <a:pt x="69199" y="35286"/>
                    <a:pt x="62765" y="18488"/>
                  </a:cubicBezTo>
                  <a:cubicBezTo>
                    <a:pt x="56330" y="1623"/>
                    <a:pt x="37500" y="-4880"/>
                    <a:pt x="20770" y="39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1" name="Google Shape;1691;p43"/>
            <p:cNvSpPr/>
            <p:nvPr/>
          </p:nvSpPr>
          <p:spPr>
            <a:xfrm>
              <a:off x="3873120" y="3346950"/>
              <a:ext cx="77458" cy="81395"/>
            </a:xfrm>
            <a:custGeom>
              <a:avLst/>
              <a:gdLst/>
              <a:ahLst/>
              <a:cxnLst/>
              <a:rect l="l" t="t" r="r" b="b"/>
              <a:pathLst>
                <a:path w="77458" h="81395" extrusionOk="0">
                  <a:moveTo>
                    <a:pt x="30014" y="15806"/>
                  </a:moveTo>
                  <a:cubicBezTo>
                    <a:pt x="23037" y="19463"/>
                    <a:pt x="17754" y="25695"/>
                    <a:pt x="14977" y="32739"/>
                  </a:cubicBezTo>
                  <a:cubicBezTo>
                    <a:pt x="12200" y="39716"/>
                    <a:pt x="11793" y="47437"/>
                    <a:pt x="14435" y="54346"/>
                  </a:cubicBezTo>
                  <a:cubicBezTo>
                    <a:pt x="14841" y="55294"/>
                    <a:pt x="15247" y="56175"/>
                    <a:pt x="15654" y="56988"/>
                  </a:cubicBezTo>
                  <a:cubicBezTo>
                    <a:pt x="18364" y="62135"/>
                    <a:pt x="22631" y="65725"/>
                    <a:pt x="27643" y="67486"/>
                  </a:cubicBezTo>
                  <a:cubicBezTo>
                    <a:pt x="32791" y="69315"/>
                    <a:pt x="38684" y="69247"/>
                    <a:pt x="44441" y="67012"/>
                  </a:cubicBezTo>
                  <a:cubicBezTo>
                    <a:pt x="45525" y="66606"/>
                    <a:pt x="46540" y="66132"/>
                    <a:pt x="47556" y="65590"/>
                  </a:cubicBezTo>
                  <a:cubicBezTo>
                    <a:pt x="54533" y="61932"/>
                    <a:pt x="59749" y="55701"/>
                    <a:pt x="62593" y="48657"/>
                  </a:cubicBezTo>
                  <a:cubicBezTo>
                    <a:pt x="65370" y="41680"/>
                    <a:pt x="65777" y="33958"/>
                    <a:pt x="63203" y="27050"/>
                  </a:cubicBezTo>
                  <a:cubicBezTo>
                    <a:pt x="62864" y="26237"/>
                    <a:pt x="62458" y="25356"/>
                    <a:pt x="61984" y="24408"/>
                  </a:cubicBezTo>
                  <a:cubicBezTo>
                    <a:pt x="59274" y="19260"/>
                    <a:pt x="55007" y="15670"/>
                    <a:pt x="49995" y="13909"/>
                  </a:cubicBezTo>
                  <a:cubicBezTo>
                    <a:pt x="44847" y="12081"/>
                    <a:pt x="38954" y="12148"/>
                    <a:pt x="33129" y="14383"/>
                  </a:cubicBezTo>
                  <a:cubicBezTo>
                    <a:pt x="32113" y="14790"/>
                    <a:pt x="31098" y="15264"/>
                    <a:pt x="30014" y="15806"/>
                  </a:cubicBezTo>
                  <a:lnTo>
                    <a:pt x="30014" y="15806"/>
                  </a:lnTo>
                  <a:close/>
                  <a:moveTo>
                    <a:pt x="3192" y="28066"/>
                  </a:moveTo>
                  <a:cubicBezTo>
                    <a:pt x="7052" y="18312"/>
                    <a:pt x="14367" y="9778"/>
                    <a:pt x="24053" y="4630"/>
                  </a:cubicBezTo>
                  <a:cubicBezTo>
                    <a:pt x="25543" y="3885"/>
                    <a:pt x="27033" y="3207"/>
                    <a:pt x="28524" y="2598"/>
                  </a:cubicBezTo>
                  <a:cubicBezTo>
                    <a:pt x="37261" y="-721"/>
                    <a:pt x="46202" y="-789"/>
                    <a:pt x="54059" y="1988"/>
                  </a:cubicBezTo>
                  <a:cubicBezTo>
                    <a:pt x="61984" y="4765"/>
                    <a:pt x="68825" y="10455"/>
                    <a:pt x="73024" y="18583"/>
                  </a:cubicBezTo>
                  <a:cubicBezTo>
                    <a:pt x="73634" y="19802"/>
                    <a:pt x="74244" y="21089"/>
                    <a:pt x="74853" y="22579"/>
                  </a:cubicBezTo>
                  <a:cubicBezTo>
                    <a:pt x="78647" y="32536"/>
                    <a:pt x="78172" y="43577"/>
                    <a:pt x="74244" y="53398"/>
                  </a:cubicBezTo>
                  <a:cubicBezTo>
                    <a:pt x="70382" y="63084"/>
                    <a:pt x="63068" y="71686"/>
                    <a:pt x="53381" y="76766"/>
                  </a:cubicBezTo>
                  <a:cubicBezTo>
                    <a:pt x="51891" y="77579"/>
                    <a:pt x="50334" y="78256"/>
                    <a:pt x="48912" y="78798"/>
                  </a:cubicBezTo>
                  <a:cubicBezTo>
                    <a:pt x="40174" y="82117"/>
                    <a:pt x="31233" y="82185"/>
                    <a:pt x="23376" y="79407"/>
                  </a:cubicBezTo>
                  <a:cubicBezTo>
                    <a:pt x="15383" y="76563"/>
                    <a:pt x="8610" y="70941"/>
                    <a:pt x="4410" y="62881"/>
                  </a:cubicBezTo>
                  <a:cubicBezTo>
                    <a:pt x="3733" y="61526"/>
                    <a:pt x="3124" y="60239"/>
                    <a:pt x="2581" y="58884"/>
                  </a:cubicBezTo>
                  <a:cubicBezTo>
                    <a:pt x="-1211" y="48927"/>
                    <a:pt x="-670" y="37887"/>
                    <a:pt x="3192" y="280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2" name="Google Shape;1692;p43"/>
            <p:cNvSpPr/>
            <p:nvPr/>
          </p:nvSpPr>
          <p:spPr>
            <a:xfrm>
              <a:off x="3891196" y="3421971"/>
              <a:ext cx="64947" cy="68730"/>
            </a:xfrm>
            <a:custGeom>
              <a:avLst/>
              <a:gdLst/>
              <a:ahLst/>
              <a:cxnLst/>
              <a:rect l="l" t="t" r="r" b="b"/>
              <a:pathLst>
                <a:path w="64947" h="68730" extrusionOk="0">
                  <a:moveTo>
                    <a:pt x="20743" y="3913"/>
                  </a:moveTo>
                  <a:cubicBezTo>
                    <a:pt x="4012" y="12650"/>
                    <a:pt x="-4251" y="33444"/>
                    <a:pt x="2183" y="50242"/>
                  </a:cubicBezTo>
                  <a:cubicBezTo>
                    <a:pt x="8618" y="67108"/>
                    <a:pt x="27448" y="73610"/>
                    <a:pt x="44178" y="64805"/>
                  </a:cubicBezTo>
                  <a:cubicBezTo>
                    <a:pt x="60908" y="56067"/>
                    <a:pt x="69239" y="35273"/>
                    <a:pt x="62737" y="18475"/>
                  </a:cubicBezTo>
                  <a:cubicBezTo>
                    <a:pt x="56303" y="1677"/>
                    <a:pt x="37473" y="-4893"/>
                    <a:pt x="20743" y="39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3" name="Google Shape;1693;p43"/>
            <p:cNvSpPr/>
            <p:nvPr/>
          </p:nvSpPr>
          <p:spPr>
            <a:xfrm>
              <a:off x="3884776" y="3415632"/>
              <a:ext cx="77519" cy="81395"/>
            </a:xfrm>
            <a:custGeom>
              <a:avLst/>
              <a:gdLst/>
              <a:ahLst/>
              <a:cxnLst/>
              <a:rect l="l" t="t" r="r" b="b"/>
              <a:pathLst>
                <a:path w="77519" h="81395" extrusionOk="0">
                  <a:moveTo>
                    <a:pt x="30075" y="15806"/>
                  </a:moveTo>
                  <a:cubicBezTo>
                    <a:pt x="23098" y="19463"/>
                    <a:pt x="17883" y="25627"/>
                    <a:pt x="15038" y="32671"/>
                  </a:cubicBezTo>
                  <a:cubicBezTo>
                    <a:pt x="12261" y="39648"/>
                    <a:pt x="11855" y="47370"/>
                    <a:pt x="14496" y="54278"/>
                  </a:cubicBezTo>
                  <a:cubicBezTo>
                    <a:pt x="14902" y="55227"/>
                    <a:pt x="15309" y="56107"/>
                    <a:pt x="15715" y="56920"/>
                  </a:cubicBezTo>
                  <a:cubicBezTo>
                    <a:pt x="18425" y="62068"/>
                    <a:pt x="22692" y="65658"/>
                    <a:pt x="27704" y="67419"/>
                  </a:cubicBezTo>
                  <a:cubicBezTo>
                    <a:pt x="32852" y="69247"/>
                    <a:pt x="38745" y="69180"/>
                    <a:pt x="44570" y="66945"/>
                  </a:cubicBezTo>
                  <a:cubicBezTo>
                    <a:pt x="45721" y="66470"/>
                    <a:pt x="46737" y="65996"/>
                    <a:pt x="47685" y="65522"/>
                  </a:cubicBezTo>
                  <a:cubicBezTo>
                    <a:pt x="54662" y="61865"/>
                    <a:pt x="59877" y="55633"/>
                    <a:pt x="62723" y="48589"/>
                  </a:cubicBezTo>
                  <a:cubicBezTo>
                    <a:pt x="65499" y="41612"/>
                    <a:pt x="65906" y="33891"/>
                    <a:pt x="63264" y="26982"/>
                  </a:cubicBezTo>
                  <a:cubicBezTo>
                    <a:pt x="62925" y="26169"/>
                    <a:pt x="62519" y="25289"/>
                    <a:pt x="62045" y="24340"/>
                  </a:cubicBezTo>
                  <a:cubicBezTo>
                    <a:pt x="59336" y="19260"/>
                    <a:pt x="55069" y="15603"/>
                    <a:pt x="50056" y="13842"/>
                  </a:cubicBezTo>
                  <a:cubicBezTo>
                    <a:pt x="44909" y="12013"/>
                    <a:pt x="39016" y="12081"/>
                    <a:pt x="33258" y="14316"/>
                  </a:cubicBezTo>
                  <a:cubicBezTo>
                    <a:pt x="32175" y="14722"/>
                    <a:pt x="31159" y="15196"/>
                    <a:pt x="30142" y="15738"/>
                  </a:cubicBezTo>
                  <a:lnTo>
                    <a:pt x="30142" y="15738"/>
                  </a:lnTo>
                  <a:close/>
                  <a:moveTo>
                    <a:pt x="3320" y="27998"/>
                  </a:moveTo>
                  <a:cubicBezTo>
                    <a:pt x="7181" y="18312"/>
                    <a:pt x="14496" y="9710"/>
                    <a:pt x="24182" y="4630"/>
                  </a:cubicBezTo>
                  <a:cubicBezTo>
                    <a:pt x="25672" y="3817"/>
                    <a:pt x="27230" y="3140"/>
                    <a:pt x="28653" y="2598"/>
                  </a:cubicBezTo>
                  <a:cubicBezTo>
                    <a:pt x="37390" y="-721"/>
                    <a:pt x="46331" y="-789"/>
                    <a:pt x="54188" y="1988"/>
                  </a:cubicBezTo>
                  <a:cubicBezTo>
                    <a:pt x="62112" y="4833"/>
                    <a:pt x="68954" y="10455"/>
                    <a:pt x="73153" y="18515"/>
                  </a:cubicBezTo>
                  <a:cubicBezTo>
                    <a:pt x="73763" y="19734"/>
                    <a:pt x="74373" y="21089"/>
                    <a:pt x="74914" y="22511"/>
                  </a:cubicBezTo>
                  <a:cubicBezTo>
                    <a:pt x="78708" y="32468"/>
                    <a:pt x="78233" y="43509"/>
                    <a:pt x="74305" y="53330"/>
                  </a:cubicBezTo>
                  <a:cubicBezTo>
                    <a:pt x="70443" y="63016"/>
                    <a:pt x="63129" y="71618"/>
                    <a:pt x="53375" y="76766"/>
                  </a:cubicBezTo>
                  <a:cubicBezTo>
                    <a:pt x="51817" y="77579"/>
                    <a:pt x="50327" y="78256"/>
                    <a:pt x="48905" y="78798"/>
                  </a:cubicBezTo>
                  <a:cubicBezTo>
                    <a:pt x="40167" y="82117"/>
                    <a:pt x="31226" y="82185"/>
                    <a:pt x="23369" y="79407"/>
                  </a:cubicBezTo>
                  <a:cubicBezTo>
                    <a:pt x="15444" y="76563"/>
                    <a:pt x="8603" y="70941"/>
                    <a:pt x="4403" y="62813"/>
                  </a:cubicBezTo>
                  <a:cubicBezTo>
                    <a:pt x="3726" y="61526"/>
                    <a:pt x="3117" y="60171"/>
                    <a:pt x="2575" y="58817"/>
                  </a:cubicBezTo>
                  <a:cubicBezTo>
                    <a:pt x="-1218" y="48860"/>
                    <a:pt x="-677" y="37819"/>
                    <a:pt x="3253" y="279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4" name="Google Shape;1694;p43"/>
            <p:cNvSpPr/>
            <p:nvPr/>
          </p:nvSpPr>
          <p:spPr>
            <a:xfrm>
              <a:off x="3898890" y="3491250"/>
              <a:ext cx="64975" cy="68730"/>
            </a:xfrm>
            <a:custGeom>
              <a:avLst/>
              <a:gdLst/>
              <a:ahLst/>
              <a:cxnLst/>
              <a:rect l="l" t="t" r="r" b="b"/>
              <a:pathLst>
                <a:path w="64975" h="68730" extrusionOk="0">
                  <a:moveTo>
                    <a:pt x="20770" y="3925"/>
                  </a:moveTo>
                  <a:cubicBezTo>
                    <a:pt x="4040" y="12731"/>
                    <a:pt x="-4291" y="33457"/>
                    <a:pt x="2211" y="50255"/>
                  </a:cubicBezTo>
                  <a:cubicBezTo>
                    <a:pt x="8646" y="67053"/>
                    <a:pt x="27476" y="73623"/>
                    <a:pt x="44206" y="64818"/>
                  </a:cubicBezTo>
                  <a:cubicBezTo>
                    <a:pt x="60936" y="56080"/>
                    <a:pt x="69267" y="35286"/>
                    <a:pt x="62765" y="18488"/>
                  </a:cubicBezTo>
                  <a:cubicBezTo>
                    <a:pt x="56330" y="1623"/>
                    <a:pt x="37500" y="-4880"/>
                    <a:pt x="20770" y="39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5" name="Google Shape;1695;p43"/>
            <p:cNvSpPr/>
            <p:nvPr/>
          </p:nvSpPr>
          <p:spPr>
            <a:xfrm>
              <a:off x="3892430" y="3484900"/>
              <a:ext cx="77519" cy="81419"/>
            </a:xfrm>
            <a:custGeom>
              <a:avLst/>
              <a:gdLst/>
              <a:ahLst/>
              <a:cxnLst/>
              <a:rect l="l" t="t" r="r" b="b"/>
              <a:pathLst>
                <a:path w="77519" h="81419" extrusionOk="0">
                  <a:moveTo>
                    <a:pt x="30142" y="15830"/>
                  </a:moveTo>
                  <a:cubicBezTo>
                    <a:pt x="23166" y="19487"/>
                    <a:pt x="17882" y="25719"/>
                    <a:pt x="15106" y="32763"/>
                  </a:cubicBezTo>
                  <a:cubicBezTo>
                    <a:pt x="12329" y="39740"/>
                    <a:pt x="11923" y="47461"/>
                    <a:pt x="14563" y="54370"/>
                  </a:cubicBezTo>
                  <a:cubicBezTo>
                    <a:pt x="14970" y="55318"/>
                    <a:pt x="15376" y="56199"/>
                    <a:pt x="15783" y="57012"/>
                  </a:cubicBezTo>
                  <a:cubicBezTo>
                    <a:pt x="18493" y="62159"/>
                    <a:pt x="22760" y="65749"/>
                    <a:pt x="27772" y="67510"/>
                  </a:cubicBezTo>
                  <a:cubicBezTo>
                    <a:pt x="32920" y="69339"/>
                    <a:pt x="38813" y="69271"/>
                    <a:pt x="44570" y="67036"/>
                  </a:cubicBezTo>
                  <a:cubicBezTo>
                    <a:pt x="45518" y="66698"/>
                    <a:pt x="46602" y="66223"/>
                    <a:pt x="47685" y="65614"/>
                  </a:cubicBezTo>
                  <a:cubicBezTo>
                    <a:pt x="54662" y="61956"/>
                    <a:pt x="59945" y="55793"/>
                    <a:pt x="62723" y="48681"/>
                  </a:cubicBezTo>
                  <a:cubicBezTo>
                    <a:pt x="65499" y="41704"/>
                    <a:pt x="65906" y="33982"/>
                    <a:pt x="63264" y="27074"/>
                  </a:cubicBezTo>
                  <a:cubicBezTo>
                    <a:pt x="62925" y="26193"/>
                    <a:pt x="62519" y="25313"/>
                    <a:pt x="62045" y="24432"/>
                  </a:cubicBezTo>
                  <a:cubicBezTo>
                    <a:pt x="59336" y="19352"/>
                    <a:pt x="55069" y="15694"/>
                    <a:pt x="50056" y="13933"/>
                  </a:cubicBezTo>
                  <a:cubicBezTo>
                    <a:pt x="44976" y="12105"/>
                    <a:pt x="39016" y="12172"/>
                    <a:pt x="33190" y="14407"/>
                  </a:cubicBezTo>
                  <a:cubicBezTo>
                    <a:pt x="32175" y="14746"/>
                    <a:pt x="31159" y="15220"/>
                    <a:pt x="30075" y="15762"/>
                  </a:cubicBezTo>
                  <a:lnTo>
                    <a:pt x="30075" y="15762"/>
                  </a:lnTo>
                  <a:close/>
                  <a:moveTo>
                    <a:pt x="3320" y="28090"/>
                  </a:moveTo>
                  <a:cubicBezTo>
                    <a:pt x="7181" y="18336"/>
                    <a:pt x="14496" y="9802"/>
                    <a:pt x="24182" y="4654"/>
                  </a:cubicBezTo>
                  <a:cubicBezTo>
                    <a:pt x="25672" y="3909"/>
                    <a:pt x="27163" y="3231"/>
                    <a:pt x="28653" y="2622"/>
                  </a:cubicBezTo>
                  <a:cubicBezTo>
                    <a:pt x="37390" y="-765"/>
                    <a:pt x="46331" y="-765"/>
                    <a:pt x="54188" y="2012"/>
                  </a:cubicBezTo>
                  <a:cubicBezTo>
                    <a:pt x="62112" y="4857"/>
                    <a:pt x="68954" y="10547"/>
                    <a:pt x="73153" y="18607"/>
                  </a:cubicBezTo>
                  <a:cubicBezTo>
                    <a:pt x="73830" y="19826"/>
                    <a:pt x="74373" y="21181"/>
                    <a:pt x="74914" y="22603"/>
                  </a:cubicBezTo>
                  <a:cubicBezTo>
                    <a:pt x="78708" y="32560"/>
                    <a:pt x="78233" y="43601"/>
                    <a:pt x="74305" y="53422"/>
                  </a:cubicBezTo>
                  <a:cubicBezTo>
                    <a:pt x="70443" y="63108"/>
                    <a:pt x="63129" y="71710"/>
                    <a:pt x="53375" y="76790"/>
                  </a:cubicBezTo>
                  <a:cubicBezTo>
                    <a:pt x="51952" y="77535"/>
                    <a:pt x="50462" y="78212"/>
                    <a:pt x="48905" y="78822"/>
                  </a:cubicBezTo>
                  <a:cubicBezTo>
                    <a:pt x="40167" y="82141"/>
                    <a:pt x="31226" y="82209"/>
                    <a:pt x="23369" y="79431"/>
                  </a:cubicBezTo>
                  <a:cubicBezTo>
                    <a:pt x="15444" y="76587"/>
                    <a:pt x="8603" y="70965"/>
                    <a:pt x="4403" y="62905"/>
                  </a:cubicBezTo>
                  <a:cubicBezTo>
                    <a:pt x="3726" y="61618"/>
                    <a:pt x="3117" y="60263"/>
                    <a:pt x="2575" y="58908"/>
                  </a:cubicBezTo>
                  <a:cubicBezTo>
                    <a:pt x="-1218" y="48951"/>
                    <a:pt x="-677" y="37911"/>
                    <a:pt x="3253" y="28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6" name="Google Shape;1696;p43"/>
            <p:cNvSpPr/>
            <p:nvPr/>
          </p:nvSpPr>
          <p:spPr>
            <a:xfrm>
              <a:off x="3924028" y="3569606"/>
              <a:ext cx="52901" cy="56032"/>
            </a:xfrm>
            <a:custGeom>
              <a:avLst/>
              <a:gdLst/>
              <a:ahLst/>
              <a:cxnLst/>
              <a:rect l="l" t="t" r="r" b="b"/>
              <a:pathLst>
                <a:path w="52901" h="56032" extrusionOk="0">
                  <a:moveTo>
                    <a:pt x="16900" y="3192"/>
                  </a:moveTo>
                  <a:cubicBezTo>
                    <a:pt x="3286" y="10372"/>
                    <a:pt x="-3488" y="27237"/>
                    <a:pt x="1796" y="40987"/>
                  </a:cubicBezTo>
                  <a:cubicBezTo>
                    <a:pt x="7079" y="54669"/>
                    <a:pt x="22387" y="60020"/>
                    <a:pt x="36001" y="52841"/>
                  </a:cubicBezTo>
                  <a:cubicBezTo>
                    <a:pt x="49616" y="45661"/>
                    <a:pt x="56389" y="28795"/>
                    <a:pt x="51106" y="15045"/>
                  </a:cubicBezTo>
                  <a:cubicBezTo>
                    <a:pt x="45822" y="1363"/>
                    <a:pt x="30514" y="-3988"/>
                    <a:pt x="16900" y="3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7" name="Google Shape;1697;p43"/>
            <p:cNvSpPr/>
            <p:nvPr/>
          </p:nvSpPr>
          <p:spPr>
            <a:xfrm>
              <a:off x="3917724" y="3563275"/>
              <a:ext cx="65551" cy="68556"/>
            </a:xfrm>
            <a:custGeom>
              <a:avLst/>
              <a:gdLst/>
              <a:ahLst/>
              <a:cxnLst/>
              <a:rect l="l" t="t" r="r" b="b"/>
              <a:pathLst>
                <a:path w="65551" h="68556" extrusionOk="0">
                  <a:moveTo>
                    <a:pt x="26185" y="15144"/>
                  </a:moveTo>
                  <a:cubicBezTo>
                    <a:pt x="20766" y="17989"/>
                    <a:pt x="16635" y="22865"/>
                    <a:pt x="14468" y="28352"/>
                  </a:cubicBezTo>
                  <a:cubicBezTo>
                    <a:pt x="12300" y="33770"/>
                    <a:pt x="11962" y="39799"/>
                    <a:pt x="13993" y="45082"/>
                  </a:cubicBezTo>
                  <a:cubicBezTo>
                    <a:pt x="14197" y="45692"/>
                    <a:pt x="14536" y="46369"/>
                    <a:pt x="14874" y="47046"/>
                  </a:cubicBezTo>
                  <a:cubicBezTo>
                    <a:pt x="16906" y="50975"/>
                    <a:pt x="20157" y="53684"/>
                    <a:pt x="24018" y="55039"/>
                  </a:cubicBezTo>
                  <a:cubicBezTo>
                    <a:pt x="27947" y="56393"/>
                    <a:pt x="32484" y="56393"/>
                    <a:pt x="36955" y="54632"/>
                  </a:cubicBezTo>
                  <a:cubicBezTo>
                    <a:pt x="37700" y="54361"/>
                    <a:pt x="38513" y="54023"/>
                    <a:pt x="39325" y="53549"/>
                  </a:cubicBezTo>
                  <a:cubicBezTo>
                    <a:pt x="44744" y="50704"/>
                    <a:pt x="48876" y="45827"/>
                    <a:pt x="51043" y="40341"/>
                  </a:cubicBezTo>
                  <a:cubicBezTo>
                    <a:pt x="53211" y="34922"/>
                    <a:pt x="53549" y="28894"/>
                    <a:pt x="51518" y="23610"/>
                  </a:cubicBezTo>
                  <a:cubicBezTo>
                    <a:pt x="51179" y="22865"/>
                    <a:pt x="50908" y="22188"/>
                    <a:pt x="50569" y="21578"/>
                  </a:cubicBezTo>
                  <a:cubicBezTo>
                    <a:pt x="48537" y="17650"/>
                    <a:pt x="45218" y="14941"/>
                    <a:pt x="41425" y="13586"/>
                  </a:cubicBezTo>
                  <a:cubicBezTo>
                    <a:pt x="37496" y="12231"/>
                    <a:pt x="32959" y="12231"/>
                    <a:pt x="28556" y="13925"/>
                  </a:cubicBezTo>
                  <a:cubicBezTo>
                    <a:pt x="27811" y="14195"/>
                    <a:pt x="26998" y="14602"/>
                    <a:pt x="26185" y="15008"/>
                  </a:cubicBezTo>
                  <a:lnTo>
                    <a:pt x="26185" y="15008"/>
                  </a:lnTo>
                  <a:close/>
                  <a:moveTo>
                    <a:pt x="2749" y="23610"/>
                  </a:moveTo>
                  <a:cubicBezTo>
                    <a:pt x="6001" y="15415"/>
                    <a:pt x="12164" y="8235"/>
                    <a:pt x="20293" y="3900"/>
                  </a:cubicBezTo>
                  <a:cubicBezTo>
                    <a:pt x="21444" y="3290"/>
                    <a:pt x="22731" y="2749"/>
                    <a:pt x="24085" y="2207"/>
                  </a:cubicBezTo>
                  <a:cubicBezTo>
                    <a:pt x="31469" y="-638"/>
                    <a:pt x="39055" y="-638"/>
                    <a:pt x="45693" y="1665"/>
                  </a:cubicBezTo>
                  <a:cubicBezTo>
                    <a:pt x="52466" y="4035"/>
                    <a:pt x="58223" y="8912"/>
                    <a:pt x="61813" y="15686"/>
                  </a:cubicBezTo>
                  <a:cubicBezTo>
                    <a:pt x="62423" y="16837"/>
                    <a:pt x="62896" y="17921"/>
                    <a:pt x="63371" y="19072"/>
                  </a:cubicBezTo>
                  <a:cubicBezTo>
                    <a:pt x="66554" y="27471"/>
                    <a:pt x="66148" y="36751"/>
                    <a:pt x="62829" y="45014"/>
                  </a:cubicBezTo>
                  <a:cubicBezTo>
                    <a:pt x="59578" y="53210"/>
                    <a:pt x="53414" y="60390"/>
                    <a:pt x="45286" y="64657"/>
                  </a:cubicBezTo>
                  <a:cubicBezTo>
                    <a:pt x="44067" y="65266"/>
                    <a:pt x="42780" y="65876"/>
                    <a:pt x="41493" y="66350"/>
                  </a:cubicBezTo>
                  <a:cubicBezTo>
                    <a:pt x="34110" y="69195"/>
                    <a:pt x="26524" y="69195"/>
                    <a:pt x="19818" y="66892"/>
                  </a:cubicBezTo>
                  <a:cubicBezTo>
                    <a:pt x="13045" y="64521"/>
                    <a:pt x="7288" y="59645"/>
                    <a:pt x="3698" y="52804"/>
                  </a:cubicBezTo>
                  <a:cubicBezTo>
                    <a:pt x="3156" y="51788"/>
                    <a:pt x="2682" y="50704"/>
                    <a:pt x="2208" y="49417"/>
                  </a:cubicBezTo>
                  <a:cubicBezTo>
                    <a:pt x="-1043" y="41018"/>
                    <a:pt x="-570" y="31738"/>
                    <a:pt x="2749" y="234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8" name="Google Shape;1698;p43"/>
            <p:cNvSpPr/>
            <p:nvPr/>
          </p:nvSpPr>
          <p:spPr>
            <a:xfrm>
              <a:off x="3933589" y="3634852"/>
              <a:ext cx="74895" cy="79279"/>
            </a:xfrm>
            <a:custGeom>
              <a:avLst/>
              <a:gdLst/>
              <a:ahLst/>
              <a:cxnLst/>
              <a:rect l="l" t="t" r="r" b="b"/>
              <a:pathLst>
                <a:path w="74895" h="79279" extrusionOk="0">
                  <a:moveTo>
                    <a:pt x="23935" y="4527"/>
                  </a:moveTo>
                  <a:cubicBezTo>
                    <a:pt x="4631" y="14619"/>
                    <a:pt x="-4920" y="38596"/>
                    <a:pt x="2531" y="57968"/>
                  </a:cubicBezTo>
                  <a:cubicBezTo>
                    <a:pt x="9981" y="77340"/>
                    <a:pt x="31657" y="84926"/>
                    <a:pt x="50960" y="74766"/>
                  </a:cubicBezTo>
                  <a:cubicBezTo>
                    <a:pt x="70264" y="64606"/>
                    <a:pt x="79815" y="40696"/>
                    <a:pt x="72364" y="21324"/>
                  </a:cubicBezTo>
                  <a:cubicBezTo>
                    <a:pt x="64913" y="1885"/>
                    <a:pt x="43239" y="-5633"/>
                    <a:pt x="23935" y="45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9" name="Google Shape;1699;p43"/>
            <p:cNvSpPr/>
            <p:nvPr/>
          </p:nvSpPr>
          <p:spPr>
            <a:xfrm>
              <a:off x="3927373" y="3628610"/>
              <a:ext cx="87489" cy="91912"/>
            </a:xfrm>
            <a:custGeom>
              <a:avLst/>
              <a:gdLst/>
              <a:ahLst/>
              <a:cxnLst/>
              <a:rect l="l" t="t" r="r" b="b"/>
              <a:pathLst>
                <a:path w="87489" h="91912" extrusionOk="0">
                  <a:moveTo>
                    <a:pt x="33131" y="16391"/>
                  </a:moveTo>
                  <a:cubicBezTo>
                    <a:pt x="24867" y="20726"/>
                    <a:pt x="18704" y="28041"/>
                    <a:pt x="15317" y="36372"/>
                  </a:cubicBezTo>
                  <a:cubicBezTo>
                    <a:pt x="11998" y="44635"/>
                    <a:pt x="11524" y="53847"/>
                    <a:pt x="14640" y="61975"/>
                  </a:cubicBezTo>
                  <a:cubicBezTo>
                    <a:pt x="15113" y="63127"/>
                    <a:pt x="15588" y="64143"/>
                    <a:pt x="16062" y="65091"/>
                  </a:cubicBezTo>
                  <a:cubicBezTo>
                    <a:pt x="19314" y="71255"/>
                    <a:pt x="24394" y="75522"/>
                    <a:pt x="30421" y="77689"/>
                  </a:cubicBezTo>
                  <a:cubicBezTo>
                    <a:pt x="36517" y="79857"/>
                    <a:pt x="43630" y="79789"/>
                    <a:pt x="50471" y="77147"/>
                  </a:cubicBezTo>
                  <a:cubicBezTo>
                    <a:pt x="51757" y="76606"/>
                    <a:pt x="52977" y="76064"/>
                    <a:pt x="54128" y="75454"/>
                  </a:cubicBezTo>
                  <a:cubicBezTo>
                    <a:pt x="62392" y="71119"/>
                    <a:pt x="68623" y="63804"/>
                    <a:pt x="71942" y="55473"/>
                  </a:cubicBezTo>
                  <a:cubicBezTo>
                    <a:pt x="75261" y="47209"/>
                    <a:pt x="75735" y="37998"/>
                    <a:pt x="72620" y="29870"/>
                  </a:cubicBezTo>
                  <a:cubicBezTo>
                    <a:pt x="72213" y="28786"/>
                    <a:pt x="71739" y="27770"/>
                    <a:pt x="71197" y="26754"/>
                  </a:cubicBezTo>
                  <a:cubicBezTo>
                    <a:pt x="67946" y="20658"/>
                    <a:pt x="62798" y="16323"/>
                    <a:pt x="56837" y="14155"/>
                  </a:cubicBezTo>
                  <a:cubicBezTo>
                    <a:pt x="50741" y="11988"/>
                    <a:pt x="43698" y="12056"/>
                    <a:pt x="36789" y="14697"/>
                  </a:cubicBezTo>
                  <a:cubicBezTo>
                    <a:pt x="35433" y="15239"/>
                    <a:pt x="34215" y="15781"/>
                    <a:pt x="33063" y="16391"/>
                  </a:cubicBezTo>
                  <a:lnTo>
                    <a:pt x="33063" y="16391"/>
                  </a:lnTo>
                  <a:close/>
                  <a:moveTo>
                    <a:pt x="3599" y="31698"/>
                  </a:moveTo>
                  <a:cubicBezTo>
                    <a:pt x="8002" y="20726"/>
                    <a:pt x="16265" y="10972"/>
                    <a:pt x="27306" y="5215"/>
                  </a:cubicBezTo>
                  <a:cubicBezTo>
                    <a:pt x="29067" y="4266"/>
                    <a:pt x="30760" y="3521"/>
                    <a:pt x="32386" y="2912"/>
                  </a:cubicBezTo>
                  <a:cubicBezTo>
                    <a:pt x="42207" y="-814"/>
                    <a:pt x="52300" y="-881"/>
                    <a:pt x="61172" y="2234"/>
                  </a:cubicBezTo>
                  <a:cubicBezTo>
                    <a:pt x="70114" y="5418"/>
                    <a:pt x="77767" y="11785"/>
                    <a:pt x="82509" y="20861"/>
                  </a:cubicBezTo>
                  <a:cubicBezTo>
                    <a:pt x="83254" y="22283"/>
                    <a:pt x="83931" y="23774"/>
                    <a:pt x="84540" y="25399"/>
                  </a:cubicBezTo>
                  <a:cubicBezTo>
                    <a:pt x="88875" y="36643"/>
                    <a:pt x="88266" y="49106"/>
                    <a:pt x="83795" y="60214"/>
                  </a:cubicBezTo>
                  <a:cubicBezTo>
                    <a:pt x="79393" y="71255"/>
                    <a:pt x="71129" y="80941"/>
                    <a:pt x="60156" y="86698"/>
                  </a:cubicBezTo>
                  <a:cubicBezTo>
                    <a:pt x="58463" y="87578"/>
                    <a:pt x="56770" y="88391"/>
                    <a:pt x="55076" y="89001"/>
                  </a:cubicBezTo>
                  <a:cubicBezTo>
                    <a:pt x="45255" y="92726"/>
                    <a:pt x="35095" y="92794"/>
                    <a:pt x="26290" y="89678"/>
                  </a:cubicBezTo>
                  <a:cubicBezTo>
                    <a:pt x="17349" y="86495"/>
                    <a:pt x="9695" y="80128"/>
                    <a:pt x="4953" y="71051"/>
                  </a:cubicBezTo>
                  <a:cubicBezTo>
                    <a:pt x="4208" y="69561"/>
                    <a:pt x="3463" y="68071"/>
                    <a:pt x="2922" y="66513"/>
                  </a:cubicBezTo>
                  <a:cubicBezTo>
                    <a:pt x="-1345" y="55270"/>
                    <a:pt x="-804" y="42807"/>
                    <a:pt x="3667" y="316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0" name="Google Shape;1700;p43"/>
            <p:cNvSpPr/>
            <p:nvPr/>
          </p:nvSpPr>
          <p:spPr>
            <a:xfrm>
              <a:off x="3972875" y="3718748"/>
              <a:ext cx="57588" cy="61058"/>
            </a:xfrm>
            <a:custGeom>
              <a:avLst/>
              <a:gdLst/>
              <a:ahLst/>
              <a:cxnLst/>
              <a:rect l="l" t="t" r="r" b="b"/>
              <a:pathLst>
                <a:path w="57588" h="61058" extrusionOk="0">
                  <a:moveTo>
                    <a:pt x="18447" y="3470"/>
                  </a:moveTo>
                  <a:cubicBezTo>
                    <a:pt x="3613" y="11259"/>
                    <a:pt x="-3770" y="29683"/>
                    <a:pt x="1920" y="44652"/>
                  </a:cubicBezTo>
                  <a:cubicBezTo>
                    <a:pt x="7678" y="59621"/>
                    <a:pt x="24340" y="65378"/>
                    <a:pt x="39173" y="57589"/>
                  </a:cubicBezTo>
                  <a:cubicBezTo>
                    <a:pt x="54007" y="49800"/>
                    <a:pt x="61390" y="31376"/>
                    <a:pt x="55632" y="16407"/>
                  </a:cubicBezTo>
                  <a:cubicBezTo>
                    <a:pt x="49875" y="1438"/>
                    <a:pt x="33212" y="-4319"/>
                    <a:pt x="18379" y="34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1" name="Google Shape;1701;p43"/>
            <p:cNvSpPr/>
            <p:nvPr/>
          </p:nvSpPr>
          <p:spPr>
            <a:xfrm>
              <a:off x="3966611" y="3712449"/>
              <a:ext cx="70284" cy="73723"/>
            </a:xfrm>
            <a:custGeom>
              <a:avLst/>
              <a:gdLst/>
              <a:ahLst/>
              <a:cxnLst/>
              <a:rect l="l" t="t" r="r" b="b"/>
              <a:pathLst>
                <a:path w="70284" h="73723" extrusionOk="0">
                  <a:moveTo>
                    <a:pt x="27691" y="15390"/>
                  </a:moveTo>
                  <a:cubicBezTo>
                    <a:pt x="21663" y="18574"/>
                    <a:pt x="17057" y="23925"/>
                    <a:pt x="14619" y="30088"/>
                  </a:cubicBezTo>
                  <a:cubicBezTo>
                    <a:pt x="12181" y="36117"/>
                    <a:pt x="11842" y="42822"/>
                    <a:pt x="14144" y="48783"/>
                  </a:cubicBezTo>
                  <a:cubicBezTo>
                    <a:pt x="14483" y="49663"/>
                    <a:pt x="14822" y="50408"/>
                    <a:pt x="15161" y="51018"/>
                  </a:cubicBezTo>
                  <a:cubicBezTo>
                    <a:pt x="17463" y="55421"/>
                    <a:pt x="21121" y="58469"/>
                    <a:pt x="25456" y="60026"/>
                  </a:cubicBezTo>
                  <a:cubicBezTo>
                    <a:pt x="29859" y="61584"/>
                    <a:pt x="34939" y="61517"/>
                    <a:pt x="39883" y="59620"/>
                  </a:cubicBezTo>
                  <a:cubicBezTo>
                    <a:pt x="40696" y="59281"/>
                    <a:pt x="41577" y="58875"/>
                    <a:pt x="42593" y="58401"/>
                  </a:cubicBezTo>
                  <a:cubicBezTo>
                    <a:pt x="48621" y="55217"/>
                    <a:pt x="53159" y="49866"/>
                    <a:pt x="55665" y="43770"/>
                  </a:cubicBezTo>
                  <a:cubicBezTo>
                    <a:pt x="58103" y="37742"/>
                    <a:pt x="58442" y="31037"/>
                    <a:pt x="56140" y="25076"/>
                  </a:cubicBezTo>
                  <a:cubicBezTo>
                    <a:pt x="55801" y="24196"/>
                    <a:pt x="55462" y="23450"/>
                    <a:pt x="55123" y="22841"/>
                  </a:cubicBezTo>
                  <a:cubicBezTo>
                    <a:pt x="52821" y="18438"/>
                    <a:pt x="49163" y="15390"/>
                    <a:pt x="44828" y="13832"/>
                  </a:cubicBezTo>
                  <a:cubicBezTo>
                    <a:pt x="40425" y="12274"/>
                    <a:pt x="35345" y="12342"/>
                    <a:pt x="30333" y="14239"/>
                  </a:cubicBezTo>
                  <a:cubicBezTo>
                    <a:pt x="29520" y="14510"/>
                    <a:pt x="28639" y="14916"/>
                    <a:pt x="27691" y="15458"/>
                  </a:cubicBezTo>
                  <a:lnTo>
                    <a:pt x="27691" y="15458"/>
                  </a:lnTo>
                  <a:close/>
                  <a:moveTo>
                    <a:pt x="2901" y="25347"/>
                  </a:moveTo>
                  <a:cubicBezTo>
                    <a:pt x="6423" y="16542"/>
                    <a:pt x="12994" y="8820"/>
                    <a:pt x="21798" y="4214"/>
                  </a:cubicBezTo>
                  <a:cubicBezTo>
                    <a:pt x="23086" y="3537"/>
                    <a:pt x="24440" y="2927"/>
                    <a:pt x="25862" y="2385"/>
                  </a:cubicBezTo>
                  <a:cubicBezTo>
                    <a:pt x="33720" y="-663"/>
                    <a:pt x="41915" y="-730"/>
                    <a:pt x="49027" y="1844"/>
                  </a:cubicBezTo>
                  <a:cubicBezTo>
                    <a:pt x="56275" y="4417"/>
                    <a:pt x="62438" y="9565"/>
                    <a:pt x="66300" y="16880"/>
                  </a:cubicBezTo>
                  <a:cubicBezTo>
                    <a:pt x="66977" y="18099"/>
                    <a:pt x="67518" y="19319"/>
                    <a:pt x="67925" y="20470"/>
                  </a:cubicBezTo>
                  <a:cubicBezTo>
                    <a:pt x="71380" y="29479"/>
                    <a:pt x="70905" y="39503"/>
                    <a:pt x="67383" y="48376"/>
                  </a:cubicBezTo>
                  <a:cubicBezTo>
                    <a:pt x="63861" y="57114"/>
                    <a:pt x="57291" y="64903"/>
                    <a:pt x="48486" y="69509"/>
                  </a:cubicBezTo>
                  <a:cubicBezTo>
                    <a:pt x="47198" y="70186"/>
                    <a:pt x="45844" y="70796"/>
                    <a:pt x="44422" y="71338"/>
                  </a:cubicBezTo>
                  <a:cubicBezTo>
                    <a:pt x="36497" y="74386"/>
                    <a:pt x="28368" y="74454"/>
                    <a:pt x="21257" y="71880"/>
                  </a:cubicBezTo>
                  <a:cubicBezTo>
                    <a:pt x="14009" y="69306"/>
                    <a:pt x="7846" y="64158"/>
                    <a:pt x="3984" y="56843"/>
                  </a:cubicBezTo>
                  <a:cubicBezTo>
                    <a:pt x="3307" y="55556"/>
                    <a:pt x="2766" y="54337"/>
                    <a:pt x="2359" y="53185"/>
                  </a:cubicBezTo>
                  <a:cubicBezTo>
                    <a:pt x="-1096" y="44177"/>
                    <a:pt x="-621" y="34152"/>
                    <a:pt x="2901" y="252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2" name="Google Shape;1702;p43"/>
            <p:cNvSpPr/>
            <p:nvPr/>
          </p:nvSpPr>
          <p:spPr>
            <a:xfrm>
              <a:off x="3953097" y="3800095"/>
              <a:ext cx="57619" cy="61058"/>
            </a:xfrm>
            <a:custGeom>
              <a:avLst/>
              <a:gdLst/>
              <a:ahLst/>
              <a:cxnLst/>
              <a:rect l="l" t="t" r="r" b="b"/>
              <a:pathLst>
                <a:path w="57619" h="61058" extrusionOk="0">
                  <a:moveTo>
                    <a:pt x="18446" y="3470"/>
                  </a:moveTo>
                  <a:cubicBezTo>
                    <a:pt x="3613" y="11259"/>
                    <a:pt x="-3770" y="29683"/>
                    <a:pt x="1920" y="44652"/>
                  </a:cubicBezTo>
                  <a:cubicBezTo>
                    <a:pt x="7677" y="59621"/>
                    <a:pt x="24339" y="65378"/>
                    <a:pt x="39173" y="57589"/>
                  </a:cubicBezTo>
                  <a:cubicBezTo>
                    <a:pt x="54006" y="49800"/>
                    <a:pt x="61389" y="31376"/>
                    <a:pt x="55700" y="16407"/>
                  </a:cubicBezTo>
                  <a:cubicBezTo>
                    <a:pt x="49943" y="1438"/>
                    <a:pt x="33280" y="-4319"/>
                    <a:pt x="18446" y="34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3" name="Google Shape;1703;p43"/>
            <p:cNvSpPr/>
            <p:nvPr/>
          </p:nvSpPr>
          <p:spPr>
            <a:xfrm>
              <a:off x="3946772" y="3793756"/>
              <a:ext cx="70277" cy="73805"/>
            </a:xfrm>
            <a:custGeom>
              <a:avLst/>
              <a:gdLst/>
              <a:ahLst/>
              <a:cxnLst/>
              <a:rect l="l" t="t" r="r" b="b"/>
              <a:pathLst>
                <a:path w="70277" h="73805" extrusionOk="0">
                  <a:moveTo>
                    <a:pt x="27685" y="15364"/>
                  </a:moveTo>
                  <a:cubicBezTo>
                    <a:pt x="21656" y="18547"/>
                    <a:pt x="17050" y="23898"/>
                    <a:pt x="14612" y="30062"/>
                  </a:cubicBezTo>
                  <a:cubicBezTo>
                    <a:pt x="12174" y="36090"/>
                    <a:pt x="11835" y="42796"/>
                    <a:pt x="14138" y="48688"/>
                  </a:cubicBezTo>
                  <a:cubicBezTo>
                    <a:pt x="14476" y="49501"/>
                    <a:pt x="14815" y="50246"/>
                    <a:pt x="15154" y="50924"/>
                  </a:cubicBezTo>
                  <a:cubicBezTo>
                    <a:pt x="17457" y="55326"/>
                    <a:pt x="21114" y="58374"/>
                    <a:pt x="25449" y="59932"/>
                  </a:cubicBezTo>
                  <a:cubicBezTo>
                    <a:pt x="29852" y="61490"/>
                    <a:pt x="34932" y="61422"/>
                    <a:pt x="39944" y="59526"/>
                  </a:cubicBezTo>
                  <a:cubicBezTo>
                    <a:pt x="40892" y="59119"/>
                    <a:pt x="41773" y="58713"/>
                    <a:pt x="42654" y="58306"/>
                  </a:cubicBezTo>
                  <a:cubicBezTo>
                    <a:pt x="48682" y="55123"/>
                    <a:pt x="53220" y="49772"/>
                    <a:pt x="55726" y="43608"/>
                  </a:cubicBezTo>
                  <a:cubicBezTo>
                    <a:pt x="58165" y="37580"/>
                    <a:pt x="58503" y="30874"/>
                    <a:pt x="56200" y="24982"/>
                  </a:cubicBezTo>
                  <a:cubicBezTo>
                    <a:pt x="55929" y="24237"/>
                    <a:pt x="55591" y="23492"/>
                    <a:pt x="55184" y="22746"/>
                  </a:cubicBezTo>
                  <a:cubicBezTo>
                    <a:pt x="52881" y="18344"/>
                    <a:pt x="49224" y="15296"/>
                    <a:pt x="44888" y="13738"/>
                  </a:cubicBezTo>
                  <a:cubicBezTo>
                    <a:pt x="40486" y="12180"/>
                    <a:pt x="35406" y="12248"/>
                    <a:pt x="30394" y="14144"/>
                  </a:cubicBezTo>
                  <a:cubicBezTo>
                    <a:pt x="29378" y="14551"/>
                    <a:pt x="28498" y="14957"/>
                    <a:pt x="27753" y="15364"/>
                  </a:cubicBezTo>
                  <a:lnTo>
                    <a:pt x="27753" y="15364"/>
                  </a:lnTo>
                  <a:close/>
                  <a:moveTo>
                    <a:pt x="2894" y="25320"/>
                  </a:moveTo>
                  <a:cubicBezTo>
                    <a:pt x="6416" y="16515"/>
                    <a:pt x="12986" y="8793"/>
                    <a:pt x="21792" y="4187"/>
                  </a:cubicBezTo>
                  <a:cubicBezTo>
                    <a:pt x="23214" y="3442"/>
                    <a:pt x="24568" y="2833"/>
                    <a:pt x="25856" y="2359"/>
                  </a:cubicBezTo>
                  <a:cubicBezTo>
                    <a:pt x="33781" y="-689"/>
                    <a:pt x="41909" y="-689"/>
                    <a:pt x="49021" y="1817"/>
                  </a:cubicBezTo>
                  <a:cubicBezTo>
                    <a:pt x="56268" y="4391"/>
                    <a:pt x="62432" y="9538"/>
                    <a:pt x="66292" y="16921"/>
                  </a:cubicBezTo>
                  <a:cubicBezTo>
                    <a:pt x="66902" y="18073"/>
                    <a:pt x="67444" y="19224"/>
                    <a:pt x="67918" y="20511"/>
                  </a:cubicBezTo>
                  <a:cubicBezTo>
                    <a:pt x="71372" y="29520"/>
                    <a:pt x="70899" y="39544"/>
                    <a:pt x="67376" y="48417"/>
                  </a:cubicBezTo>
                  <a:cubicBezTo>
                    <a:pt x="63854" y="57155"/>
                    <a:pt x="57284" y="64944"/>
                    <a:pt x="48479" y="69550"/>
                  </a:cubicBezTo>
                  <a:cubicBezTo>
                    <a:pt x="47124" y="70295"/>
                    <a:pt x="45769" y="70905"/>
                    <a:pt x="44415" y="71447"/>
                  </a:cubicBezTo>
                  <a:cubicBezTo>
                    <a:pt x="36490" y="74495"/>
                    <a:pt x="28362" y="74495"/>
                    <a:pt x="21250" y="71989"/>
                  </a:cubicBezTo>
                  <a:cubicBezTo>
                    <a:pt x="14003" y="69415"/>
                    <a:pt x="7839" y="64267"/>
                    <a:pt x="3978" y="56952"/>
                  </a:cubicBezTo>
                  <a:cubicBezTo>
                    <a:pt x="3368" y="55733"/>
                    <a:pt x="2826" y="54513"/>
                    <a:pt x="2353" y="53294"/>
                  </a:cubicBezTo>
                  <a:cubicBezTo>
                    <a:pt x="-1102" y="44286"/>
                    <a:pt x="-628" y="34329"/>
                    <a:pt x="2962" y="253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4" name="Google Shape;1704;p43"/>
            <p:cNvSpPr/>
            <p:nvPr/>
          </p:nvSpPr>
          <p:spPr>
            <a:xfrm>
              <a:off x="3956236" y="3875780"/>
              <a:ext cx="74005" cy="78345"/>
            </a:xfrm>
            <a:custGeom>
              <a:avLst/>
              <a:gdLst/>
              <a:ahLst/>
              <a:cxnLst/>
              <a:rect l="l" t="t" r="r" b="b"/>
              <a:pathLst>
                <a:path w="74005" h="78345" extrusionOk="0">
                  <a:moveTo>
                    <a:pt x="23639" y="4459"/>
                  </a:moveTo>
                  <a:cubicBezTo>
                    <a:pt x="4607" y="14416"/>
                    <a:pt x="-4876" y="38123"/>
                    <a:pt x="2507" y="57291"/>
                  </a:cubicBezTo>
                  <a:cubicBezTo>
                    <a:pt x="9890" y="76460"/>
                    <a:pt x="31293" y="83911"/>
                    <a:pt x="50327" y="73886"/>
                  </a:cubicBezTo>
                  <a:cubicBezTo>
                    <a:pt x="69427" y="63861"/>
                    <a:pt x="78842" y="40223"/>
                    <a:pt x="71527" y="21054"/>
                  </a:cubicBezTo>
                  <a:cubicBezTo>
                    <a:pt x="64144" y="1886"/>
                    <a:pt x="42741" y="-5565"/>
                    <a:pt x="23707" y="44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5" name="Google Shape;1705;p43"/>
            <p:cNvSpPr/>
            <p:nvPr/>
          </p:nvSpPr>
          <p:spPr>
            <a:xfrm>
              <a:off x="3949951" y="3869403"/>
              <a:ext cx="86565" cy="91031"/>
            </a:xfrm>
            <a:custGeom>
              <a:avLst/>
              <a:gdLst/>
              <a:ahLst/>
              <a:cxnLst/>
              <a:rect l="l" t="t" r="r" b="b"/>
              <a:pathLst>
                <a:path w="86565" h="91031" extrusionOk="0">
                  <a:moveTo>
                    <a:pt x="32837" y="16391"/>
                  </a:moveTo>
                  <a:cubicBezTo>
                    <a:pt x="24708" y="20658"/>
                    <a:pt x="18613" y="27905"/>
                    <a:pt x="15294" y="36101"/>
                  </a:cubicBezTo>
                  <a:cubicBezTo>
                    <a:pt x="12042" y="44229"/>
                    <a:pt x="11568" y="53305"/>
                    <a:pt x="14616" y="61366"/>
                  </a:cubicBezTo>
                  <a:cubicBezTo>
                    <a:pt x="15091" y="62517"/>
                    <a:pt x="15564" y="63533"/>
                    <a:pt x="16039" y="64481"/>
                  </a:cubicBezTo>
                  <a:cubicBezTo>
                    <a:pt x="19222" y="70510"/>
                    <a:pt x="24302" y="74777"/>
                    <a:pt x="30195" y="76877"/>
                  </a:cubicBezTo>
                  <a:cubicBezTo>
                    <a:pt x="36223" y="78976"/>
                    <a:pt x="43132" y="78976"/>
                    <a:pt x="49973" y="76335"/>
                  </a:cubicBezTo>
                  <a:cubicBezTo>
                    <a:pt x="51124" y="75860"/>
                    <a:pt x="52344" y="75319"/>
                    <a:pt x="53630" y="74641"/>
                  </a:cubicBezTo>
                  <a:cubicBezTo>
                    <a:pt x="61827" y="70374"/>
                    <a:pt x="67922" y="63127"/>
                    <a:pt x="71242" y="54931"/>
                  </a:cubicBezTo>
                  <a:cubicBezTo>
                    <a:pt x="74493" y="46803"/>
                    <a:pt x="74967" y="37727"/>
                    <a:pt x="71919" y="29666"/>
                  </a:cubicBezTo>
                  <a:cubicBezTo>
                    <a:pt x="71512" y="28583"/>
                    <a:pt x="71038" y="27567"/>
                    <a:pt x="70496" y="26551"/>
                  </a:cubicBezTo>
                  <a:cubicBezTo>
                    <a:pt x="67313" y="20522"/>
                    <a:pt x="62233" y="16255"/>
                    <a:pt x="56340" y="14155"/>
                  </a:cubicBezTo>
                  <a:cubicBezTo>
                    <a:pt x="50312" y="11988"/>
                    <a:pt x="43335" y="12056"/>
                    <a:pt x="36495" y="14697"/>
                  </a:cubicBezTo>
                  <a:cubicBezTo>
                    <a:pt x="35207" y="15239"/>
                    <a:pt x="33988" y="15781"/>
                    <a:pt x="32837" y="16323"/>
                  </a:cubicBezTo>
                  <a:lnTo>
                    <a:pt x="32837" y="16323"/>
                  </a:lnTo>
                  <a:close/>
                  <a:moveTo>
                    <a:pt x="3575" y="31427"/>
                  </a:moveTo>
                  <a:cubicBezTo>
                    <a:pt x="7910" y="20522"/>
                    <a:pt x="16107" y="10904"/>
                    <a:pt x="27012" y="5215"/>
                  </a:cubicBezTo>
                  <a:cubicBezTo>
                    <a:pt x="28773" y="4334"/>
                    <a:pt x="30398" y="3521"/>
                    <a:pt x="32024" y="2912"/>
                  </a:cubicBezTo>
                  <a:cubicBezTo>
                    <a:pt x="41777" y="-814"/>
                    <a:pt x="51802" y="-881"/>
                    <a:pt x="60539" y="2234"/>
                  </a:cubicBezTo>
                  <a:cubicBezTo>
                    <a:pt x="69413" y="5350"/>
                    <a:pt x="76999" y="11717"/>
                    <a:pt x="81672" y="20726"/>
                  </a:cubicBezTo>
                  <a:cubicBezTo>
                    <a:pt x="82417" y="22148"/>
                    <a:pt x="83095" y="23570"/>
                    <a:pt x="83637" y="25128"/>
                  </a:cubicBezTo>
                  <a:cubicBezTo>
                    <a:pt x="87904" y="36304"/>
                    <a:pt x="87362" y="48632"/>
                    <a:pt x="82960" y="59605"/>
                  </a:cubicBezTo>
                  <a:cubicBezTo>
                    <a:pt x="78625" y="70510"/>
                    <a:pt x="70428" y="80060"/>
                    <a:pt x="59523" y="85817"/>
                  </a:cubicBezTo>
                  <a:cubicBezTo>
                    <a:pt x="57966" y="86630"/>
                    <a:pt x="56272" y="87443"/>
                    <a:pt x="54511" y="88120"/>
                  </a:cubicBezTo>
                  <a:cubicBezTo>
                    <a:pt x="44826" y="91846"/>
                    <a:pt x="34801" y="91913"/>
                    <a:pt x="26063" y="88798"/>
                  </a:cubicBezTo>
                  <a:cubicBezTo>
                    <a:pt x="17190" y="85682"/>
                    <a:pt x="9672" y="79383"/>
                    <a:pt x="4931" y="70374"/>
                  </a:cubicBezTo>
                  <a:cubicBezTo>
                    <a:pt x="4186" y="68884"/>
                    <a:pt x="3508" y="67394"/>
                    <a:pt x="2898" y="65904"/>
                  </a:cubicBezTo>
                  <a:cubicBezTo>
                    <a:pt x="-1369" y="54795"/>
                    <a:pt x="-759" y="42400"/>
                    <a:pt x="3643" y="314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6" name="Google Shape;1706;p43"/>
            <p:cNvSpPr/>
            <p:nvPr/>
          </p:nvSpPr>
          <p:spPr>
            <a:xfrm>
              <a:off x="3977482" y="3976812"/>
              <a:ext cx="57619" cy="61058"/>
            </a:xfrm>
            <a:custGeom>
              <a:avLst/>
              <a:gdLst/>
              <a:ahLst/>
              <a:cxnLst/>
              <a:rect l="l" t="t" r="r" b="b"/>
              <a:pathLst>
                <a:path w="57619" h="61058" extrusionOk="0">
                  <a:moveTo>
                    <a:pt x="18446" y="3470"/>
                  </a:moveTo>
                  <a:cubicBezTo>
                    <a:pt x="3613" y="11259"/>
                    <a:pt x="-3770" y="29683"/>
                    <a:pt x="1920" y="44652"/>
                  </a:cubicBezTo>
                  <a:cubicBezTo>
                    <a:pt x="7677" y="59621"/>
                    <a:pt x="24339" y="65378"/>
                    <a:pt x="39173" y="57589"/>
                  </a:cubicBezTo>
                  <a:cubicBezTo>
                    <a:pt x="54006" y="49800"/>
                    <a:pt x="61390" y="31376"/>
                    <a:pt x="55699" y="16407"/>
                  </a:cubicBezTo>
                  <a:cubicBezTo>
                    <a:pt x="49942" y="1438"/>
                    <a:pt x="33280" y="-4319"/>
                    <a:pt x="18378" y="34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7" name="Google Shape;1707;p43"/>
            <p:cNvSpPr/>
            <p:nvPr/>
          </p:nvSpPr>
          <p:spPr>
            <a:xfrm>
              <a:off x="3971081" y="3970446"/>
              <a:ext cx="70284" cy="73764"/>
            </a:xfrm>
            <a:custGeom>
              <a:avLst/>
              <a:gdLst/>
              <a:ahLst/>
              <a:cxnLst/>
              <a:rect l="l" t="t" r="r" b="b"/>
              <a:pathLst>
                <a:path w="70284" h="73764" extrusionOk="0">
                  <a:moveTo>
                    <a:pt x="27759" y="15390"/>
                  </a:moveTo>
                  <a:cubicBezTo>
                    <a:pt x="21731" y="18574"/>
                    <a:pt x="17193" y="23925"/>
                    <a:pt x="14686" y="30021"/>
                  </a:cubicBezTo>
                  <a:cubicBezTo>
                    <a:pt x="12248" y="36049"/>
                    <a:pt x="11910" y="42754"/>
                    <a:pt x="14213" y="48715"/>
                  </a:cubicBezTo>
                  <a:cubicBezTo>
                    <a:pt x="14484" y="49460"/>
                    <a:pt x="14822" y="50205"/>
                    <a:pt x="15229" y="50950"/>
                  </a:cubicBezTo>
                  <a:cubicBezTo>
                    <a:pt x="17532" y="55353"/>
                    <a:pt x="21189" y="58401"/>
                    <a:pt x="25524" y="59959"/>
                  </a:cubicBezTo>
                  <a:cubicBezTo>
                    <a:pt x="29926" y="61517"/>
                    <a:pt x="35006" y="61449"/>
                    <a:pt x="40019" y="59552"/>
                  </a:cubicBezTo>
                  <a:cubicBezTo>
                    <a:pt x="40967" y="59214"/>
                    <a:pt x="41848" y="58807"/>
                    <a:pt x="42728" y="58333"/>
                  </a:cubicBezTo>
                  <a:cubicBezTo>
                    <a:pt x="48756" y="55150"/>
                    <a:pt x="53295" y="49799"/>
                    <a:pt x="55733" y="43703"/>
                  </a:cubicBezTo>
                  <a:cubicBezTo>
                    <a:pt x="58172" y="37674"/>
                    <a:pt x="58511" y="30969"/>
                    <a:pt x="56207" y="25008"/>
                  </a:cubicBezTo>
                  <a:cubicBezTo>
                    <a:pt x="55937" y="24263"/>
                    <a:pt x="55598" y="23518"/>
                    <a:pt x="55192" y="22773"/>
                  </a:cubicBezTo>
                  <a:cubicBezTo>
                    <a:pt x="52888" y="18370"/>
                    <a:pt x="49231" y="15322"/>
                    <a:pt x="44896" y="13765"/>
                  </a:cubicBezTo>
                  <a:cubicBezTo>
                    <a:pt x="40493" y="12207"/>
                    <a:pt x="35413" y="12274"/>
                    <a:pt x="30401" y="14171"/>
                  </a:cubicBezTo>
                  <a:cubicBezTo>
                    <a:pt x="29520" y="14510"/>
                    <a:pt x="28640" y="14916"/>
                    <a:pt x="27759" y="15390"/>
                  </a:cubicBezTo>
                  <a:lnTo>
                    <a:pt x="27759" y="15390"/>
                  </a:lnTo>
                  <a:close/>
                  <a:moveTo>
                    <a:pt x="2969" y="25347"/>
                  </a:moveTo>
                  <a:cubicBezTo>
                    <a:pt x="6491" y="16609"/>
                    <a:pt x="13061" y="8820"/>
                    <a:pt x="21867" y="4214"/>
                  </a:cubicBezTo>
                  <a:cubicBezTo>
                    <a:pt x="23153" y="3537"/>
                    <a:pt x="24508" y="2927"/>
                    <a:pt x="25863" y="2385"/>
                  </a:cubicBezTo>
                  <a:lnTo>
                    <a:pt x="25863" y="2385"/>
                  </a:lnTo>
                  <a:cubicBezTo>
                    <a:pt x="33720" y="-663"/>
                    <a:pt x="41915" y="-730"/>
                    <a:pt x="49028" y="1843"/>
                  </a:cubicBezTo>
                  <a:cubicBezTo>
                    <a:pt x="56275" y="4417"/>
                    <a:pt x="62439" y="9565"/>
                    <a:pt x="66299" y="16948"/>
                  </a:cubicBezTo>
                  <a:cubicBezTo>
                    <a:pt x="66909" y="18099"/>
                    <a:pt x="67451" y="19251"/>
                    <a:pt x="67925" y="20538"/>
                  </a:cubicBezTo>
                  <a:cubicBezTo>
                    <a:pt x="71379" y="29546"/>
                    <a:pt x="70905" y="39571"/>
                    <a:pt x="67383" y="48444"/>
                  </a:cubicBezTo>
                  <a:cubicBezTo>
                    <a:pt x="63861" y="57249"/>
                    <a:pt x="57291" y="64971"/>
                    <a:pt x="48485" y="69577"/>
                  </a:cubicBezTo>
                  <a:cubicBezTo>
                    <a:pt x="47131" y="70254"/>
                    <a:pt x="45777" y="70864"/>
                    <a:pt x="44489" y="71406"/>
                  </a:cubicBezTo>
                  <a:cubicBezTo>
                    <a:pt x="36565" y="74454"/>
                    <a:pt x="28369" y="74454"/>
                    <a:pt x="21257" y="71948"/>
                  </a:cubicBezTo>
                  <a:cubicBezTo>
                    <a:pt x="14009" y="69374"/>
                    <a:pt x="7845" y="64226"/>
                    <a:pt x="3985" y="56843"/>
                  </a:cubicBezTo>
                  <a:cubicBezTo>
                    <a:pt x="3375" y="55691"/>
                    <a:pt x="2833" y="54540"/>
                    <a:pt x="2359" y="53253"/>
                  </a:cubicBezTo>
                  <a:cubicBezTo>
                    <a:pt x="-1095" y="44245"/>
                    <a:pt x="-621" y="34220"/>
                    <a:pt x="2901" y="253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8" name="Google Shape;1708;p43"/>
            <p:cNvSpPr/>
            <p:nvPr/>
          </p:nvSpPr>
          <p:spPr>
            <a:xfrm>
              <a:off x="3974571" y="4055235"/>
              <a:ext cx="76376" cy="80590"/>
            </a:xfrm>
            <a:custGeom>
              <a:avLst/>
              <a:gdLst/>
              <a:ahLst/>
              <a:cxnLst/>
              <a:rect l="l" t="t" r="r" b="b"/>
              <a:pathLst>
                <a:path w="76376" h="80590" extrusionOk="0">
                  <a:moveTo>
                    <a:pt x="24879" y="5582"/>
                  </a:moveTo>
                  <a:cubicBezTo>
                    <a:pt x="5101" y="16825"/>
                    <a:pt x="-4924" y="41548"/>
                    <a:pt x="2391" y="60717"/>
                  </a:cubicBezTo>
                  <a:cubicBezTo>
                    <a:pt x="9774" y="79885"/>
                    <a:pt x="31720" y="86320"/>
                    <a:pt x="51498" y="75009"/>
                  </a:cubicBezTo>
                  <a:cubicBezTo>
                    <a:pt x="71276" y="63697"/>
                    <a:pt x="81301" y="39042"/>
                    <a:pt x="73985" y="19873"/>
                  </a:cubicBezTo>
                  <a:cubicBezTo>
                    <a:pt x="66602" y="705"/>
                    <a:pt x="44657" y="-5730"/>
                    <a:pt x="24879" y="55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9" name="Google Shape;1709;p43"/>
            <p:cNvSpPr/>
            <p:nvPr/>
          </p:nvSpPr>
          <p:spPr>
            <a:xfrm>
              <a:off x="3968249" y="4048969"/>
              <a:ext cx="89020" cy="93229"/>
            </a:xfrm>
            <a:custGeom>
              <a:avLst/>
              <a:gdLst/>
              <a:ahLst/>
              <a:cxnLst/>
              <a:rect l="l" t="t" r="r" b="b"/>
              <a:pathLst>
                <a:path w="89020" h="93229" extrusionOk="0">
                  <a:moveTo>
                    <a:pt x="34317" y="17334"/>
                  </a:moveTo>
                  <a:cubicBezTo>
                    <a:pt x="25715" y="22210"/>
                    <a:pt x="19212" y="30067"/>
                    <a:pt x="15690" y="38805"/>
                  </a:cubicBezTo>
                  <a:cubicBezTo>
                    <a:pt x="12168" y="47407"/>
                    <a:pt x="11558" y="56687"/>
                    <a:pt x="14674" y="64679"/>
                  </a:cubicBezTo>
                  <a:cubicBezTo>
                    <a:pt x="15148" y="65898"/>
                    <a:pt x="15757" y="67185"/>
                    <a:pt x="16435" y="68337"/>
                  </a:cubicBezTo>
                  <a:cubicBezTo>
                    <a:pt x="19551" y="73823"/>
                    <a:pt x="24360" y="77549"/>
                    <a:pt x="30050" y="79310"/>
                  </a:cubicBezTo>
                  <a:cubicBezTo>
                    <a:pt x="35943" y="81138"/>
                    <a:pt x="42716" y="80867"/>
                    <a:pt x="49557" y="78294"/>
                  </a:cubicBezTo>
                  <a:cubicBezTo>
                    <a:pt x="51250" y="77616"/>
                    <a:pt x="53011" y="76804"/>
                    <a:pt x="54840" y="75787"/>
                  </a:cubicBezTo>
                  <a:cubicBezTo>
                    <a:pt x="63442" y="70843"/>
                    <a:pt x="69944" y="63054"/>
                    <a:pt x="73466" y="54316"/>
                  </a:cubicBezTo>
                  <a:cubicBezTo>
                    <a:pt x="76921" y="45714"/>
                    <a:pt x="77598" y="36434"/>
                    <a:pt x="74482" y="28442"/>
                  </a:cubicBezTo>
                  <a:cubicBezTo>
                    <a:pt x="74009" y="27223"/>
                    <a:pt x="73398" y="25936"/>
                    <a:pt x="72721" y="24784"/>
                  </a:cubicBezTo>
                  <a:cubicBezTo>
                    <a:pt x="69606" y="19366"/>
                    <a:pt x="64797" y="15573"/>
                    <a:pt x="59107" y="13812"/>
                  </a:cubicBezTo>
                  <a:cubicBezTo>
                    <a:pt x="53282" y="11983"/>
                    <a:pt x="46441" y="12254"/>
                    <a:pt x="39600" y="14895"/>
                  </a:cubicBezTo>
                  <a:cubicBezTo>
                    <a:pt x="37771" y="15573"/>
                    <a:pt x="36010" y="16385"/>
                    <a:pt x="34317" y="17401"/>
                  </a:cubicBezTo>
                  <a:lnTo>
                    <a:pt x="34317" y="17401"/>
                  </a:lnTo>
                  <a:close/>
                  <a:moveTo>
                    <a:pt x="3904" y="34064"/>
                  </a:moveTo>
                  <a:cubicBezTo>
                    <a:pt x="8442" y="22820"/>
                    <a:pt x="16909" y="12728"/>
                    <a:pt x="28085" y="6361"/>
                  </a:cubicBezTo>
                  <a:cubicBezTo>
                    <a:pt x="30456" y="5006"/>
                    <a:pt x="32758" y="3922"/>
                    <a:pt x="35062" y="3042"/>
                  </a:cubicBezTo>
                  <a:cubicBezTo>
                    <a:pt x="44544" y="-616"/>
                    <a:pt x="54230" y="-887"/>
                    <a:pt x="62765" y="1755"/>
                  </a:cubicBezTo>
                  <a:cubicBezTo>
                    <a:pt x="71503" y="4464"/>
                    <a:pt x="78885" y="10222"/>
                    <a:pt x="83694" y="18553"/>
                  </a:cubicBezTo>
                  <a:cubicBezTo>
                    <a:pt x="84642" y="20178"/>
                    <a:pt x="85455" y="22007"/>
                    <a:pt x="86200" y="23972"/>
                  </a:cubicBezTo>
                  <a:cubicBezTo>
                    <a:pt x="90467" y="35147"/>
                    <a:pt x="89722" y="47746"/>
                    <a:pt x="85117" y="59125"/>
                  </a:cubicBezTo>
                  <a:cubicBezTo>
                    <a:pt x="80511" y="70369"/>
                    <a:pt x="72112" y="80461"/>
                    <a:pt x="60936" y="86828"/>
                  </a:cubicBezTo>
                  <a:cubicBezTo>
                    <a:pt x="58701" y="88115"/>
                    <a:pt x="56330" y="89199"/>
                    <a:pt x="53959" y="90147"/>
                  </a:cubicBezTo>
                  <a:cubicBezTo>
                    <a:pt x="44409" y="93805"/>
                    <a:pt x="34723" y="94143"/>
                    <a:pt x="26256" y="91502"/>
                  </a:cubicBezTo>
                  <a:cubicBezTo>
                    <a:pt x="17518" y="88792"/>
                    <a:pt x="10136" y="83035"/>
                    <a:pt x="5327" y="74704"/>
                  </a:cubicBezTo>
                  <a:cubicBezTo>
                    <a:pt x="4379" y="73078"/>
                    <a:pt x="3566" y="71249"/>
                    <a:pt x="2821" y="69285"/>
                  </a:cubicBezTo>
                  <a:cubicBezTo>
                    <a:pt x="-1446" y="58109"/>
                    <a:pt x="-701" y="45511"/>
                    <a:pt x="3904" y="341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0" name="Google Shape;1710;p43"/>
            <p:cNvSpPr/>
            <p:nvPr/>
          </p:nvSpPr>
          <p:spPr>
            <a:xfrm>
              <a:off x="3836520" y="3933083"/>
              <a:ext cx="73960" cy="78345"/>
            </a:xfrm>
            <a:custGeom>
              <a:avLst/>
              <a:gdLst/>
              <a:ahLst/>
              <a:cxnLst/>
              <a:rect l="l" t="t" r="r" b="b"/>
              <a:pathLst>
                <a:path w="73960" h="78345" extrusionOk="0">
                  <a:moveTo>
                    <a:pt x="23671" y="4459"/>
                  </a:moveTo>
                  <a:cubicBezTo>
                    <a:pt x="4637" y="14484"/>
                    <a:pt x="-4846" y="38123"/>
                    <a:pt x="2470" y="57291"/>
                  </a:cubicBezTo>
                  <a:cubicBezTo>
                    <a:pt x="9853" y="76460"/>
                    <a:pt x="31257" y="83911"/>
                    <a:pt x="50289" y="73886"/>
                  </a:cubicBezTo>
                  <a:cubicBezTo>
                    <a:pt x="69323" y="63862"/>
                    <a:pt x="78806" y="40223"/>
                    <a:pt x="71490" y="21054"/>
                  </a:cubicBezTo>
                  <a:cubicBezTo>
                    <a:pt x="64107" y="1886"/>
                    <a:pt x="42703" y="-5565"/>
                    <a:pt x="23671" y="44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1" name="Google Shape;1711;p43"/>
            <p:cNvSpPr/>
            <p:nvPr/>
          </p:nvSpPr>
          <p:spPr>
            <a:xfrm>
              <a:off x="3830131" y="3926773"/>
              <a:ext cx="86670" cy="91031"/>
            </a:xfrm>
            <a:custGeom>
              <a:avLst/>
              <a:gdLst/>
              <a:ahLst/>
              <a:cxnLst/>
              <a:rect l="l" t="t" r="r" b="b"/>
              <a:pathLst>
                <a:path w="86670" h="91031" extrusionOk="0">
                  <a:moveTo>
                    <a:pt x="32972" y="16323"/>
                  </a:moveTo>
                  <a:cubicBezTo>
                    <a:pt x="24844" y="20590"/>
                    <a:pt x="18748" y="27838"/>
                    <a:pt x="15429" y="36033"/>
                  </a:cubicBezTo>
                  <a:cubicBezTo>
                    <a:pt x="12178" y="44161"/>
                    <a:pt x="11703" y="53238"/>
                    <a:pt x="14752" y="61298"/>
                  </a:cubicBezTo>
                  <a:cubicBezTo>
                    <a:pt x="15226" y="62449"/>
                    <a:pt x="15700" y="63533"/>
                    <a:pt x="16174" y="64414"/>
                  </a:cubicBezTo>
                  <a:cubicBezTo>
                    <a:pt x="19357" y="70442"/>
                    <a:pt x="24437" y="74709"/>
                    <a:pt x="30330" y="76809"/>
                  </a:cubicBezTo>
                  <a:cubicBezTo>
                    <a:pt x="36358" y="78976"/>
                    <a:pt x="43335" y="78908"/>
                    <a:pt x="50108" y="76267"/>
                  </a:cubicBezTo>
                  <a:cubicBezTo>
                    <a:pt x="51395" y="75725"/>
                    <a:pt x="52615" y="75183"/>
                    <a:pt x="53766" y="74574"/>
                  </a:cubicBezTo>
                  <a:cubicBezTo>
                    <a:pt x="61894" y="70306"/>
                    <a:pt x="67990" y="63059"/>
                    <a:pt x="71309" y="54863"/>
                  </a:cubicBezTo>
                  <a:cubicBezTo>
                    <a:pt x="74560" y="46735"/>
                    <a:pt x="75035" y="37659"/>
                    <a:pt x="71986" y="29599"/>
                  </a:cubicBezTo>
                  <a:cubicBezTo>
                    <a:pt x="71512" y="28515"/>
                    <a:pt x="71106" y="27431"/>
                    <a:pt x="70564" y="26551"/>
                  </a:cubicBezTo>
                  <a:cubicBezTo>
                    <a:pt x="67381" y="20522"/>
                    <a:pt x="62369" y="16255"/>
                    <a:pt x="56408" y="14155"/>
                  </a:cubicBezTo>
                  <a:cubicBezTo>
                    <a:pt x="50380" y="12056"/>
                    <a:pt x="43471" y="12123"/>
                    <a:pt x="36630" y="14697"/>
                  </a:cubicBezTo>
                  <a:cubicBezTo>
                    <a:pt x="35410" y="15171"/>
                    <a:pt x="34191" y="15713"/>
                    <a:pt x="32972" y="16323"/>
                  </a:cubicBezTo>
                  <a:lnTo>
                    <a:pt x="32972" y="16323"/>
                  </a:lnTo>
                  <a:close/>
                  <a:moveTo>
                    <a:pt x="3711" y="31360"/>
                  </a:moveTo>
                  <a:cubicBezTo>
                    <a:pt x="8046" y="20455"/>
                    <a:pt x="16242" y="10904"/>
                    <a:pt x="27147" y="5147"/>
                  </a:cubicBezTo>
                  <a:cubicBezTo>
                    <a:pt x="28840" y="4266"/>
                    <a:pt x="30466" y="3521"/>
                    <a:pt x="32091" y="2912"/>
                  </a:cubicBezTo>
                  <a:lnTo>
                    <a:pt x="32091" y="2912"/>
                  </a:lnTo>
                  <a:cubicBezTo>
                    <a:pt x="41777" y="-814"/>
                    <a:pt x="51802" y="-881"/>
                    <a:pt x="60607" y="2234"/>
                  </a:cubicBezTo>
                  <a:cubicBezTo>
                    <a:pt x="69480" y="5350"/>
                    <a:pt x="76998" y="11717"/>
                    <a:pt x="81740" y="20658"/>
                  </a:cubicBezTo>
                  <a:cubicBezTo>
                    <a:pt x="82485" y="22080"/>
                    <a:pt x="83162" y="23570"/>
                    <a:pt x="83772" y="25128"/>
                  </a:cubicBezTo>
                  <a:cubicBezTo>
                    <a:pt x="88039" y="36237"/>
                    <a:pt x="87430" y="48632"/>
                    <a:pt x="83027" y="59605"/>
                  </a:cubicBezTo>
                  <a:cubicBezTo>
                    <a:pt x="78692" y="70510"/>
                    <a:pt x="70496" y="80128"/>
                    <a:pt x="59591" y="85817"/>
                  </a:cubicBezTo>
                  <a:cubicBezTo>
                    <a:pt x="57830" y="86698"/>
                    <a:pt x="56205" y="87511"/>
                    <a:pt x="54579" y="88120"/>
                  </a:cubicBezTo>
                  <a:cubicBezTo>
                    <a:pt x="44825" y="91846"/>
                    <a:pt x="34801" y="91913"/>
                    <a:pt x="26063" y="88798"/>
                  </a:cubicBezTo>
                  <a:cubicBezTo>
                    <a:pt x="17190" y="85682"/>
                    <a:pt x="9672" y="79315"/>
                    <a:pt x="4930" y="70306"/>
                  </a:cubicBezTo>
                  <a:cubicBezTo>
                    <a:pt x="4117" y="68816"/>
                    <a:pt x="3440" y="67326"/>
                    <a:pt x="2899" y="65904"/>
                  </a:cubicBezTo>
                  <a:cubicBezTo>
                    <a:pt x="-1369" y="54795"/>
                    <a:pt x="-759" y="42400"/>
                    <a:pt x="3644" y="314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2" name="Google Shape;1712;p43"/>
            <p:cNvSpPr/>
            <p:nvPr/>
          </p:nvSpPr>
          <p:spPr>
            <a:xfrm>
              <a:off x="3836162" y="4029863"/>
              <a:ext cx="77551" cy="82076"/>
            </a:xfrm>
            <a:custGeom>
              <a:avLst/>
              <a:gdLst/>
              <a:ahLst/>
              <a:cxnLst/>
              <a:rect l="l" t="t" r="r" b="b"/>
              <a:pathLst>
                <a:path w="77551" h="82076" extrusionOk="0">
                  <a:moveTo>
                    <a:pt x="24774" y="4672"/>
                  </a:moveTo>
                  <a:cubicBezTo>
                    <a:pt x="4792" y="15171"/>
                    <a:pt x="-5097" y="39961"/>
                    <a:pt x="2625" y="60010"/>
                  </a:cubicBezTo>
                  <a:cubicBezTo>
                    <a:pt x="10346" y="80059"/>
                    <a:pt x="32766" y="87916"/>
                    <a:pt x="52748" y="77418"/>
                  </a:cubicBezTo>
                  <a:cubicBezTo>
                    <a:pt x="72729" y="66919"/>
                    <a:pt x="82617" y="42129"/>
                    <a:pt x="74964" y="22080"/>
                  </a:cubicBezTo>
                  <a:cubicBezTo>
                    <a:pt x="67243" y="1963"/>
                    <a:pt x="44822" y="-5827"/>
                    <a:pt x="24841" y="46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3" name="Google Shape;1713;p43"/>
            <p:cNvSpPr/>
            <p:nvPr/>
          </p:nvSpPr>
          <p:spPr>
            <a:xfrm>
              <a:off x="3829962" y="4023588"/>
              <a:ext cx="90055" cy="94708"/>
            </a:xfrm>
            <a:custGeom>
              <a:avLst/>
              <a:gdLst/>
              <a:ahLst/>
              <a:cxnLst/>
              <a:rect l="l" t="t" r="r" b="b"/>
              <a:pathLst>
                <a:path w="90055" h="94708" extrusionOk="0">
                  <a:moveTo>
                    <a:pt x="33886" y="16570"/>
                  </a:moveTo>
                  <a:cubicBezTo>
                    <a:pt x="25284" y="21108"/>
                    <a:pt x="18849" y="28694"/>
                    <a:pt x="15395" y="37364"/>
                  </a:cubicBezTo>
                  <a:cubicBezTo>
                    <a:pt x="11940" y="45966"/>
                    <a:pt x="11466" y="55516"/>
                    <a:pt x="14717" y="64051"/>
                  </a:cubicBezTo>
                  <a:cubicBezTo>
                    <a:pt x="15191" y="65202"/>
                    <a:pt x="15666" y="66354"/>
                    <a:pt x="16207" y="67302"/>
                  </a:cubicBezTo>
                  <a:cubicBezTo>
                    <a:pt x="19526" y="73737"/>
                    <a:pt x="24945" y="78207"/>
                    <a:pt x="31177" y="80442"/>
                  </a:cubicBezTo>
                  <a:cubicBezTo>
                    <a:pt x="37544" y="82677"/>
                    <a:pt x="44926" y="82677"/>
                    <a:pt x="52106" y="79900"/>
                  </a:cubicBezTo>
                  <a:cubicBezTo>
                    <a:pt x="53393" y="79426"/>
                    <a:pt x="54680" y="78817"/>
                    <a:pt x="55967" y="78139"/>
                  </a:cubicBezTo>
                  <a:cubicBezTo>
                    <a:pt x="64569" y="73601"/>
                    <a:pt x="71004" y="66015"/>
                    <a:pt x="74526" y="57345"/>
                  </a:cubicBezTo>
                  <a:cubicBezTo>
                    <a:pt x="77980" y="48743"/>
                    <a:pt x="78455" y="39193"/>
                    <a:pt x="75204" y="30658"/>
                  </a:cubicBezTo>
                  <a:cubicBezTo>
                    <a:pt x="74729" y="29439"/>
                    <a:pt x="74187" y="28355"/>
                    <a:pt x="73713" y="27339"/>
                  </a:cubicBezTo>
                  <a:cubicBezTo>
                    <a:pt x="70394" y="20972"/>
                    <a:pt x="64976" y="16434"/>
                    <a:pt x="58676" y="14199"/>
                  </a:cubicBezTo>
                  <a:cubicBezTo>
                    <a:pt x="52310" y="11964"/>
                    <a:pt x="44926" y="12032"/>
                    <a:pt x="37747" y="14741"/>
                  </a:cubicBezTo>
                  <a:cubicBezTo>
                    <a:pt x="36460" y="15215"/>
                    <a:pt x="35173" y="15825"/>
                    <a:pt x="33886" y="16502"/>
                  </a:cubicBezTo>
                  <a:lnTo>
                    <a:pt x="33886" y="16502"/>
                  </a:lnTo>
                  <a:close/>
                  <a:moveTo>
                    <a:pt x="3677" y="32690"/>
                  </a:moveTo>
                  <a:cubicBezTo>
                    <a:pt x="8215" y="21379"/>
                    <a:pt x="16682" y="11354"/>
                    <a:pt x="28061" y="5394"/>
                  </a:cubicBezTo>
                  <a:cubicBezTo>
                    <a:pt x="29754" y="4513"/>
                    <a:pt x="31515" y="3700"/>
                    <a:pt x="33276" y="3023"/>
                  </a:cubicBezTo>
                  <a:cubicBezTo>
                    <a:pt x="43368" y="-838"/>
                    <a:pt x="53800" y="-906"/>
                    <a:pt x="62944" y="2278"/>
                  </a:cubicBezTo>
                  <a:cubicBezTo>
                    <a:pt x="72155" y="5529"/>
                    <a:pt x="80012" y="12099"/>
                    <a:pt x="84957" y="21514"/>
                  </a:cubicBezTo>
                  <a:cubicBezTo>
                    <a:pt x="85770" y="23072"/>
                    <a:pt x="86515" y="24630"/>
                    <a:pt x="87057" y="26120"/>
                  </a:cubicBezTo>
                  <a:cubicBezTo>
                    <a:pt x="91459" y="37702"/>
                    <a:pt x="90850" y="50572"/>
                    <a:pt x="86311" y="62019"/>
                  </a:cubicBezTo>
                  <a:cubicBezTo>
                    <a:pt x="81774" y="73330"/>
                    <a:pt x="73239" y="83355"/>
                    <a:pt x="61927" y="89315"/>
                  </a:cubicBezTo>
                  <a:cubicBezTo>
                    <a:pt x="60234" y="90196"/>
                    <a:pt x="58473" y="91008"/>
                    <a:pt x="56712" y="91686"/>
                  </a:cubicBezTo>
                  <a:cubicBezTo>
                    <a:pt x="46552" y="95547"/>
                    <a:pt x="36189" y="95614"/>
                    <a:pt x="27045" y="92431"/>
                  </a:cubicBezTo>
                  <a:cubicBezTo>
                    <a:pt x="17833" y="89180"/>
                    <a:pt x="9976" y="82610"/>
                    <a:pt x="5099" y="73262"/>
                  </a:cubicBezTo>
                  <a:cubicBezTo>
                    <a:pt x="4286" y="71772"/>
                    <a:pt x="3609" y="70214"/>
                    <a:pt x="3000" y="68657"/>
                  </a:cubicBezTo>
                  <a:cubicBezTo>
                    <a:pt x="-1403" y="57074"/>
                    <a:pt x="-794" y="44205"/>
                    <a:pt x="3745" y="327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4" name="Google Shape;1714;p43"/>
            <p:cNvSpPr/>
            <p:nvPr/>
          </p:nvSpPr>
          <p:spPr>
            <a:xfrm>
              <a:off x="3877208" y="4143774"/>
              <a:ext cx="57675" cy="61088"/>
            </a:xfrm>
            <a:custGeom>
              <a:avLst/>
              <a:gdLst/>
              <a:ahLst/>
              <a:cxnLst/>
              <a:rect l="l" t="t" r="r" b="b"/>
              <a:pathLst>
                <a:path w="57675" h="61088" extrusionOk="0">
                  <a:moveTo>
                    <a:pt x="18475" y="3470"/>
                  </a:moveTo>
                  <a:cubicBezTo>
                    <a:pt x="3641" y="11259"/>
                    <a:pt x="-3810" y="29683"/>
                    <a:pt x="1947" y="44652"/>
                  </a:cubicBezTo>
                  <a:cubicBezTo>
                    <a:pt x="7704" y="59621"/>
                    <a:pt x="24367" y="65446"/>
                    <a:pt x="39201" y="57589"/>
                  </a:cubicBezTo>
                  <a:cubicBezTo>
                    <a:pt x="54035" y="49800"/>
                    <a:pt x="61485" y="31376"/>
                    <a:pt x="55728" y="16407"/>
                  </a:cubicBezTo>
                  <a:cubicBezTo>
                    <a:pt x="49971" y="1438"/>
                    <a:pt x="33308" y="-4319"/>
                    <a:pt x="18475" y="34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5" name="Google Shape;1715;p43"/>
            <p:cNvSpPr/>
            <p:nvPr/>
          </p:nvSpPr>
          <p:spPr>
            <a:xfrm>
              <a:off x="3870972" y="4137435"/>
              <a:ext cx="70284" cy="73737"/>
            </a:xfrm>
            <a:custGeom>
              <a:avLst/>
              <a:gdLst/>
              <a:ahLst/>
              <a:cxnLst/>
              <a:rect l="l" t="t" r="r" b="b"/>
              <a:pathLst>
                <a:path w="70284" h="73737" extrusionOk="0">
                  <a:moveTo>
                    <a:pt x="27623" y="15363"/>
                  </a:moveTo>
                  <a:cubicBezTo>
                    <a:pt x="21595" y="18547"/>
                    <a:pt x="16990" y="23898"/>
                    <a:pt x="14551" y="30062"/>
                  </a:cubicBezTo>
                  <a:cubicBezTo>
                    <a:pt x="12113" y="36090"/>
                    <a:pt x="11774" y="42795"/>
                    <a:pt x="14077" y="48688"/>
                  </a:cubicBezTo>
                  <a:cubicBezTo>
                    <a:pt x="14348" y="49366"/>
                    <a:pt x="14687" y="50178"/>
                    <a:pt x="15093" y="50923"/>
                  </a:cubicBezTo>
                  <a:cubicBezTo>
                    <a:pt x="17396" y="55326"/>
                    <a:pt x="21053" y="58374"/>
                    <a:pt x="25388" y="59932"/>
                  </a:cubicBezTo>
                  <a:cubicBezTo>
                    <a:pt x="29791" y="61490"/>
                    <a:pt x="34871" y="61422"/>
                    <a:pt x="39816" y="59526"/>
                  </a:cubicBezTo>
                  <a:cubicBezTo>
                    <a:pt x="40696" y="59187"/>
                    <a:pt x="41645" y="58781"/>
                    <a:pt x="42525" y="58306"/>
                  </a:cubicBezTo>
                  <a:cubicBezTo>
                    <a:pt x="48554" y="55123"/>
                    <a:pt x="53091" y="49772"/>
                    <a:pt x="55529" y="43676"/>
                  </a:cubicBezTo>
                  <a:cubicBezTo>
                    <a:pt x="57968" y="37648"/>
                    <a:pt x="58307" y="30942"/>
                    <a:pt x="56004" y="24982"/>
                  </a:cubicBezTo>
                  <a:cubicBezTo>
                    <a:pt x="55733" y="24237"/>
                    <a:pt x="55395" y="23492"/>
                    <a:pt x="54988" y="22746"/>
                  </a:cubicBezTo>
                  <a:cubicBezTo>
                    <a:pt x="52685" y="18344"/>
                    <a:pt x="49027" y="15296"/>
                    <a:pt x="44692" y="13738"/>
                  </a:cubicBezTo>
                  <a:cubicBezTo>
                    <a:pt x="40289" y="12180"/>
                    <a:pt x="35209" y="12248"/>
                    <a:pt x="30197" y="14144"/>
                  </a:cubicBezTo>
                  <a:cubicBezTo>
                    <a:pt x="29181" y="14551"/>
                    <a:pt x="28301" y="14957"/>
                    <a:pt x="27556" y="15363"/>
                  </a:cubicBezTo>
                  <a:lnTo>
                    <a:pt x="27556" y="15363"/>
                  </a:lnTo>
                  <a:close/>
                  <a:moveTo>
                    <a:pt x="2834" y="25320"/>
                  </a:moveTo>
                  <a:cubicBezTo>
                    <a:pt x="6355" y="16515"/>
                    <a:pt x="12926" y="8793"/>
                    <a:pt x="21731" y="4188"/>
                  </a:cubicBezTo>
                  <a:cubicBezTo>
                    <a:pt x="23154" y="3442"/>
                    <a:pt x="24508" y="2833"/>
                    <a:pt x="25794" y="2359"/>
                  </a:cubicBezTo>
                  <a:cubicBezTo>
                    <a:pt x="33720" y="-689"/>
                    <a:pt x="41848" y="-689"/>
                    <a:pt x="49027" y="1817"/>
                  </a:cubicBezTo>
                  <a:cubicBezTo>
                    <a:pt x="56274" y="4391"/>
                    <a:pt x="62438" y="9538"/>
                    <a:pt x="66300" y="16921"/>
                  </a:cubicBezTo>
                  <a:cubicBezTo>
                    <a:pt x="66909" y="18073"/>
                    <a:pt x="67451" y="19224"/>
                    <a:pt x="67925" y="20511"/>
                  </a:cubicBezTo>
                  <a:cubicBezTo>
                    <a:pt x="71380" y="29520"/>
                    <a:pt x="70905" y="39477"/>
                    <a:pt x="67383" y="48417"/>
                  </a:cubicBezTo>
                  <a:cubicBezTo>
                    <a:pt x="63861" y="57155"/>
                    <a:pt x="57291" y="64944"/>
                    <a:pt x="48486" y="69550"/>
                  </a:cubicBezTo>
                  <a:cubicBezTo>
                    <a:pt x="47198" y="70228"/>
                    <a:pt x="45844" y="70837"/>
                    <a:pt x="44421" y="71379"/>
                  </a:cubicBezTo>
                  <a:cubicBezTo>
                    <a:pt x="36497" y="74427"/>
                    <a:pt x="28368" y="74427"/>
                    <a:pt x="21257" y="71921"/>
                  </a:cubicBezTo>
                  <a:cubicBezTo>
                    <a:pt x="14009" y="69347"/>
                    <a:pt x="7846" y="64199"/>
                    <a:pt x="3984" y="56884"/>
                  </a:cubicBezTo>
                  <a:cubicBezTo>
                    <a:pt x="3443" y="55800"/>
                    <a:pt x="2901" y="54581"/>
                    <a:pt x="2359" y="53226"/>
                  </a:cubicBezTo>
                  <a:cubicBezTo>
                    <a:pt x="-1096" y="44218"/>
                    <a:pt x="-621" y="34193"/>
                    <a:pt x="2901" y="253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6" name="Google Shape;1716;p43"/>
            <p:cNvSpPr/>
            <p:nvPr/>
          </p:nvSpPr>
          <p:spPr>
            <a:xfrm>
              <a:off x="3943030" y="4190031"/>
              <a:ext cx="82563" cy="87485"/>
            </a:xfrm>
            <a:custGeom>
              <a:avLst/>
              <a:gdLst/>
              <a:ahLst/>
              <a:cxnLst/>
              <a:rect l="l" t="t" r="r" b="b"/>
              <a:pathLst>
                <a:path w="82563" h="87485" extrusionOk="0">
                  <a:moveTo>
                    <a:pt x="26415" y="4965"/>
                  </a:moveTo>
                  <a:cubicBezTo>
                    <a:pt x="5146" y="16141"/>
                    <a:pt x="-5420" y="42557"/>
                    <a:pt x="2776" y="63961"/>
                  </a:cubicBezTo>
                  <a:cubicBezTo>
                    <a:pt x="10971" y="85365"/>
                    <a:pt x="34881" y="93696"/>
                    <a:pt x="56150" y="82520"/>
                  </a:cubicBezTo>
                  <a:cubicBezTo>
                    <a:pt x="77417" y="71344"/>
                    <a:pt x="87984" y="44928"/>
                    <a:pt x="79789" y="23524"/>
                  </a:cubicBezTo>
                  <a:cubicBezTo>
                    <a:pt x="71592" y="2121"/>
                    <a:pt x="47683" y="-6211"/>
                    <a:pt x="26415" y="49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7" name="Google Shape;1717;p43"/>
            <p:cNvSpPr/>
            <p:nvPr/>
          </p:nvSpPr>
          <p:spPr>
            <a:xfrm>
              <a:off x="3936853" y="4183694"/>
              <a:ext cx="95188" cy="100075"/>
            </a:xfrm>
            <a:custGeom>
              <a:avLst/>
              <a:gdLst/>
              <a:ahLst/>
              <a:cxnLst/>
              <a:rect l="l" t="t" r="r" b="b"/>
              <a:pathLst>
                <a:path w="95188" h="100075" extrusionOk="0">
                  <a:moveTo>
                    <a:pt x="35571" y="16857"/>
                  </a:moveTo>
                  <a:cubicBezTo>
                    <a:pt x="26292" y="21734"/>
                    <a:pt x="19383" y="29930"/>
                    <a:pt x="15590" y="39277"/>
                  </a:cubicBezTo>
                  <a:cubicBezTo>
                    <a:pt x="11865" y="48556"/>
                    <a:pt x="11323" y="58852"/>
                    <a:pt x="14845" y="67996"/>
                  </a:cubicBezTo>
                  <a:cubicBezTo>
                    <a:pt x="15387" y="69283"/>
                    <a:pt x="15861" y="70434"/>
                    <a:pt x="16471" y="71518"/>
                  </a:cubicBezTo>
                  <a:cubicBezTo>
                    <a:pt x="20060" y="78427"/>
                    <a:pt x="25886" y="83303"/>
                    <a:pt x="32659" y="85742"/>
                  </a:cubicBezTo>
                  <a:cubicBezTo>
                    <a:pt x="39567" y="88180"/>
                    <a:pt x="47492" y="88112"/>
                    <a:pt x="55282" y="85132"/>
                  </a:cubicBezTo>
                  <a:cubicBezTo>
                    <a:pt x="56636" y="84590"/>
                    <a:pt x="58059" y="83981"/>
                    <a:pt x="59414" y="83236"/>
                  </a:cubicBezTo>
                  <a:cubicBezTo>
                    <a:pt x="68625" y="78427"/>
                    <a:pt x="75602" y="70163"/>
                    <a:pt x="79327" y="60816"/>
                  </a:cubicBezTo>
                  <a:cubicBezTo>
                    <a:pt x="83052" y="51536"/>
                    <a:pt x="83594" y="41241"/>
                    <a:pt x="80073" y="32097"/>
                  </a:cubicBezTo>
                  <a:cubicBezTo>
                    <a:pt x="79530" y="30742"/>
                    <a:pt x="78989" y="29591"/>
                    <a:pt x="78446" y="28575"/>
                  </a:cubicBezTo>
                  <a:cubicBezTo>
                    <a:pt x="74857" y="21666"/>
                    <a:pt x="69032" y="16789"/>
                    <a:pt x="62259" y="14419"/>
                  </a:cubicBezTo>
                  <a:cubicBezTo>
                    <a:pt x="55350" y="11980"/>
                    <a:pt x="47425" y="12048"/>
                    <a:pt x="39635" y="15028"/>
                  </a:cubicBezTo>
                  <a:cubicBezTo>
                    <a:pt x="38145" y="15638"/>
                    <a:pt x="36791" y="16247"/>
                    <a:pt x="35504" y="16925"/>
                  </a:cubicBezTo>
                  <a:lnTo>
                    <a:pt x="35504" y="16925"/>
                  </a:lnTo>
                  <a:close/>
                  <a:moveTo>
                    <a:pt x="3873" y="34603"/>
                  </a:moveTo>
                  <a:cubicBezTo>
                    <a:pt x="8681" y="22614"/>
                    <a:pt x="17690" y="12048"/>
                    <a:pt x="29679" y="5681"/>
                  </a:cubicBezTo>
                  <a:cubicBezTo>
                    <a:pt x="31643" y="4665"/>
                    <a:pt x="33472" y="3852"/>
                    <a:pt x="35165" y="3175"/>
                  </a:cubicBezTo>
                  <a:cubicBezTo>
                    <a:pt x="45867" y="-889"/>
                    <a:pt x="56907" y="-957"/>
                    <a:pt x="66526" y="2430"/>
                  </a:cubicBezTo>
                  <a:cubicBezTo>
                    <a:pt x="76279" y="5884"/>
                    <a:pt x="84542" y="12861"/>
                    <a:pt x="89758" y="22682"/>
                  </a:cubicBezTo>
                  <a:cubicBezTo>
                    <a:pt x="90639" y="24308"/>
                    <a:pt x="91384" y="25933"/>
                    <a:pt x="91993" y="27559"/>
                  </a:cubicBezTo>
                  <a:cubicBezTo>
                    <a:pt x="96667" y="39819"/>
                    <a:pt x="96058" y="53433"/>
                    <a:pt x="91180" y="65490"/>
                  </a:cubicBezTo>
                  <a:cubicBezTo>
                    <a:pt x="86371" y="77478"/>
                    <a:pt x="77363" y="88045"/>
                    <a:pt x="65374" y="94344"/>
                  </a:cubicBezTo>
                  <a:cubicBezTo>
                    <a:pt x="63613" y="95292"/>
                    <a:pt x="61716" y="96105"/>
                    <a:pt x="59887" y="96850"/>
                  </a:cubicBezTo>
                  <a:cubicBezTo>
                    <a:pt x="49186" y="100982"/>
                    <a:pt x="38213" y="101050"/>
                    <a:pt x="28595" y="97595"/>
                  </a:cubicBezTo>
                  <a:cubicBezTo>
                    <a:pt x="18909" y="94141"/>
                    <a:pt x="10578" y="87232"/>
                    <a:pt x="5430" y="77343"/>
                  </a:cubicBezTo>
                  <a:cubicBezTo>
                    <a:pt x="4618" y="75785"/>
                    <a:pt x="3805" y="74092"/>
                    <a:pt x="3195" y="72466"/>
                  </a:cubicBezTo>
                  <a:cubicBezTo>
                    <a:pt x="-1479" y="60206"/>
                    <a:pt x="-869" y="46592"/>
                    <a:pt x="4007" y="345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8" name="Google Shape;1718;p43"/>
            <p:cNvSpPr/>
            <p:nvPr/>
          </p:nvSpPr>
          <p:spPr>
            <a:xfrm>
              <a:off x="3647665" y="3678141"/>
              <a:ext cx="195938" cy="185447"/>
            </a:xfrm>
            <a:custGeom>
              <a:avLst/>
              <a:gdLst/>
              <a:ahLst/>
              <a:cxnLst/>
              <a:rect l="l" t="t" r="r" b="b"/>
              <a:pathLst>
                <a:path w="195938" h="185447" extrusionOk="0">
                  <a:moveTo>
                    <a:pt x="791" y="164507"/>
                  </a:moveTo>
                  <a:cubicBezTo>
                    <a:pt x="-6050" y="189771"/>
                    <a:pt x="31204" y="209007"/>
                    <a:pt x="122711" y="117635"/>
                  </a:cubicBezTo>
                  <a:cubicBezTo>
                    <a:pt x="214219" y="26263"/>
                    <a:pt x="205617" y="-6114"/>
                    <a:pt x="173850" y="931"/>
                  </a:cubicBezTo>
                  <a:cubicBezTo>
                    <a:pt x="142083" y="7975"/>
                    <a:pt x="36893" y="50511"/>
                    <a:pt x="791" y="164507"/>
                  </a:cubicBezTo>
                  <a:close/>
                </a:path>
              </a:pathLst>
            </a:custGeom>
            <a:solidFill>
              <a:srgbClr val="593C4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9" name="Google Shape;1719;p43"/>
            <p:cNvSpPr/>
            <p:nvPr/>
          </p:nvSpPr>
          <p:spPr>
            <a:xfrm>
              <a:off x="3641351" y="3671920"/>
              <a:ext cx="208536" cy="198113"/>
            </a:xfrm>
            <a:custGeom>
              <a:avLst/>
              <a:gdLst/>
              <a:ahLst/>
              <a:cxnLst/>
              <a:rect l="l" t="t" r="r" b="b"/>
              <a:pathLst>
                <a:path w="208536" h="198113" extrusionOk="0">
                  <a:moveTo>
                    <a:pt x="13134" y="172557"/>
                  </a:moveTo>
                  <a:cubicBezTo>
                    <a:pt x="12389" y="175537"/>
                    <a:pt x="12456" y="178314"/>
                    <a:pt x="13404" y="180414"/>
                  </a:cubicBezTo>
                  <a:cubicBezTo>
                    <a:pt x="14352" y="182378"/>
                    <a:pt x="16181" y="183868"/>
                    <a:pt x="19026" y="184681"/>
                  </a:cubicBezTo>
                  <a:cubicBezTo>
                    <a:pt x="22751" y="185697"/>
                    <a:pt x="27899" y="185562"/>
                    <a:pt x="34672" y="183733"/>
                  </a:cubicBezTo>
                  <a:cubicBezTo>
                    <a:pt x="53908" y="178517"/>
                    <a:pt x="83441" y="160365"/>
                    <a:pt x="124487" y="119386"/>
                  </a:cubicBezTo>
                  <a:cubicBezTo>
                    <a:pt x="166007" y="77933"/>
                    <a:pt x="186463" y="49147"/>
                    <a:pt x="193304" y="30859"/>
                  </a:cubicBezTo>
                  <a:cubicBezTo>
                    <a:pt x="195607" y="24830"/>
                    <a:pt x="196216" y="20292"/>
                    <a:pt x="195607" y="17176"/>
                  </a:cubicBezTo>
                  <a:cubicBezTo>
                    <a:pt x="195201" y="15212"/>
                    <a:pt x="194117" y="13925"/>
                    <a:pt x="192491" y="13248"/>
                  </a:cubicBezTo>
                  <a:cubicBezTo>
                    <a:pt x="189850" y="12164"/>
                    <a:pt x="186056" y="12232"/>
                    <a:pt x="181383" y="13248"/>
                  </a:cubicBezTo>
                  <a:cubicBezTo>
                    <a:pt x="162417" y="17447"/>
                    <a:pt x="116359" y="34787"/>
                    <a:pt x="75380" y="73463"/>
                  </a:cubicBezTo>
                  <a:cubicBezTo>
                    <a:pt x="49912" y="97508"/>
                    <a:pt x="26545" y="129885"/>
                    <a:pt x="12998" y="172489"/>
                  </a:cubicBezTo>
                  <a:lnTo>
                    <a:pt x="12998" y="172489"/>
                  </a:lnTo>
                  <a:close/>
                  <a:moveTo>
                    <a:pt x="2025" y="185832"/>
                  </a:moveTo>
                  <a:cubicBezTo>
                    <a:pt x="-278" y="180888"/>
                    <a:pt x="-616" y="175063"/>
                    <a:pt x="1009" y="169102"/>
                  </a:cubicBezTo>
                  <a:lnTo>
                    <a:pt x="1009" y="168831"/>
                  </a:lnTo>
                  <a:cubicBezTo>
                    <a:pt x="15301" y="123924"/>
                    <a:pt x="40024" y="89787"/>
                    <a:pt x="66846" y="64387"/>
                  </a:cubicBezTo>
                  <a:cubicBezTo>
                    <a:pt x="109788" y="23747"/>
                    <a:pt x="158625" y="5459"/>
                    <a:pt x="178809" y="1056"/>
                  </a:cubicBezTo>
                  <a:cubicBezTo>
                    <a:pt x="185988" y="-502"/>
                    <a:pt x="192356" y="-366"/>
                    <a:pt x="197368" y="1666"/>
                  </a:cubicBezTo>
                  <a:cubicBezTo>
                    <a:pt x="202990" y="3968"/>
                    <a:pt x="206783" y="8303"/>
                    <a:pt x="208070" y="14806"/>
                  </a:cubicBezTo>
                  <a:cubicBezTo>
                    <a:pt x="209153" y="20157"/>
                    <a:pt x="208409" y="27065"/>
                    <a:pt x="205225" y="35464"/>
                  </a:cubicBezTo>
                  <a:cubicBezTo>
                    <a:pt x="197842" y="55175"/>
                    <a:pt x="176439" y="85587"/>
                    <a:pt x="133495" y="128462"/>
                  </a:cubicBezTo>
                  <a:cubicBezTo>
                    <a:pt x="90620" y="171270"/>
                    <a:pt x="59056" y="190371"/>
                    <a:pt x="37991" y="196128"/>
                  </a:cubicBezTo>
                  <a:cubicBezTo>
                    <a:pt x="28915" y="198566"/>
                    <a:pt x="21465" y="198634"/>
                    <a:pt x="15640" y="197009"/>
                  </a:cubicBezTo>
                  <a:cubicBezTo>
                    <a:pt x="9002" y="195180"/>
                    <a:pt x="4464" y="191183"/>
                    <a:pt x="2025" y="1859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0" name="Google Shape;1720;p43"/>
            <p:cNvSpPr/>
            <p:nvPr/>
          </p:nvSpPr>
          <p:spPr>
            <a:xfrm>
              <a:off x="4117096" y="3127821"/>
              <a:ext cx="17191" cy="38258"/>
            </a:xfrm>
            <a:custGeom>
              <a:avLst/>
              <a:gdLst/>
              <a:ahLst/>
              <a:cxnLst/>
              <a:rect l="l" t="t" r="r" b="b"/>
              <a:pathLst>
                <a:path w="17191" h="38258" extrusionOk="0">
                  <a:moveTo>
                    <a:pt x="1226" y="2746"/>
                  </a:moveTo>
                  <a:cubicBezTo>
                    <a:pt x="7525" y="1459"/>
                    <a:pt x="12131" y="16022"/>
                    <a:pt x="11522" y="20424"/>
                  </a:cubicBezTo>
                  <a:cubicBezTo>
                    <a:pt x="10777" y="26046"/>
                    <a:pt x="6984" y="29975"/>
                    <a:pt x="5832" y="35258"/>
                  </a:cubicBezTo>
                  <a:cubicBezTo>
                    <a:pt x="5290" y="37696"/>
                    <a:pt x="8203" y="38983"/>
                    <a:pt x="10031" y="37832"/>
                  </a:cubicBezTo>
                  <a:cubicBezTo>
                    <a:pt x="17821" y="33023"/>
                    <a:pt x="18363" y="21170"/>
                    <a:pt x="15857" y="13312"/>
                  </a:cubicBezTo>
                  <a:cubicBezTo>
                    <a:pt x="14164" y="8029"/>
                    <a:pt x="7323" y="-2740"/>
                    <a:pt x="617" y="646"/>
                  </a:cubicBezTo>
                  <a:cubicBezTo>
                    <a:pt x="-331" y="1120"/>
                    <a:pt x="-197" y="3017"/>
                    <a:pt x="1091" y="27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1" name="Google Shape;1721;p43"/>
            <p:cNvSpPr/>
            <p:nvPr/>
          </p:nvSpPr>
          <p:spPr>
            <a:xfrm>
              <a:off x="4032730" y="3125680"/>
              <a:ext cx="13944" cy="31039"/>
            </a:xfrm>
            <a:custGeom>
              <a:avLst/>
              <a:gdLst/>
              <a:ahLst/>
              <a:cxnLst/>
              <a:rect l="l" t="t" r="r" b="b"/>
              <a:pathLst>
                <a:path w="13944" h="31039" extrusionOk="0">
                  <a:moveTo>
                    <a:pt x="6074" y="2991"/>
                  </a:moveTo>
                  <a:cubicBezTo>
                    <a:pt x="10341" y="10509"/>
                    <a:pt x="7767" y="18772"/>
                    <a:pt x="1400" y="24056"/>
                  </a:cubicBezTo>
                  <a:cubicBezTo>
                    <a:pt x="-2325" y="27171"/>
                    <a:pt x="2145" y="33335"/>
                    <a:pt x="5938" y="30152"/>
                  </a:cubicBezTo>
                  <a:cubicBezTo>
                    <a:pt x="15286" y="22362"/>
                    <a:pt x="16640" y="10238"/>
                    <a:pt x="8986" y="755"/>
                  </a:cubicBezTo>
                  <a:cubicBezTo>
                    <a:pt x="7496" y="-1141"/>
                    <a:pt x="4922" y="891"/>
                    <a:pt x="6074" y="29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2" name="Google Shape;1722;p43"/>
            <p:cNvSpPr/>
            <p:nvPr/>
          </p:nvSpPr>
          <p:spPr>
            <a:xfrm>
              <a:off x="4042316" y="3131644"/>
              <a:ext cx="13567" cy="25240"/>
            </a:xfrm>
            <a:custGeom>
              <a:avLst/>
              <a:gdLst/>
              <a:ahLst/>
              <a:cxnLst/>
              <a:rect l="l" t="t" r="r" b="b"/>
              <a:pathLst>
                <a:path w="13567" h="25240" extrusionOk="0">
                  <a:moveTo>
                    <a:pt x="6986" y="1429"/>
                  </a:moveTo>
                  <a:cubicBezTo>
                    <a:pt x="6850" y="5222"/>
                    <a:pt x="8070" y="8880"/>
                    <a:pt x="7866" y="12673"/>
                  </a:cubicBezTo>
                  <a:cubicBezTo>
                    <a:pt x="7596" y="17753"/>
                    <a:pt x="3261" y="17820"/>
                    <a:pt x="551" y="21004"/>
                  </a:cubicBezTo>
                  <a:cubicBezTo>
                    <a:pt x="-736" y="22562"/>
                    <a:pt x="416" y="24526"/>
                    <a:pt x="2109" y="25000"/>
                  </a:cubicBezTo>
                  <a:cubicBezTo>
                    <a:pt x="7053" y="26423"/>
                    <a:pt x="12133" y="21275"/>
                    <a:pt x="13150" y="16669"/>
                  </a:cubicBezTo>
                  <a:cubicBezTo>
                    <a:pt x="14301" y="11589"/>
                    <a:pt x="13014" y="4951"/>
                    <a:pt x="10034" y="684"/>
                  </a:cubicBezTo>
                  <a:cubicBezTo>
                    <a:pt x="9221" y="-468"/>
                    <a:pt x="6986" y="-129"/>
                    <a:pt x="6986" y="1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3" name="Google Shape;1723;p43"/>
            <p:cNvSpPr/>
            <p:nvPr/>
          </p:nvSpPr>
          <p:spPr>
            <a:xfrm>
              <a:off x="4125032" y="3123175"/>
              <a:ext cx="22465" cy="39680"/>
            </a:xfrm>
            <a:custGeom>
              <a:avLst/>
              <a:gdLst/>
              <a:ahLst/>
              <a:cxnLst/>
              <a:rect l="l" t="t" r="r" b="b"/>
              <a:pathLst>
                <a:path w="22465" h="39680" extrusionOk="0">
                  <a:moveTo>
                    <a:pt x="402" y="2109"/>
                  </a:moveTo>
                  <a:cubicBezTo>
                    <a:pt x="10766" y="10982"/>
                    <a:pt x="21806" y="20871"/>
                    <a:pt x="13204" y="35230"/>
                  </a:cubicBezTo>
                  <a:cubicBezTo>
                    <a:pt x="11308" y="38346"/>
                    <a:pt x="16455" y="41394"/>
                    <a:pt x="18623" y="38549"/>
                  </a:cubicBezTo>
                  <a:cubicBezTo>
                    <a:pt x="28512" y="25138"/>
                    <a:pt x="18081" y="2041"/>
                    <a:pt x="1351" y="9"/>
                  </a:cubicBezTo>
                  <a:cubicBezTo>
                    <a:pt x="200" y="-126"/>
                    <a:pt x="-478" y="1296"/>
                    <a:pt x="402" y="21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4" name="Google Shape;1724;p43"/>
            <p:cNvSpPr/>
            <p:nvPr/>
          </p:nvSpPr>
          <p:spPr>
            <a:xfrm>
              <a:off x="4144167" y="3076395"/>
              <a:ext cx="68951" cy="38784"/>
            </a:xfrm>
            <a:custGeom>
              <a:avLst/>
              <a:gdLst/>
              <a:ahLst/>
              <a:cxnLst/>
              <a:rect l="l" t="t" r="r" b="b"/>
              <a:pathLst>
                <a:path w="68951" h="38784" extrusionOk="0">
                  <a:moveTo>
                    <a:pt x="1181" y="38729"/>
                  </a:moveTo>
                  <a:cubicBezTo>
                    <a:pt x="15812" y="33039"/>
                    <a:pt x="32406" y="43741"/>
                    <a:pt x="46427" y="35342"/>
                  </a:cubicBezTo>
                  <a:cubicBezTo>
                    <a:pt x="57535" y="28704"/>
                    <a:pt x="65866" y="14412"/>
                    <a:pt x="68915" y="2153"/>
                  </a:cubicBezTo>
                  <a:cubicBezTo>
                    <a:pt x="69253" y="663"/>
                    <a:pt x="67221" y="-692"/>
                    <a:pt x="66002" y="392"/>
                  </a:cubicBezTo>
                  <a:cubicBezTo>
                    <a:pt x="55977" y="9671"/>
                    <a:pt x="53539" y="25047"/>
                    <a:pt x="39924" y="30668"/>
                  </a:cubicBezTo>
                  <a:cubicBezTo>
                    <a:pt x="26581" y="36223"/>
                    <a:pt x="12086" y="26672"/>
                    <a:pt x="301" y="37171"/>
                  </a:cubicBezTo>
                  <a:cubicBezTo>
                    <a:pt x="-377" y="37780"/>
                    <a:pt x="165" y="39067"/>
                    <a:pt x="1181" y="387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5" name="Google Shape;1725;p43"/>
            <p:cNvSpPr/>
            <p:nvPr/>
          </p:nvSpPr>
          <p:spPr>
            <a:xfrm>
              <a:off x="3944574" y="3119894"/>
              <a:ext cx="68681" cy="66314"/>
            </a:xfrm>
            <a:custGeom>
              <a:avLst/>
              <a:gdLst/>
              <a:ahLst/>
              <a:cxnLst/>
              <a:rect l="l" t="t" r="r" b="b"/>
              <a:pathLst>
                <a:path w="68681" h="66314" extrusionOk="0">
                  <a:moveTo>
                    <a:pt x="68017" y="5389"/>
                  </a:moveTo>
                  <a:cubicBezTo>
                    <a:pt x="49728" y="-2129"/>
                    <a:pt x="30966" y="-3010"/>
                    <a:pt x="15320" y="10740"/>
                  </a:cubicBezTo>
                  <a:cubicBezTo>
                    <a:pt x="1502" y="22865"/>
                    <a:pt x="-2426" y="47452"/>
                    <a:pt x="1367" y="64588"/>
                  </a:cubicBezTo>
                  <a:cubicBezTo>
                    <a:pt x="1841" y="66620"/>
                    <a:pt x="4957" y="67094"/>
                    <a:pt x="5296" y="64724"/>
                  </a:cubicBezTo>
                  <a:cubicBezTo>
                    <a:pt x="7395" y="50703"/>
                    <a:pt x="6989" y="37630"/>
                    <a:pt x="13220" y="24422"/>
                  </a:cubicBezTo>
                  <a:cubicBezTo>
                    <a:pt x="23651" y="2274"/>
                    <a:pt x="47426" y="5322"/>
                    <a:pt x="67407" y="7489"/>
                  </a:cubicBezTo>
                  <a:cubicBezTo>
                    <a:pt x="68626" y="7625"/>
                    <a:pt x="69236" y="5864"/>
                    <a:pt x="68017" y="53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6" name="Google Shape;1726;p43"/>
            <p:cNvSpPr/>
            <p:nvPr/>
          </p:nvSpPr>
          <p:spPr>
            <a:xfrm>
              <a:off x="3921513" y="3120342"/>
              <a:ext cx="11848" cy="18903"/>
            </a:xfrm>
            <a:custGeom>
              <a:avLst/>
              <a:gdLst/>
              <a:ahLst/>
              <a:cxnLst/>
              <a:rect l="l" t="t" r="r" b="b"/>
              <a:pathLst>
                <a:path w="11848" h="18903" extrusionOk="0">
                  <a:moveTo>
                    <a:pt x="10135" y="268"/>
                  </a:moveTo>
                  <a:cubicBezTo>
                    <a:pt x="5394" y="4400"/>
                    <a:pt x="-566" y="10835"/>
                    <a:pt x="43" y="17608"/>
                  </a:cubicBezTo>
                  <a:cubicBezTo>
                    <a:pt x="111" y="18895"/>
                    <a:pt x="1804" y="19369"/>
                    <a:pt x="2617" y="18353"/>
                  </a:cubicBezTo>
                  <a:cubicBezTo>
                    <a:pt x="4378" y="16118"/>
                    <a:pt x="5123" y="13408"/>
                    <a:pt x="6207" y="10835"/>
                  </a:cubicBezTo>
                  <a:cubicBezTo>
                    <a:pt x="7562" y="7516"/>
                    <a:pt x="9390" y="4603"/>
                    <a:pt x="11626" y="1826"/>
                  </a:cubicBezTo>
                  <a:cubicBezTo>
                    <a:pt x="12371" y="878"/>
                    <a:pt x="11084" y="-612"/>
                    <a:pt x="10135" y="2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7" name="Google Shape;1727;p43"/>
            <p:cNvSpPr/>
            <p:nvPr/>
          </p:nvSpPr>
          <p:spPr>
            <a:xfrm>
              <a:off x="3895653" y="3207080"/>
              <a:ext cx="58003" cy="20379"/>
            </a:xfrm>
            <a:custGeom>
              <a:avLst/>
              <a:gdLst/>
              <a:ahLst/>
              <a:cxnLst/>
              <a:rect l="l" t="t" r="r" b="b"/>
              <a:pathLst>
                <a:path w="58003" h="20379" extrusionOk="0">
                  <a:moveTo>
                    <a:pt x="1587" y="20278"/>
                  </a:moveTo>
                  <a:cubicBezTo>
                    <a:pt x="7751" y="13301"/>
                    <a:pt x="16759" y="8627"/>
                    <a:pt x="25835" y="6595"/>
                  </a:cubicBezTo>
                  <a:cubicBezTo>
                    <a:pt x="36808" y="4089"/>
                    <a:pt x="45139" y="10524"/>
                    <a:pt x="54690" y="14249"/>
                  </a:cubicBezTo>
                  <a:cubicBezTo>
                    <a:pt x="57399" y="15333"/>
                    <a:pt x="59093" y="12082"/>
                    <a:pt x="57196" y="10118"/>
                  </a:cubicBezTo>
                  <a:cubicBezTo>
                    <a:pt x="48052" y="770"/>
                    <a:pt x="34099" y="-1803"/>
                    <a:pt x="21772" y="1177"/>
                  </a:cubicBezTo>
                  <a:cubicBezTo>
                    <a:pt x="16624" y="2464"/>
                    <a:pt x="-5118" y="12488"/>
                    <a:pt x="1113" y="20278"/>
                  </a:cubicBezTo>
                  <a:cubicBezTo>
                    <a:pt x="1248" y="20413"/>
                    <a:pt x="1384" y="20413"/>
                    <a:pt x="1519" y="202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8" name="Google Shape;1728;p43"/>
            <p:cNvSpPr/>
            <p:nvPr/>
          </p:nvSpPr>
          <p:spPr>
            <a:xfrm>
              <a:off x="3896951" y="3194698"/>
              <a:ext cx="55094" cy="14157"/>
            </a:xfrm>
            <a:custGeom>
              <a:avLst/>
              <a:gdLst/>
              <a:ahLst/>
              <a:cxnLst/>
              <a:rect l="l" t="t" r="r" b="b"/>
              <a:pathLst>
                <a:path w="55094" h="14157" extrusionOk="0">
                  <a:moveTo>
                    <a:pt x="1780" y="13898"/>
                  </a:moveTo>
                  <a:cubicBezTo>
                    <a:pt x="10923" y="6244"/>
                    <a:pt x="21422" y="5702"/>
                    <a:pt x="32802" y="7124"/>
                  </a:cubicBezTo>
                  <a:cubicBezTo>
                    <a:pt x="39710" y="8005"/>
                    <a:pt x="47094" y="10646"/>
                    <a:pt x="53867" y="8276"/>
                  </a:cubicBezTo>
                  <a:cubicBezTo>
                    <a:pt x="55560" y="7666"/>
                    <a:pt x="55425" y="5363"/>
                    <a:pt x="53935" y="4618"/>
                  </a:cubicBezTo>
                  <a:cubicBezTo>
                    <a:pt x="45535" y="351"/>
                    <a:pt x="33479" y="216"/>
                    <a:pt x="24200" y="12"/>
                  </a:cubicBezTo>
                  <a:cubicBezTo>
                    <a:pt x="13972" y="-259"/>
                    <a:pt x="5911" y="3941"/>
                    <a:pt x="222" y="12204"/>
                  </a:cubicBezTo>
                  <a:cubicBezTo>
                    <a:pt x="-523" y="13220"/>
                    <a:pt x="763" y="14778"/>
                    <a:pt x="1780" y="138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9" name="Google Shape;1729;p43"/>
            <p:cNvSpPr/>
            <p:nvPr/>
          </p:nvSpPr>
          <p:spPr>
            <a:xfrm>
              <a:off x="3882068" y="3279171"/>
              <a:ext cx="48367" cy="58553"/>
            </a:xfrm>
            <a:custGeom>
              <a:avLst/>
              <a:gdLst/>
              <a:ahLst/>
              <a:cxnLst/>
              <a:rect l="l" t="t" r="r" b="b"/>
              <a:pathLst>
                <a:path w="48367" h="58553" extrusionOk="0">
                  <a:moveTo>
                    <a:pt x="0" y="44233"/>
                  </a:moveTo>
                  <a:cubicBezTo>
                    <a:pt x="406" y="52632"/>
                    <a:pt x="5351" y="57441"/>
                    <a:pt x="13682" y="58457"/>
                  </a:cubicBezTo>
                  <a:cubicBezTo>
                    <a:pt x="22826" y="59540"/>
                    <a:pt x="32106" y="51277"/>
                    <a:pt x="37795" y="45249"/>
                  </a:cubicBezTo>
                  <a:cubicBezTo>
                    <a:pt x="45313" y="37256"/>
                    <a:pt x="49174" y="27299"/>
                    <a:pt x="48226" y="16462"/>
                  </a:cubicBezTo>
                  <a:cubicBezTo>
                    <a:pt x="47549" y="8469"/>
                    <a:pt x="41249" y="748"/>
                    <a:pt x="33054" y="3"/>
                  </a:cubicBezTo>
                  <a:cubicBezTo>
                    <a:pt x="32038" y="-65"/>
                    <a:pt x="31361" y="1154"/>
                    <a:pt x="32241" y="1832"/>
                  </a:cubicBezTo>
                  <a:cubicBezTo>
                    <a:pt x="37321" y="6166"/>
                    <a:pt x="42537" y="7453"/>
                    <a:pt x="45313" y="14294"/>
                  </a:cubicBezTo>
                  <a:cubicBezTo>
                    <a:pt x="48632" y="22761"/>
                    <a:pt x="43688" y="31837"/>
                    <a:pt x="39082" y="38746"/>
                  </a:cubicBezTo>
                  <a:cubicBezTo>
                    <a:pt x="31089" y="50803"/>
                    <a:pt x="9685" y="62927"/>
                    <a:pt x="1693" y="43826"/>
                  </a:cubicBezTo>
                  <a:cubicBezTo>
                    <a:pt x="1287" y="42878"/>
                    <a:pt x="0" y="43217"/>
                    <a:pt x="0" y="442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0" name="Google Shape;1730;p43"/>
            <p:cNvSpPr/>
            <p:nvPr/>
          </p:nvSpPr>
          <p:spPr>
            <a:xfrm>
              <a:off x="3884473" y="3357736"/>
              <a:ext cx="49762" cy="55164"/>
            </a:xfrm>
            <a:custGeom>
              <a:avLst/>
              <a:gdLst/>
              <a:ahLst/>
              <a:cxnLst/>
              <a:rect l="l" t="t" r="r" b="b"/>
              <a:pathLst>
                <a:path w="49762" h="55164" extrusionOk="0">
                  <a:moveTo>
                    <a:pt x="34" y="42003"/>
                  </a:moveTo>
                  <a:cubicBezTo>
                    <a:pt x="-508" y="49115"/>
                    <a:pt x="5587" y="54805"/>
                    <a:pt x="12496" y="55144"/>
                  </a:cubicBezTo>
                  <a:cubicBezTo>
                    <a:pt x="20895" y="55550"/>
                    <a:pt x="29159" y="50064"/>
                    <a:pt x="35187" y="44713"/>
                  </a:cubicBezTo>
                  <a:cubicBezTo>
                    <a:pt x="42096" y="38549"/>
                    <a:pt x="47447" y="30218"/>
                    <a:pt x="49344" y="21074"/>
                  </a:cubicBezTo>
                  <a:cubicBezTo>
                    <a:pt x="51105" y="12607"/>
                    <a:pt x="47311" y="1296"/>
                    <a:pt x="37896" y="9"/>
                  </a:cubicBezTo>
                  <a:cubicBezTo>
                    <a:pt x="36745" y="-127"/>
                    <a:pt x="35933" y="1363"/>
                    <a:pt x="36948" y="2108"/>
                  </a:cubicBezTo>
                  <a:cubicBezTo>
                    <a:pt x="51782" y="13420"/>
                    <a:pt x="45550" y="29337"/>
                    <a:pt x="34306" y="41055"/>
                  </a:cubicBezTo>
                  <a:cubicBezTo>
                    <a:pt x="29633" y="45932"/>
                    <a:pt x="23537" y="49928"/>
                    <a:pt x="16899" y="51283"/>
                  </a:cubicBezTo>
                  <a:cubicBezTo>
                    <a:pt x="9177" y="52841"/>
                    <a:pt x="5520" y="46406"/>
                    <a:pt x="982" y="41732"/>
                  </a:cubicBezTo>
                  <a:cubicBezTo>
                    <a:pt x="711" y="41461"/>
                    <a:pt x="101" y="41461"/>
                    <a:pt x="101" y="419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1" name="Google Shape;1731;p43"/>
            <p:cNvSpPr/>
            <p:nvPr/>
          </p:nvSpPr>
          <p:spPr>
            <a:xfrm>
              <a:off x="3921539" y="3425749"/>
              <a:ext cx="1481" cy="1300"/>
            </a:xfrm>
            <a:custGeom>
              <a:avLst/>
              <a:gdLst/>
              <a:ahLst/>
              <a:cxnLst/>
              <a:rect l="l" t="t" r="r" b="b"/>
              <a:pathLst>
                <a:path w="1481" h="1300" extrusionOk="0">
                  <a:moveTo>
                    <a:pt x="1440" y="406"/>
                  </a:moveTo>
                  <a:cubicBezTo>
                    <a:pt x="1440" y="406"/>
                    <a:pt x="1372" y="339"/>
                    <a:pt x="1305" y="271"/>
                  </a:cubicBezTo>
                  <a:cubicBezTo>
                    <a:pt x="1101" y="0"/>
                    <a:pt x="830" y="-68"/>
                    <a:pt x="492" y="68"/>
                  </a:cubicBezTo>
                  <a:cubicBezTo>
                    <a:pt x="492" y="68"/>
                    <a:pt x="356" y="68"/>
                    <a:pt x="356" y="68"/>
                  </a:cubicBezTo>
                  <a:cubicBezTo>
                    <a:pt x="85" y="135"/>
                    <a:pt x="-51" y="542"/>
                    <a:pt x="17" y="745"/>
                  </a:cubicBezTo>
                  <a:cubicBezTo>
                    <a:pt x="17" y="745"/>
                    <a:pt x="17" y="813"/>
                    <a:pt x="85" y="881"/>
                  </a:cubicBezTo>
                  <a:cubicBezTo>
                    <a:pt x="221" y="1151"/>
                    <a:pt x="424" y="1355"/>
                    <a:pt x="762" y="1287"/>
                  </a:cubicBezTo>
                  <a:cubicBezTo>
                    <a:pt x="830" y="1287"/>
                    <a:pt x="898" y="1287"/>
                    <a:pt x="966" y="1287"/>
                  </a:cubicBezTo>
                  <a:cubicBezTo>
                    <a:pt x="1372" y="1287"/>
                    <a:pt x="1643" y="677"/>
                    <a:pt x="1372" y="3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2" name="Google Shape;1732;p43"/>
            <p:cNvSpPr/>
            <p:nvPr/>
          </p:nvSpPr>
          <p:spPr>
            <a:xfrm>
              <a:off x="3905137" y="3425785"/>
              <a:ext cx="37221" cy="62050"/>
            </a:xfrm>
            <a:custGeom>
              <a:avLst/>
              <a:gdLst/>
              <a:ahLst/>
              <a:cxnLst/>
              <a:rect l="l" t="t" r="r" b="b"/>
              <a:pathLst>
                <a:path w="37221" h="62050" extrusionOk="0">
                  <a:moveTo>
                    <a:pt x="17368" y="980"/>
                  </a:moveTo>
                  <a:cubicBezTo>
                    <a:pt x="23938" y="2064"/>
                    <a:pt x="29357" y="3893"/>
                    <a:pt x="33285" y="9582"/>
                  </a:cubicBezTo>
                  <a:cubicBezTo>
                    <a:pt x="37688" y="16085"/>
                    <a:pt x="35588" y="25229"/>
                    <a:pt x="34233" y="32408"/>
                  </a:cubicBezTo>
                  <a:cubicBezTo>
                    <a:pt x="32676" y="40536"/>
                    <a:pt x="28341" y="47242"/>
                    <a:pt x="21838" y="52186"/>
                  </a:cubicBezTo>
                  <a:cubicBezTo>
                    <a:pt x="15403" y="57131"/>
                    <a:pt x="8833" y="56928"/>
                    <a:pt x="1315" y="55776"/>
                  </a:cubicBezTo>
                  <a:cubicBezTo>
                    <a:pt x="299" y="55641"/>
                    <a:pt x="-378" y="56725"/>
                    <a:pt x="231" y="57605"/>
                  </a:cubicBezTo>
                  <a:cubicBezTo>
                    <a:pt x="4837" y="64243"/>
                    <a:pt x="12627" y="62211"/>
                    <a:pt x="19129" y="59434"/>
                  </a:cubicBezTo>
                  <a:cubicBezTo>
                    <a:pt x="27935" y="55709"/>
                    <a:pt x="33285" y="47513"/>
                    <a:pt x="35588" y="38436"/>
                  </a:cubicBezTo>
                  <a:cubicBezTo>
                    <a:pt x="39042" y="24754"/>
                    <a:pt x="38704" y="-3558"/>
                    <a:pt x="17436" y="370"/>
                  </a:cubicBezTo>
                  <a:cubicBezTo>
                    <a:pt x="17164" y="370"/>
                    <a:pt x="17097" y="912"/>
                    <a:pt x="17436" y="9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3" name="Google Shape;1733;p43"/>
            <p:cNvSpPr/>
            <p:nvPr/>
          </p:nvSpPr>
          <p:spPr>
            <a:xfrm>
              <a:off x="3901711" y="3494021"/>
              <a:ext cx="50014" cy="56987"/>
            </a:xfrm>
            <a:custGeom>
              <a:avLst/>
              <a:gdLst/>
              <a:ahLst/>
              <a:cxnLst/>
              <a:rect l="l" t="t" r="r" b="b"/>
              <a:pathLst>
                <a:path w="50014" h="56987" extrusionOk="0">
                  <a:moveTo>
                    <a:pt x="0" y="43962"/>
                  </a:moveTo>
                  <a:cubicBezTo>
                    <a:pt x="2506" y="52226"/>
                    <a:pt x="10837" y="56019"/>
                    <a:pt x="18965" y="56899"/>
                  </a:cubicBezTo>
                  <a:cubicBezTo>
                    <a:pt x="28042" y="57848"/>
                    <a:pt x="35830" y="51007"/>
                    <a:pt x="40978" y="44369"/>
                  </a:cubicBezTo>
                  <a:cubicBezTo>
                    <a:pt x="49309" y="33667"/>
                    <a:pt x="56489" y="7522"/>
                    <a:pt x="40437" y="139"/>
                  </a:cubicBezTo>
                  <a:cubicBezTo>
                    <a:pt x="38947" y="-539"/>
                    <a:pt x="37863" y="1426"/>
                    <a:pt x="39014" y="2510"/>
                  </a:cubicBezTo>
                  <a:cubicBezTo>
                    <a:pt x="62788" y="24252"/>
                    <a:pt x="23029" y="74849"/>
                    <a:pt x="1490" y="43217"/>
                  </a:cubicBezTo>
                  <a:cubicBezTo>
                    <a:pt x="948" y="42404"/>
                    <a:pt x="-136" y="43217"/>
                    <a:pt x="68" y="439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4" name="Google Shape;1734;p43"/>
            <p:cNvSpPr/>
            <p:nvPr/>
          </p:nvSpPr>
          <p:spPr>
            <a:xfrm>
              <a:off x="3927515" y="3573739"/>
              <a:ext cx="39372" cy="41550"/>
            </a:xfrm>
            <a:custGeom>
              <a:avLst/>
              <a:gdLst/>
              <a:ahLst/>
              <a:cxnLst/>
              <a:rect l="l" t="t" r="r" b="b"/>
              <a:pathLst>
                <a:path w="39372" h="41550" extrusionOk="0">
                  <a:moveTo>
                    <a:pt x="2" y="27778"/>
                  </a:moveTo>
                  <a:cubicBezTo>
                    <a:pt x="477" y="41731"/>
                    <a:pt x="15987" y="45186"/>
                    <a:pt x="25944" y="37667"/>
                  </a:cubicBezTo>
                  <a:cubicBezTo>
                    <a:pt x="35426" y="30555"/>
                    <a:pt x="45925" y="9355"/>
                    <a:pt x="34140" y="211"/>
                  </a:cubicBezTo>
                  <a:cubicBezTo>
                    <a:pt x="33395" y="-399"/>
                    <a:pt x="32108" y="414"/>
                    <a:pt x="32582" y="1362"/>
                  </a:cubicBezTo>
                  <a:cubicBezTo>
                    <a:pt x="34953" y="6307"/>
                    <a:pt x="36849" y="9964"/>
                    <a:pt x="35765" y="15654"/>
                  </a:cubicBezTo>
                  <a:cubicBezTo>
                    <a:pt x="34681" y="21411"/>
                    <a:pt x="30618" y="26559"/>
                    <a:pt x="27299" y="31165"/>
                  </a:cubicBezTo>
                  <a:cubicBezTo>
                    <a:pt x="20322" y="40919"/>
                    <a:pt x="3795" y="41935"/>
                    <a:pt x="1763" y="27643"/>
                  </a:cubicBezTo>
                  <a:cubicBezTo>
                    <a:pt x="1628" y="26491"/>
                    <a:pt x="-66" y="26695"/>
                    <a:pt x="2" y="27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5" name="Google Shape;1735;p43"/>
            <p:cNvSpPr/>
            <p:nvPr/>
          </p:nvSpPr>
          <p:spPr>
            <a:xfrm>
              <a:off x="3938287" y="3646035"/>
              <a:ext cx="57989" cy="55753"/>
            </a:xfrm>
            <a:custGeom>
              <a:avLst/>
              <a:gdLst/>
              <a:ahLst/>
              <a:cxnLst/>
              <a:rect l="l" t="t" r="r" b="b"/>
              <a:pathLst>
                <a:path w="57989" h="55753" extrusionOk="0">
                  <a:moveTo>
                    <a:pt x="0" y="42180"/>
                  </a:moveTo>
                  <a:cubicBezTo>
                    <a:pt x="0" y="48683"/>
                    <a:pt x="4199" y="52611"/>
                    <a:pt x="10431" y="54440"/>
                  </a:cubicBezTo>
                  <a:cubicBezTo>
                    <a:pt x="21811" y="57827"/>
                    <a:pt x="30277" y="54440"/>
                    <a:pt x="38947" y="46854"/>
                  </a:cubicBezTo>
                  <a:cubicBezTo>
                    <a:pt x="49242" y="37778"/>
                    <a:pt x="64414" y="14681"/>
                    <a:pt x="55067" y="592"/>
                  </a:cubicBezTo>
                  <a:cubicBezTo>
                    <a:pt x="54254" y="-627"/>
                    <a:pt x="52155" y="186"/>
                    <a:pt x="52359" y="1676"/>
                  </a:cubicBezTo>
                  <a:cubicBezTo>
                    <a:pt x="54187" y="13868"/>
                    <a:pt x="52697" y="21928"/>
                    <a:pt x="47007" y="32969"/>
                  </a:cubicBezTo>
                  <a:cubicBezTo>
                    <a:pt x="43960" y="38997"/>
                    <a:pt x="39692" y="43603"/>
                    <a:pt x="34747" y="48073"/>
                  </a:cubicBezTo>
                  <a:cubicBezTo>
                    <a:pt x="25671" y="56201"/>
                    <a:pt x="5487" y="55321"/>
                    <a:pt x="1355" y="41842"/>
                  </a:cubicBezTo>
                  <a:cubicBezTo>
                    <a:pt x="1084" y="41029"/>
                    <a:pt x="0" y="41435"/>
                    <a:pt x="0" y="421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6" name="Google Shape;1736;p43"/>
            <p:cNvSpPr/>
            <p:nvPr/>
          </p:nvSpPr>
          <p:spPr>
            <a:xfrm>
              <a:off x="3978741" y="3725525"/>
              <a:ext cx="44882" cy="46755"/>
            </a:xfrm>
            <a:custGeom>
              <a:avLst/>
              <a:gdLst/>
              <a:ahLst/>
              <a:cxnLst/>
              <a:rect l="l" t="t" r="r" b="b"/>
              <a:pathLst>
                <a:path w="44882" h="46755" extrusionOk="0">
                  <a:moveTo>
                    <a:pt x="186" y="37467"/>
                  </a:moveTo>
                  <a:cubicBezTo>
                    <a:pt x="-1033" y="42276"/>
                    <a:pt x="3979" y="45324"/>
                    <a:pt x="8314" y="46272"/>
                  </a:cubicBezTo>
                  <a:cubicBezTo>
                    <a:pt x="15697" y="47898"/>
                    <a:pt x="23690" y="45324"/>
                    <a:pt x="29108" y="40041"/>
                  </a:cubicBezTo>
                  <a:cubicBezTo>
                    <a:pt x="37237" y="32049"/>
                    <a:pt x="51866" y="11051"/>
                    <a:pt x="41029" y="214"/>
                  </a:cubicBezTo>
                  <a:cubicBezTo>
                    <a:pt x="40420" y="-396"/>
                    <a:pt x="39539" y="417"/>
                    <a:pt x="39743" y="1162"/>
                  </a:cubicBezTo>
                  <a:cubicBezTo>
                    <a:pt x="43265" y="11864"/>
                    <a:pt x="40013" y="20398"/>
                    <a:pt x="33986" y="29542"/>
                  </a:cubicBezTo>
                  <a:cubicBezTo>
                    <a:pt x="28295" y="38144"/>
                    <a:pt x="8586" y="54130"/>
                    <a:pt x="1947" y="37332"/>
                  </a:cubicBezTo>
                  <a:cubicBezTo>
                    <a:pt x="1609" y="36451"/>
                    <a:pt x="389" y="36654"/>
                    <a:pt x="186" y="375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7" name="Google Shape;1737;p43"/>
            <p:cNvSpPr/>
            <p:nvPr/>
          </p:nvSpPr>
          <p:spPr>
            <a:xfrm>
              <a:off x="3957652" y="3804502"/>
              <a:ext cx="40858" cy="47469"/>
            </a:xfrm>
            <a:custGeom>
              <a:avLst/>
              <a:gdLst/>
              <a:ahLst/>
              <a:cxnLst/>
              <a:rect l="l" t="t" r="r" b="b"/>
              <a:pathLst>
                <a:path w="40858" h="47469" extrusionOk="0">
                  <a:moveTo>
                    <a:pt x="7" y="32998"/>
                  </a:moveTo>
                  <a:cubicBezTo>
                    <a:pt x="-467" y="52912"/>
                    <a:pt x="21817" y="49728"/>
                    <a:pt x="31368" y="38688"/>
                  </a:cubicBezTo>
                  <a:cubicBezTo>
                    <a:pt x="37531" y="31508"/>
                    <a:pt x="48098" y="4482"/>
                    <a:pt x="33467" y="80"/>
                  </a:cubicBezTo>
                  <a:cubicBezTo>
                    <a:pt x="32248" y="-327"/>
                    <a:pt x="30961" y="893"/>
                    <a:pt x="31842" y="2112"/>
                  </a:cubicBezTo>
                  <a:cubicBezTo>
                    <a:pt x="35228" y="6853"/>
                    <a:pt x="37261" y="9901"/>
                    <a:pt x="36922" y="16065"/>
                  </a:cubicBezTo>
                  <a:cubicBezTo>
                    <a:pt x="36651" y="21213"/>
                    <a:pt x="34687" y="26225"/>
                    <a:pt x="32519" y="30763"/>
                  </a:cubicBezTo>
                  <a:cubicBezTo>
                    <a:pt x="30013" y="35978"/>
                    <a:pt x="26491" y="39433"/>
                    <a:pt x="21478" y="42142"/>
                  </a:cubicBezTo>
                  <a:cubicBezTo>
                    <a:pt x="11725" y="47358"/>
                    <a:pt x="3665" y="43158"/>
                    <a:pt x="820" y="32795"/>
                  </a:cubicBezTo>
                  <a:cubicBezTo>
                    <a:pt x="685" y="32321"/>
                    <a:pt x="74" y="32592"/>
                    <a:pt x="74" y="329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8" name="Google Shape;1738;p43"/>
            <p:cNvSpPr/>
            <p:nvPr/>
          </p:nvSpPr>
          <p:spPr>
            <a:xfrm>
              <a:off x="3962655" y="3878580"/>
              <a:ext cx="55958" cy="65137"/>
            </a:xfrm>
            <a:custGeom>
              <a:avLst/>
              <a:gdLst/>
              <a:ahLst/>
              <a:cxnLst/>
              <a:rect l="l" t="t" r="r" b="b"/>
              <a:pathLst>
                <a:path w="55958" h="65137" extrusionOk="0">
                  <a:moveTo>
                    <a:pt x="84" y="52730"/>
                  </a:moveTo>
                  <a:cubicBezTo>
                    <a:pt x="5977" y="74066"/>
                    <a:pt x="29954" y="63567"/>
                    <a:pt x="40453" y="53204"/>
                  </a:cubicBezTo>
                  <a:cubicBezTo>
                    <a:pt x="53187" y="40741"/>
                    <a:pt x="65378" y="11480"/>
                    <a:pt x="45330" y="169"/>
                  </a:cubicBezTo>
                  <a:cubicBezTo>
                    <a:pt x="43975" y="-576"/>
                    <a:pt x="42484" y="1320"/>
                    <a:pt x="43501" y="2472"/>
                  </a:cubicBezTo>
                  <a:cubicBezTo>
                    <a:pt x="56302" y="16899"/>
                    <a:pt x="52712" y="31191"/>
                    <a:pt x="42417" y="46024"/>
                  </a:cubicBezTo>
                  <a:cubicBezTo>
                    <a:pt x="33476" y="58961"/>
                    <a:pt x="11192" y="71898"/>
                    <a:pt x="897" y="52391"/>
                  </a:cubicBezTo>
                  <a:cubicBezTo>
                    <a:pt x="626" y="51849"/>
                    <a:pt x="-119" y="52120"/>
                    <a:pt x="16" y="527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9" name="Google Shape;1739;p43"/>
            <p:cNvSpPr/>
            <p:nvPr/>
          </p:nvSpPr>
          <p:spPr>
            <a:xfrm>
              <a:off x="3981700" y="3980577"/>
              <a:ext cx="43982" cy="47420"/>
            </a:xfrm>
            <a:custGeom>
              <a:avLst/>
              <a:gdLst/>
              <a:ahLst/>
              <a:cxnLst/>
              <a:rect l="l" t="t" r="r" b="b"/>
              <a:pathLst>
                <a:path w="43982" h="47420" extrusionOk="0">
                  <a:moveTo>
                    <a:pt x="4" y="36145"/>
                  </a:moveTo>
                  <a:cubicBezTo>
                    <a:pt x="2172" y="51927"/>
                    <a:pt x="17682" y="48675"/>
                    <a:pt x="27300" y="41293"/>
                  </a:cubicBezTo>
                  <a:cubicBezTo>
                    <a:pt x="35632" y="34926"/>
                    <a:pt x="54597" y="5665"/>
                    <a:pt x="36241" y="43"/>
                  </a:cubicBezTo>
                  <a:cubicBezTo>
                    <a:pt x="35564" y="-160"/>
                    <a:pt x="34615" y="382"/>
                    <a:pt x="35022" y="1194"/>
                  </a:cubicBezTo>
                  <a:cubicBezTo>
                    <a:pt x="36106" y="3362"/>
                    <a:pt x="36106" y="3430"/>
                    <a:pt x="37732" y="5258"/>
                  </a:cubicBezTo>
                  <a:cubicBezTo>
                    <a:pt x="41389" y="9390"/>
                    <a:pt x="40034" y="15689"/>
                    <a:pt x="38544" y="20363"/>
                  </a:cubicBezTo>
                  <a:cubicBezTo>
                    <a:pt x="36648" y="26053"/>
                    <a:pt x="32922" y="31133"/>
                    <a:pt x="28994" y="35603"/>
                  </a:cubicBezTo>
                  <a:cubicBezTo>
                    <a:pt x="21136" y="44611"/>
                    <a:pt x="5491" y="51791"/>
                    <a:pt x="952" y="35874"/>
                  </a:cubicBezTo>
                  <a:cubicBezTo>
                    <a:pt x="816" y="35332"/>
                    <a:pt x="-64" y="35535"/>
                    <a:pt x="4" y="360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0" name="Google Shape;1740;p43"/>
            <p:cNvSpPr/>
            <p:nvPr/>
          </p:nvSpPr>
          <p:spPr>
            <a:xfrm>
              <a:off x="3980011" y="4059877"/>
              <a:ext cx="60269" cy="64834"/>
            </a:xfrm>
            <a:custGeom>
              <a:avLst/>
              <a:gdLst/>
              <a:ahLst/>
              <a:cxnLst/>
              <a:rect l="l" t="t" r="r" b="b"/>
              <a:pathLst>
                <a:path w="60269" h="64834" extrusionOk="0">
                  <a:moveTo>
                    <a:pt x="0" y="53230"/>
                  </a:moveTo>
                  <a:cubicBezTo>
                    <a:pt x="1287" y="74159"/>
                    <a:pt x="28245" y="61832"/>
                    <a:pt x="37660" y="54449"/>
                  </a:cubicBezTo>
                  <a:cubicBezTo>
                    <a:pt x="47413" y="46795"/>
                    <a:pt x="73830" y="6291"/>
                    <a:pt x="51613" y="59"/>
                  </a:cubicBezTo>
                  <a:cubicBezTo>
                    <a:pt x="49919" y="-415"/>
                    <a:pt x="48971" y="2091"/>
                    <a:pt x="50258" y="3107"/>
                  </a:cubicBezTo>
                  <a:cubicBezTo>
                    <a:pt x="65431" y="14689"/>
                    <a:pt x="44230" y="43341"/>
                    <a:pt x="35492" y="51469"/>
                  </a:cubicBezTo>
                  <a:cubicBezTo>
                    <a:pt x="26552" y="59732"/>
                    <a:pt x="7316" y="69012"/>
                    <a:pt x="1084" y="52959"/>
                  </a:cubicBezTo>
                  <a:cubicBezTo>
                    <a:pt x="881" y="52417"/>
                    <a:pt x="68" y="52620"/>
                    <a:pt x="68" y="532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1" name="Google Shape;1741;p43"/>
            <p:cNvSpPr/>
            <p:nvPr/>
          </p:nvSpPr>
          <p:spPr>
            <a:xfrm>
              <a:off x="3947326" y="4193822"/>
              <a:ext cx="67299" cy="71412"/>
            </a:xfrm>
            <a:custGeom>
              <a:avLst/>
              <a:gdLst/>
              <a:ahLst/>
              <a:cxnLst/>
              <a:rect l="l" t="t" r="r" b="b"/>
              <a:pathLst>
                <a:path w="67299" h="71412" extrusionOk="0">
                  <a:moveTo>
                    <a:pt x="37" y="51703"/>
                  </a:moveTo>
                  <a:cubicBezTo>
                    <a:pt x="8504" y="78999"/>
                    <a:pt x="33023" y="74529"/>
                    <a:pt x="51514" y="58883"/>
                  </a:cubicBezTo>
                  <a:cubicBezTo>
                    <a:pt x="60929" y="50958"/>
                    <a:pt x="67093" y="39782"/>
                    <a:pt x="67296" y="27454"/>
                  </a:cubicBezTo>
                  <a:cubicBezTo>
                    <a:pt x="67432" y="17633"/>
                    <a:pt x="63164" y="3612"/>
                    <a:pt x="53072" y="90"/>
                  </a:cubicBezTo>
                  <a:cubicBezTo>
                    <a:pt x="51514" y="-452"/>
                    <a:pt x="50024" y="1580"/>
                    <a:pt x="51514" y="2664"/>
                  </a:cubicBezTo>
                  <a:cubicBezTo>
                    <a:pt x="71022" y="17227"/>
                    <a:pt x="65061" y="41408"/>
                    <a:pt x="49550" y="56173"/>
                  </a:cubicBezTo>
                  <a:cubicBezTo>
                    <a:pt x="43048" y="62405"/>
                    <a:pt x="34649" y="66943"/>
                    <a:pt x="25843" y="68704"/>
                  </a:cubicBezTo>
                  <a:cubicBezTo>
                    <a:pt x="13922" y="71007"/>
                    <a:pt x="6336" y="60305"/>
                    <a:pt x="1459" y="51229"/>
                  </a:cubicBezTo>
                  <a:cubicBezTo>
                    <a:pt x="1053" y="50416"/>
                    <a:pt x="-234" y="50822"/>
                    <a:pt x="37" y="517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2" name="Google Shape;1742;p43"/>
            <p:cNvSpPr/>
            <p:nvPr/>
          </p:nvSpPr>
          <p:spPr>
            <a:xfrm>
              <a:off x="3881323" y="4147894"/>
              <a:ext cx="47255" cy="47118"/>
            </a:xfrm>
            <a:custGeom>
              <a:avLst/>
              <a:gdLst/>
              <a:ahLst/>
              <a:cxnLst/>
              <a:rect l="l" t="t" r="r" b="b"/>
              <a:pathLst>
                <a:path w="47255" h="47118" extrusionOk="0">
                  <a:moveTo>
                    <a:pt x="270" y="31118"/>
                  </a:moveTo>
                  <a:cubicBezTo>
                    <a:pt x="-881" y="37010"/>
                    <a:pt x="1626" y="44732"/>
                    <a:pt x="8128" y="46561"/>
                  </a:cubicBezTo>
                  <a:cubicBezTo>
                    <a:pt x="17204" y="48999"/>
                    <a:pt x="26687" y="42971"/>
                    <a:pt x="33799" y="37688"/>
                  </a:cubicBezTo>
                  <a:cubicBezTo>
                    <a:pt x="40708" y="32608"/>
                    <a:pt x="45517" y="25293"/>
                    <a:pt x="47007" y="16826"/>
                  </a:cubicBezTo>
                  <a:cubicBezTo>
                    <a:pt x="48158" y="10595"/>
                    <a:pt x="45313" y="1586"/>
                    <a:pt x="38608" y="28"/>
                  </a:cubicBezTo>
                  <a:cubicBezTo>
                    <a:pt x="37863" y="-175"/>
                    <a:pt x="37321" y="773"/>
                    <a:pt x="37795" y="1383"/>
                  </a:cubicBezTo>
                  <a:cubicBezTo>
                    <a:pt x="41859" y="6327"/>
                    <a:pt x="44772" y="9646"/>
                    <a:pt x="44365" y="16420"/>
                  </a:cubicBezTo>
                  <a:cubicBezTo>
                    <a:pt x="44027" y="22719"/>
                    <a:pt x="39827" y="28408"/>
                    <a:pt x="36169" y="33217"/>
                  </a:cubicBezTo>
                  <a:cubicBezTo>
                    <a:pt x="27770" y="44122"/>
                    <a:pt x="2844" y="51099"/>
                    <a:pt x="1490" y="31185"/>
                  </a:cubicBezTo>
                  <a:cubicBezTo>
                    <a:pt x="1490" y="30440"/>
                    <a:pt x="338" y="30440"/>
                    <a:pt x="203" y="31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3" name="Google Shape;1743;p43"/>
            <p:cNvSpPr/>
            <p:nvPr/>
          </p:nvSpPr>
          <p:spPr>
            <a:xfrm>
              <a:off x="3840548" y="4041165"/>
              <a:ext cx="62907" cy="54732"/>
            </a:xfrm>
            <a:custGeom>
              <a:avLst/>
              <a:gdLst/>
              <a:ahLst/>
              <a:cxnLst/>
              <a:rect l="l" t="t" r="r" b="b"/>
              <a:pathLst>
                <a:path w="62907" h="54732" extrusionOk="0">
                  <a:moveTo>
                    <a:pt x="0" y="35433"/>
                  </a:moveTo>
                  <a:cubicBezTo>
                    <a:pt x="271" y="57853"/>
                    <a:pt x="20997" y="57176"/>
                    <a:pt x="37457" y="51080"/>
                  </a:cubicBezTo>
                  <a:cubicBezTo>
                    <a:pt x="55473" y="44442"/>
                    <a:pt x="70713" y="18093"/>
                    <a:pt x="58522" y="618"/>
                  </a:cubicBezTo>
                  <a:cubicBezTo>
                    <a:pt x="57438" y="-940"/>
                    <a:pt x="55203" y="754"/>
                    <a:pt x="56218" y="2312"/>
                  </a:cubicBezTo>
                  <a:cubicBezTo>
                    <a:pt x="77622" y="36314"/>
                    <a:pt x="8060" y="75396"/>
                    <a:pt x="1084" y="35298"/>
                  </a:cubicBezTo>
                  <a:cubicBezTo>
                    <a:pt x="948" y="34620"/>
                    <a:pt x="0" y="34688"/>
                    <a:pt x="0" y="353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4" name="Google Shape;1744;p43"/>
            <p:cNvSpPr/>
            <p:nvPr/>
          </p:nvSpPr>
          <p:spPr>
            <a:xfrm>
              <a:off x="3841157" y="3940044"/>
              <a:ext cx="57796" cy="65343"/>
            </a:xfrm>
            <a:custGeom>
              <a:avLst/>
              <a:gdLst/>
              <a:ahLst/>
              <a:cxnLst/>
              <a:rect l="l" t="t" r="r" b="b"/>
              <a:pathLst>
                <a:path w="57796" h="65343" extrusionOk="0">
                  <a:moveTo>
                    <a:pt x="44975" y="1901"/>
                  </a:moveTo>
                  <a:cubicBezTo>
                    <a:pt x="61841" y="5220"/>
                    <a:pt x="53171" y="25540"/>
                    <a:pt x="47142" y="34819"/>
                  </a:cubicBezTo>
                  <a:cubicBezTo>
                    <a:pt x="42333" y="42135"/>
                    <a:pt x="37050" y="48705"/>
                    <a:pt x="30209" y="54191"/>
                  </a:cubicBezTo>
                  <a:cubicBezTo>
                    <a:pt x="24926" y="58391"/>
                    <a:pt x="12869" y="64622"/>
                    <a:pt x="6773" y="57375"/>
                  </a:cubicBezTo>
                  <a:cubicBezTo>
                    <a:pt x="4606" y="54801"/>
                    <a:pt x="4199" y="52769"/>
                    <a:pt x="2100" y="50330"/>
                  </a:cubicBezTo>
                  <a:cubicBezTo>
                    <a:pt x="1355" y="49450"/>
                    <a:pt x="0" y="49924"/>
                    <a:pt x="0" y="51143"/>
                  </a:cubicBezTo>
                  <a:cubicBezTo>
                    <a:pt x="407" y="62048"/>
                    <a:pt x="8467" y="66790"/>
                    <a:pt x="18491" y="64961"/>
                  </a:cubicBezTo>
                  <a:cubicBezTo>
                    <a:pt x="32918" y="62319"/>
                    <a:pt x="42266" y="48095"/>
                    <a:pt x="49784" y="36919"/>
                  </a:cubicBezTo>
                  <a:cubicBezTo>
                    <a:pt x="55677" y="28249"/>
                    <a:pt x="66515" y="-3992"/>
                    <a:pt x="45043" y="411"/>
                  </a:cubicBezTo>
                  <a:cubicBezTo>
                    <a:pt x="44230" y="546"/>
                    <a:pt x="44094" y="1698"/>
                    <a:pt x="45043" y="19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5" name="Google Shape;1745;p43"/>
            <p:cNvSpPr/>
            <p:nvPr/>
          </p:nvSpPr>
          <p:spPr>
            <a:xfrm>
              <a:off x="3817945" y="3764841"/>
              <a:ext cx="76164" cy="106537"/>
            </a:xfrm>
            <a:custGeom>
              <a:avLst/>
              <a:gdLst/>
              <a:ahLst/>
              <a:cxnLst/>
              <a:rect l="l" t="t" r="r" b="b"/>
              <a:pathLst>
                <a:path w="76164" h="106537" extrusionOk="0">
                  <a:moveTo>
                    <a:pt x="1606" y="106254"/>
                  </a:moveTo>
                  <a:cubicBezTo>
                    <a:pt x="34117" y="77806"/>
                    <a:pt x="68119" y="48139"/>
                    <a:pt x="76112" y="2961"/>
                  </a:cubicBezTo>
                  <a:cubicBezTo>
                    <a:pt x="76722" y="-494"/>
                    <a:pt x="71777" y="-1103"/>
                    <a:pt x="70897" y="2080"/>
                  </a:cubicBezTo>
                  <a:cubicBezTo>
                    <a:pt x="64665" y="24771"/>
                    <a:pt x="53760" y="44617"/>
                    <a:pt x="40620" y="64124"/>
                  </a:cubicBezTo>
                  <a:cubicBezTo>
                    <a:pt x="29850" y="80041"/>
                    <a:pt x="13933" y="91624"/>
                    <a:pt x="251" y="104899"/>
                  </a:cubicBezTo>
                  <a:cubicBezTo>
                    <a:pt x="-562" y="105712"/>
                    <a:pt x="793" y="107067"/>
                    <a:pt x="1606" y="106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6" name="Google Shape;1746;p43"/>
            <p:cNvSpPr/>
            <p:nvPr/>
          </p:nvSpPr>
          <p:spPr>
            <a:xfrm>
              <a:off x="3717535" y="3890264"/>
              <a:ext cx="75044" cy="45238"/>
            </a:xfrm>
            <a:custGeom>
              <a:avLst/>
              <a:gdLst/>
              <a:ahLst/>
              <a:cxnLst/>
              <a:rect l="l" t="t" r="r" b="b"/>
              <a:pathLst>
                <a:path w="75044" h="45238" extrusionOk="0">
                  <a:moveTo>
                    <a:pt x="74719" y="0"/>
                  </a:moveTo>
                  <a:cubicBezTo>
                    <a:pt x="60631" y="4809"/>
                    <a:pt x="49387" y="14495"/>
                    <a:pt x="37330" y="23097"/>
                  </a:cubicBezTo>
                  <a:cubicBezTo>
                    <a:pt x="25612" y="31428"/>
                    <a:pt x="13284" y="35560"/>
                    <a:pt x="686" y="41656"/>
                  </a:cubicBezTo>
                  <a:cubicBezTo>
                    <a:pt x="-194" y="42062"/>
                    <a:pt x="-262" y="43214"/>
                    <a:pt x="686" y="43688"/>
                  </a:cubicBezTo>
                  <a:cubicBezTo>
                    <a:pt x="10508" y="48768"/>
                    <a:pt x="22226" y="40166"/>
                    <a:pt x="30557" y="35154"/>
                  </a:cubicBezTo>
                  <a:cubicBezTo>
                    <a:pt x="46338" y="25535"/>
                    <a:pt x="61646" y="13073"/>
                    <a:pt x="74990" y="406"/>
                  </a:cubicBezTo>
                  <a:cubicBezTo>
                    <a:pt x="75125" y="271"/>
                    <a:pt x="74990" y="0"/>
                    <a:pt x="74787" y="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7" name="Google Shape;1747;p43"/>
            <p:cNvSpPr/>
            <p:nvPr/>
          </p:nvSpPr>
          <p:spPr>
            <a:xfrm>
              <a:off x="3632933" y="3788264"/>
              <a:ext cx="45380" cy="81437"/>
            </a:xfrm>
            <a:custGeom>
              <a:avLst/>
              <a:gdLst/>
              <a:ahLst/>
              <a:cxnLst/>
              <a:rect l="l" t="t" r="r" b="b"/>
              <a:pathLst>
                <a:path w="45380" h="81437" extrusionOk="0">
                  <a:moveTo>
                    <a:pt x="13695" y="467"/>
                  </a:moveTo>
                  <a:cubicBezTo>
                    <a:pt x="3196" y="21261"/>
                    <a:pt x="-5880" y="41310"/>
                    <a:pt x="4753" y="63933"/>
                  </a:cubicBezTo>
                  <a:cubicBezTo>
                    <a:pt x="11934" y="79173"/>
                    <a:pt x="28867" y="84253"/>
                    <a:pt x="44242" y="79986"/>
                  </a:cubicBezTo>
                  <a:cubicBezTo>
                    <a:pt x="46274" y="79444"/>
                    <a:pt x="45326" y="76464"/>
                    <a:pt x="43430" y="76532"/>
                  </a:cubicBezTo>
                  <a:cubicBezTo>
                    <a:pt x="-2155" y="78293"/>
                    <a:pt x="3399" y="30676"/>
                    <a:pt x="14981" y="1009"/>
                  </a:cubicBezTo>
                  <a:cubicBezTo>
                    <a:pt x="15320" y="128"/>
                    <a:pt x="14101" y="-414"/>
                    <a:pt x="13695" y="3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8" name="Google Shape;1748;p43"/>
            <p:cNvSpPr/>
            <p:nvPr/>
          </p:nvSpPr>
          <p:spPr>
            <a:xfrm>
              <a:off x="3760958" y="3660031"/>
              <a:ext cx="90532" cy="41947"/>
            </a:xfrm>
            <a:custGeom>
              <a:avLst/>
              <a:gdLst/>
              <a:ahLst/>
              <a:cxnLst/>
              <a:rect l="l" t="t" r="r" b="b"/>
              <a:pathLst>
                <a:path w="90532" h="41947" extrusionOk="0">
                  <a:moveTo>
                    <a:pt x="545" y="22698"/>
                  </a:moveTo>
                  <a:cubicBezTo>
                    <a:pt x="16937" y="14503"/>
                    <a:pt x="35969" y="9152"/>
                    <a:pt x="53919" y="5494"/>
                  </a:cubicBezTo>
                  <a:cubicBezTo>
                    <a:pt x="63334" y="3598"/>
                    <a:pt x="72681" y="8136"/>
                    <a:pt x="78709" y="14977"/>
                  </a:cubicBezTo>
                  <a:cubicBezTo>
                    <a:pt x="85144" y="22292"/>
                    <a:pt x="83180" y="31504"/>
                    <a:pt x="83857" y="40309"/>
                  </a:cubicBezTo>
                  <a:cubicBezTo>
                    <a:pt x="83993" y="41799"/>
                    <a:pt x="86160" y="42612"/>
                    <a:pt x="87040" y="41257"/>
                  </a:cubicBezTo>
                  <a:cubicBezTo>
                    <a:pt x="96388" y="26762"/>
                    <a:pt x="85483" y="9490"/>
                    <a:pt x="71868" y="2582"/>
                  </a:cubicBezTo>
                  <a:cubicBezTo>
                    <a:pt x="62928" y="-1889"/>
                    <a:pt x="52970" y="279"/>
                    <a:pt x="43962" y="2853"/>
                  </a:cubicBezTo>
                  <a:cubicBezTo>
                    <a:pt x="27977" y="7458"/>
                    <a:pt x="13888" y="12471"/>
                    <a:pt x="139" y="21953"/>
                  </a:cubicBezTo>
                  <a:cubicBezTo>
                    <a:pt x="-200" y="22224"/>
                    <a:pt x="139" y="22834"/>
                    <a:pt x="545" y="226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9" name="Google Shape;1749;p43"/>
            <p:cNvSpPr/>
            <p:nvPr/>
          </p:nvSpPr>
          <p:spPr>
            <a:xfrm>
              <a:off x="3718178" y="3689250"/>
              <a:ext cx="27607" cy="23958"/>
            </a:xfrm>
            <a:custGeom>
              <a:avLst/>
              <a:gdLst/>
              <a:ahLst/>
              <a:cxnLst/>
              <a:rect l="l" t="t" r="r" b="b"/>
              <a:pathLst>
                <a:path w="27607" h="23958" extrusionOk="0">
                  <a:moveTo>
                    <a:pt x="26459" y="50"/>
                  </a:moveTo>
                  <a:cubicBezTo>
                    <a:pt x="16163" y="3233"/>
                    <a:pt x="5801" y="12377"/>
                    <a:pt x="246" y="21521"/>
                  </a:cubicBezTo>
                  <a:cubicBezTo>
                    <a:pt x="-770" y="23147"/>
                    <a:pt x="1601" y="24569"/>
                    <a:pt x="2956" y="23689"/>
                  </a:cubicBezTo>
                  <a:cubicBezTo>
                    <a:pt x="12167" y="17728"/>
                    <a:pt x="16638" y="6620"/>
                    <a:pt x="27068" y="1675"/>
                  </a:cubicBezTo>
                  <a:cubicBezTo>
                    <a:pt x="28085" y="1201"/>
                    <a:pt x="27543" y="-289"/>
                    <a:pt x="26459" y="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0" name="Google Shape;1750;p43"/>
            <p:cNvSpPr/>
            <p:nvPr/>
          </p:nvSpPr>
          <p:spPr>
            <a:xfrm>
              <a:off x="3730062" y="3706154"/>
              <a:ext cx="108067" cy="51384"/>
            </a:xfrm>
            <a:custGeom>
              <a:avLst/>
              <a:gdLst/>
              <a:ahLst/>
              <a:cxnLst/>
              <a:rect l="l" t="t" r="r" b="b"/>
              <a:pathLst>
                <a:path w="108067" h="51384" extrusionOk="0">
                  <a:moveTo>
                    <a:pt x="690" y="51218"/>
                  </a:moveTo>
                  <a:cubicBezTo>
                    <a:pt x="31508" y="22025"/>
                    <a:pt x="64766" y="11661"/>
                    <a:pt x="105879" y="4956"/>
                  </a:cubicBezTo>
                  <a:cubicBezTo>
                    <a:pt x="109064" y="4414"/>
                    <a:pt x="108657" y="-260"/>
                    <a:pt x="105406" y="11"/>
                  </a:cubicBezTo>
                  <a:cubicBezTo>
                    <a:pt x="65511" y="2721"/>
                    <a:pt x="24261" y="17216"/>
                    <a:pt x="80" y="50676"/>
                  </a:cubicBezTo>
                  <a:cubicBezTo>
                    <a:pt x="-190" y="51015"/>
                    <a:pt x="283" y="51624"/>
                    <a:pt x="622" y="512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1" name="Google Shape;1751;p43"/>
            <p:cNvSpPr/>
            <p:nvPr/>
          </p:nvSpPr>
          <p:spPr>
            <a:xfrm>
              <a:off x="3697751" y="3782303"/>
              <a:ext cx="10414" cy="16880"/>
            </a:xfrm>
            <a:custGeom>
              <a:avLst/>
              <a:gdLst/>
              <a:ahLst/>
              <a:cxnLst/>
              <a:rect l="l" t="t" r="r" b="b"/>
              <a:pathLst>
                <a:path w="10414" h="16880" extrusionOk="0">
                  <a:moveTo>
                    <a:pt x="7872" y="536"/>
                  </a:moveTo>
                  <a:cubicBezTo>
                    <a:pt x="3876" y="4803"/>
                    <a:pt x="828" y="9612"/>
                    <a:pt x="15" y="15505"/>
                  </a:cubicBezTo>
                  <a:cubicBezTo>
                    <a:pt x="-188" y="16927"/>
                    <a:pt x="1709" y="17401"/>
                    <a:pt x="2386" y="16182"/>
                  </a:cubicBezTo>
                  <a:cubicBezTo>
                    <a:pt x="4960" y="11441"/>
                    <a:pt x="6653" y="6496"/>
                    <a:pt x="10107" y="2229"/>
                  </a:cubicBezTo>
                  <a:cubicBezTo>
                    <a:pt x="11191" y="807"/>
                    <a:pt x="9159" y="-819"/>
                    <a:pt x="7939" y="4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2" name="Google Shape;1752;p43"/>
            <p:cNvSpPr/>
            <p:nvPr/>
          </p:nvSpPr>
          <p:spPr>
            <a:xfrm>
              <a:off x="3807216" y="4225037"/>
              <a:ext cx="98860" cy="75422"/>
            </a:xfrm>
            <a:custGeom>
              <a:avLst/>
              <a:gdLst/>
              <a:ahLst/>
              <a:cxnLst/>
              <a:rect l="l" t="t" r="r" b="b"/>
              <a:pathLst>
                <a:path w="98860" h="75422" extrusionOk="0">
                  <a:moveTo>
                    <a:pt x="74" y="1998"/>
                  </a:moveTo>
                  <a:cubicBezTo>
                    <a:pt x="11183" y="37896"/>
                    <a:pt x="59070" y="75692"/>
                    <a:pt x="97407" y="75421"/>
                  </a:cubicBezTo>
                  <a:cubicBezTo>
                    <a:pt x="99168" y="75421"/>
                    <a:pt x="99304" y="72982"/>
                    <a:pt x="97949" y="72305"/>
                  </a:cubicBezTo>
                  <a:cubicBezTo>
                    <a:pt x="61509" y="54491"/>
                    <a:pt x="19785" y="42502"/>
                    <a:pt x="2852" y="914"/>
                  </a:cubicBezTo>
                  <a:cubicBezTo>
                    <a:pt x="2107" y="-847"/>
                    <a:pt x="-467" y="169"/>
                    <a:pt x="74" y="19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3" name="Google Shape;1753;p43"/>
            <p:cNvSpPr/>
            <p:nvPr/>
          </p:nvSpPr>
          <p:spPr>
            <a:xfrm>
              <a:off x="4061838" y="4135344"/>
              <a:ext cx="15510" cy="71812"/>
            </a:xfrm>
            <a:custGeom>
              <a:avLst/>
              <a:gdLst/>
              <a:ahLst/>
              <a:cxnLst/>
              <a:rect l="l" t="t" r="r" b="b"/>
              <a:pathLst>
                <a:path w="15510" h="71812" extrusionOk="0">
                  <a:moveTo>
                    <a:pt x="12931" y="1063"/>
                  </a:moveTo>
                  <a:cubicBezTo>
                    <a:pt x="11238" y="11900"/>
                    <a:pt x="10019" y="22805"/>
                    <a:pt x="8664" y="33711"/>
                  </a:cubicBezTo>
                  <a:cubicBezTo>
                    <a:pt x="7174" y="46106"/>
                    <a:pt x="3178" y="57349"/>
                    <a:pt x="61" y="69338"/>
                  </a:cubicBezTo>
                  <a:cubicBezTo>
                    <a:pt x="-480" y="71438"/>
                    <a:pt x="2703" y="72725"/>
                    <a:pt x="3855" y="71032"/>
                  </a:cubicBezTo>
                  <a:cubicBezTo>
                    <a:pt x="17198" y="51795"/>
                    <a:pt x="13812" y="23618"/>
                    <a:pt x="15505" y="1469"/>
                  </a:cubicBezTo>
                  <a:cubicBezTo>
                    <a:pt x="15640" y="-156"/>
                    <a:pt x="13202" y="-630"/>
                    <a:pt x="12931" y="10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4" name="Google Shape;1754;p43"/>
            <p:cNvSpPr/>
            <p:nvPr/>
          </p:nvSpPr>
          <p:spPr>
            <a:xfrm>
              <a:off x="3750260" y="3654167"/>
              <a:ext cx="127134" cy="176905"/>
            </a:xfrm>
            <a:custGeom>
              <a:avLst/>
              <a:gdLst/>
              <a:ahLst/>
              <a:cxnLst/>
              <a:rect l="l" t="t" r="r" b="b"/>
              <a:pathLst>
                <a:path w="127134" h="176905" extrusionOk="0">
                  <a:moveTo>
                    <a:pt x="119616" y="51185"/>
                  </a:moveTo>
                  <a:cubicBezTo>
                    <a:pt x="111353" y="70082"/>
                    <a:pt x="100922" y="85255"/>
                    <a:pt x="88324" y="101443"/>
                  </a:cubicBezTo>
                  <a:cubicBezTo>
                    <a:pt x="79383" y="112213"/>
                    <a:pt x="15714" y="181842"/>
                    <a:pt x="0" y="176627"/>
                  </a:cubicBezTo>
                  <a:cubicBezTo>
                    <a:pt x="1015" y="172360"/>
                    <a:pt x="69765" y="104152"/>
                    <a:pt x="77893" y="93518"/>
                  </a:cubicBezTo>
                  <a:cubicBezTo>
                    <a:pt x="89204" y="77939"/>
                    <a:pt x="98687" y="63241"/>
                    <a:pt x="106409" y="45563"/>
                  </a:cubicBezTo>
                  <a:cubicBezTo>
                    <a:pt x="106950" y="44344"/>
                    <a:pt x="107425" y="43057"/>
                    <a:pt x="107899" y="41838"/>
                  </a:cubicBezTo>
                  <a:cubicBezTo>
                    <a:pt x="110744" y="34387"/>
                    <a:pt x="112640" y="27952"/>
                    <a:pt x="113520" y="20027"/>
                  </a:cubicBezTo>
                  <a:cubicBezTo>
                    <a:pt x="114198" y="5262"/>
                    <a:pt x="109321" y="3704"/>
                    <a:pt x="116637" y="1401"/>
                  </a:cubicBezTo>
                  <a:cubicBezTo>
                    <a:pt x="126390" y="-5305"/>
                    <a:pt x="126864" y="13864"/>
                    <a:pt x="127135" y="20908"/>
                  </a:cubicBezTo>
                  <a:cubicBezTo>
                    <a:pt x="126797" y="30391"/>
                    <a:pt x="124629" y="38180"/>
                    <a:pt x="121378" y="47053"/>
                  </a:cubicBezTo>
                  <a:cubicBezTo>
                    <a:pt x="121174" y="47866"/>
                    <a:pt x="120091" y="50304"/>
                    <a:pt x="119684" y="512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5" name="Google Shape;1755;p43"/>
            <p:cNvSpPr/>
            <p:nvPr/>
          </p:nvSpPr>
          <p:spPr>
            <a:xfrm>
              <a:off x="3889280" y="3368342"/>
              <a:ext cx="22523" cy="26366"/>
            </a:xfrm>
            <a:custGeom>
              <a:avLst/>
              <a:gdLst/>
              <a:ahLst/>
              <a:cxnLst/>
              <a:rect l="l" t="t" r="r" b="b"/>
              <a:pathLst>
                <a:path w="22523" h="26366" extrusionOk="0">
                  <a:moveTo>
                    <a:pt x="713" y="17241"/>
                  </a:moveTo>
                  <a:cubicBezTo>
                    <a:pt x="1255" y="15006"/>
                    <a:pt x="2000" y="13245"/>
                    <a:pt x="3152" y="11213"/>
                  </a:cubicBezTo>
                  <a:cubicBezTo>
                    <a:pt x="5319" y="7488"/>
                    <a:pt x="7554" y="4914"/>
                    <a:pt x="11279" y="2746"/>
                  </a:cubicBezTo>
                  <a:cubicBezTo>
                    <a:pt x="13582" y="1324"/>
                    <a:pt x="16088" y="105"/>
                    <a:pt x="18865" y="105"/>
                  </a:cubicBezTo>
                  <a:cubicBezTo>
                    <a:pt x="19678" y="-31"/>
                    <a:pt x="20559" y="-98"/>
                    <a:pt x="21372" y="308"/>
                  </a:cubicBezTo>
                  <a:cubicBezTo>
                    <a:pt x="21643" y="308"/>
                    <a:pt x="21913" y="444"/>
                    <a:pt x="22117" y="647"/>
                  </a:cubicBezTo>
                  <a:cubicBezTo>
                    <a:pt x="22252" y="647"/>
                    <a:pt x="22320" y="850"/>
                    <a:pt x="22320" y="850"/>
                  </a:cubicBezTo>
                  <a:cubicBezTo>
                    <a:pt x="22320" y="850"/>
                    <a:pt x="22320" y="985"/>
                    <a:pt x="22388" y="985"/>
                  </a:cubicBezTo>
                  <a:cubicBezTo>
                    <a:pt x="22388" y="985"/>
                    <a:pt x="22388" y="985"/>
                    <a:pt x="22388" y="985"/>
                  </a:cubicBezTo>
                  <a:cubicBezTo>
                    <a:pt x="22388" y="985"/>
                    <a:pt x="22388" y="985"/>
                    <a:pt x="22388" y="985"/>
                  </a:cubicBezTo>
                  <a:cubicBezTo>
                    <a:pt x="22388" y="985"/>
                    <a:pt x="22388" y="985"/>
                    <a:pt x="22388" y="985"/>
                  </a:cubicBezTo>
                  <a:cubicBezTo>
                    <a:pt x="22388" y="985"/>
                    <a:pt x="22523" y="850"/>
                    <a:pt x="22523" y="850"/>
                  </a:cubicBezTo>
                  <a:cubicBezTo>
                    <a:pt x="22523" y="850"/>
                    <a:pt x="22456" y="1053"/>
                    <a:pt x="22456" y="1053"/>
                  </a:cubicBezTo>
                  <a:cubicBezTo>
                    <a:pt x="22456" y="1053"/>
                    <a:pt x="22456" y="1053"/>
                    <a:pt x="22456" y="1121"/>
                  </a:cubicBezTo>
                  <a:cubicBezTo>
                    <a:pt x="22456" y="1121"/>
                    <a:pt x="22456" y="1121"/>
                    <a:pt x="22456" y="1121"/>
                  </a:cubicBezTo>
                  <a:cubicBezTo>
                    <a:pt x="22456" y="1121"/>
                    <a:pt x="22456" y="1189"/>
                    <a:pt x="22456" y="1189"/>
                  </a:cubicBezTo>
                  <a:cubicBezTo>
                    <a:pt x="22456" y="1189"/>
                    <a:pt x="22456" y="1324"/>
                    <a:pt x="22456" y="1324"/>
                  </a:cubicBezTo>
                  <a:cubicBezTo>
                    <a:pt x="22456" y="1460"/>
                    <a:pt x="22456" y="1527"/>
                    <a:pt x="22456" y="1663"/>
                  </a:cubicBezTo>
                  <a:cubicBezTo>
                    <a:pt x="22456" y="1934"/>
                    <a:pt x="22320" y="2137"/>
                    <a:pt x="22117" y="2340"/>
                  </a:cubicBezTo>
                  <a:cubicBezTo>
                    <a:pt x="21846" y="3017"/>
                    <a:pt x="21236" y="3492"/>
                    <a:pt x="20694" y="3966"/>
                  </a:cubicBezTo>
                  <a:cubicBezTo>
                    <a:pt x="19407" y="5524"/>
                    <a:pt x="17849" y="7014"/>
                    <a:pt x="16495" y="8639"/>
                  </a:cubicBezTo>
                  <a:cubicBezTo>
                    <a:pt x="14802" y="11010"/>
                    <a:pt x="13718" y="12906"/>
                    <a:pt x="12634" y="15616"/>
                  </a:cubicBezTo>
                  <a:cubicBezTo>
                    <a:pt x="12363" y="16090"/>
                    <a:pt x="11618" y="19002"/>
                    <a:pt x="11415" y="19748"/>
                  </a:cubicBezTo>
                  <a:cubicBezTo>
                    <a:pt x="9993" y="25911"/>
                    <a:pt x="10670" y="26589"/>
                    <a:pt x="5522" y="26318"/>
                  </a:cubicBezTo>
                  <a:cubicBezTo>
                    <a:pt x="-574" y="26589"/>
                    <a:pt x="-642" y="24286"/>
                    <a:pt x="713" y="171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6" name="Google Shape;1756;p43"/>
            <p:cNvSpPr/>
            <p:nvPr/>
          </p:nvSpPr>
          <p:spPr>
            <a:xfrm>
              <a:off x="3886977" y="3288687"/>
              <a:ext cx="22455" cy="26349"/>
            </a:xfrm>
            <a:custGeom>
              <a:avLst/>
              <a:gdLst/>
              <a:ahLst/>
              <a:cxnLst/>
              <a:rect l="l" t="t" r="r" b="b"/>
              <a:pathLst>
                <a:path w="22455" h="26349" extrusionOk="0">
                  <a:moveTo>
                    <a:pt x="645" y="17241"/>
                  </a:moveTo>
                  <a:cubicBezTo>
                    <a:pt x="1187" y="15006"/>
                    <a:pt x="1932" y="13245"/>
                    <a:pt x="3083" y="11213"/>
                  </a:cubicBezTo>
                  <a:cubicBezTo>
                    <a:pt x="5251" y="7488"/>
                    <a:pt x="7486" y="4914"/>
                    <a:pt x="11212" y="2747"/>
                  </a:cubicBezTo>
                  <a:cubicBezTo>
                    <a:pt x="13514" y="1324"/>
                    <a:pt x="16020" y="105"/>
                    <a:pt x="18798" y="105"/>
                  </a:cubicBezTo>
                  <a:cubicBezTo>
                    <a:pt x="19610" y="-31"/>
                    <a:pt x="20491" y="-98"/>
                    <a:pt x="21304" y="308"/>
                  </a:cubicBezTo>
                  <a:cubicBezTo>
                    <a:pt x="21575" y="308"/>
                    <a:pt x="21845" y="444"/>
                    <a:pt x="22049" y="647"/>
                  </a:cubicBezTo>
                  <a:cubicBezTo>
                    <a:pt x="22184" y="647"/>
                    <a:pt x="22252" y="850"/>
                    <a:pt x="22252" y="850"/>
                  </a:cubicBezTo>
                  <a:cubicBezTo>
                    <a:pt x="22252" y="850"/>
                    <a:pt x="22320" y="985"/>
                    <a:pt x="22320" y="985"/>
                  </a:cubicBezTo>
                  <a:cubicBezTo>
                    <a:pt x="22320" y="985"/>
                    <a:pt x="22320" y="985"/>
                    <a:pt x="22320" y="985"/>
                  </a:cubicBezTo>
                  <a:cubicBezTo>
                    <a:pt x="22320" y="985"/>
                    <a:pt x="22320" y="985"/>
                    <a:pt x="22320" y="985"/>
                  </a:cubicBezTo>
                  <a:cubicBezTo>
                    <a:pt x="22320" y="985"/>
                    <a:pt x="22320" y="985"/>
                    <a:pt x="22320" y="985"/>
                  </a:cubicBezTo>
                  <a:cubicBezTo>
                    <a:pt x="22320" y="985"/>
                    <a:pt x="22456" y="850"/>
                    <a:pt x="22456" y="850"/>
                  </a:cubicBezTo>
                  <a:cubicBezTo>
                    <a:pt x="22456" y="850"/>
                    <a:pt x="22456" y="1053"/>
                    <a:pt x="22456" y="1053"/>
                  </a:cubicBezTo>
                  <a:cubicBezTo>
                    <a:pt x="22456" y="1053"/>
                    <a:pt x="22456" y="1053"/>
                    <a:pt x="22456" y="1121"/>
                  </a:cubicBezTo>
                  <a:cubicBezTo>
                    <a:pt x="22456" y="1121"/>
                    <a:pt x="22456" y="1121"/>
                    <a:pt x="22456" y="1121"/>
                  </a:cubicBezTo>
                  <a:cubicBezTo>
                    <a:pt x="22456" y="1121"/>
                    <a:pt x="22456" y="1189"/>
                    <a:pt x="22456" y="1189"/>
                  </a:cubicBezTo>
                  <a:cubicBezTo>
                    <a:pt x="22456" y="1189"/>
                    <a:pt x="22456" y="1324"/>
                    <a:pt x="22456" y="1324"/>
                  </a:cubicBezTo>
                  <a:cubicBezTo>
                    <a:pt x="22456" y="1460"/>
                    <a:pt x="22456" y="1527"/>
                    <a:pt x="22456" y="1663"/>
                  </a:cubicBezTo>
                  <a:cubicBezTo>
                    <a:pt x="22456" y="1934"/>
                    <a:pt x="22320" y="2137"/>
                    <a:pt x="22117" y="2340"/>
                  </a:cubicBezTo>
                  <a:cubicBezTo>
                    <a:pt x="21845" y="3017"/>
                    <a:pt x="21236" y="3492"/>
                    <a:pt x="20694" y="3966"/>
                  </a:cubicBezTo>
                  <a:cubicBezTo>
                    <a:pt x="19407" y="5524"/>
                    <a:pt x="17849" y="7014"/>
                    <a:pt x="16495" y="8639"/>
                  </a:cubicBezTo>
                  <a:cubicBezTo>
                    <a:pt x="14802" y="11010"/>
                    <a:pt x="13718" y="12907"/>
                    <a:pt x="12634" y="15616"/>
                  </a:cubicBezTo>
                  <a:cubicBezTo>
                    <a:pt x="12362" y="16090"/>
                    <a:pt x="11618" y="19002"/>
                    <a:pt x="11415" y="19748"/>
                  </a:cubicBezTo>
                  <a:cubicBezTo>
                    <a:pt x="9992" y="25911"/>
                    <a:pt x="10669" y="26521"/>
                    <a:pt x="5522" y="26318"/>
                  </a:cubicBezTo>
                  <a:cubicBezTo>
                    <a:pt x="-574" y="26589"/>
                    <a:pt x="-642" y="24286"/>
                    <a:pt x="713" y="171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7" name="Google Shape;1757;p43"/>
            <p:cNvSpPr/>
            <p:nvPr/>
          </p:nvSpPr>
          <p:spPr>
            <a:xfrm>
              <a:off x="3903234" y="3438987"/>
              <a:ext cx="22454" cy="26366"/>
            </a:xfrm>
            <a:custGeom>
              <a:avLst/>
              <a:gdLst/>
              <a:ahLst/>
              <a:cxnLst/>
              <a:rect l="l" t="t" r="r" b="b"/>
              <a:pathLst>
                <a:path w="22454" h="26366" extrusionOk="0">
                  <a:moveTo>
                    <a:pt x="577" y="17241"/>
                  </a:moveTo>
                  <a:cubicBezTo>
                    <a:pt x="1119" y="15006"/>
                    <a:pt x="1864" y="13245"/>
                    <a:pt x="3015" y="11213"/>
                  </a:cubicBezTo>
                  <a:cubicBezTo>
                    <a:pt x="5183" y="7488"/>
                    <a:pt x="7486" y="4914"/>
                    <a:pt x="11144" y="2746"/>
                  </a:cubicBezTo>
                  <a:cubicBezTo>
                    <a:pt x="13446" y="1324"/>
                    <a:pt x="15953" y="105"/>
                    <a:pt x="18730" y="105"/>
                  </a:cubicBezTo>
                  <a:cubicBezTo>
                    <a:pt x="19543" y="-31"/>
                    <a:pt x="20423" y="-98"/>
                    <a:pt x="21236" y="308"/>
                  </a:cubicBezTo>
                  <a:cubicBezTo>
                    <a:pt x="21506" y="308"/>
                    <a:pt x="21778" y="444"/>
                    <a:pt x="21981" y="647"/>
                  </a:cubicBezTo>
                  <a:cubicBezTo>
                    <a:pt x="22117" y="647"/>
                    <a:pt x="22184" y="850"/>
                    <a:pt x="22252" y="850"/>
                  </a:cubicBezTo>
                  <a:cubicBezTo>
                    <a:pt x="22252" y="850"/>
                    <a:pt x="22252" y="985"/>
                    <a:pt x="22319" y="985"/>
                  </a:cubicBezTo>
                  <a:cubicBezTo>
                    <a:pt x="22319" y="985"/>
                    <a:pt x="22319" y="985"/>
                    <a:pt x="22319" y="985"/>
                  </a:cubicBezTo>
                  <a:cubicBezTo>
                    <a:pt x="22319" y="985"/>
                    <a:pt x="22319" y="985"/>
                    <a:pt x="22319" y="985"/>
                  </a:cubicBezTo>
                  <a:cubicBezTo>
                    <a:pt x="22319" y="985"/>
                    <a:pt x="22319" y="985"/>
                    <a:pt x="22319" y="985"/>
                  </a:cubicBezTo>
                  <a:cubicBezTo>
                    <a:pt x="22319" y="985"/>
                    <a:pt x="22455" y="850"/>
                    <a:pt x="22455" y="850"/>
                  </a:cubicBezTo>
                  <a:cubicBezTo>
                    <a:pt x="22455" y="850"/>
                    <a:pt x="22455" y="1053"/>
                    <a:pt x="22455" y="1053"/>
                  </a:cubicBezTo>
                  <a:cubicBezTo>
                    <a:pt x="22455" y="1053"/>
                    <a:pt x="22455" y="1053"/>
                    <a:pt x="22455" y="1121"/>
                  </a:cubicBezTo>
                  <a:cubicBezTo>
                    <a:pt x="22455" y="1121"/>
                    <a:pt x="22455" y="1121"/>
                    <a:pt x="22455" y="1121"/>
                  </a:cubicBezTo>
                  <a:cubicBezTo>
                    <a:pt x="22455" y="1121"/>
                    <a:pt x="22455" y="1189"/>
                    <a:pt x="22455" y="1189"/>
                  </a:cubicBezTo>
                  <a:cubicBezTo>
                    <a:pt x="22455" y="1189"/>
                    <a:pt x="22455" y="1324"/>
                    <a:pt x="22455" y="1324"/>
                  </a:cubicBezTo>
                  <a:cubicBezTo>
                    <a:pt x="22455" y="1460"/>
                    <a:pt x="22455" y="1527"/>
                    <a:pt x="22455" y="1663"/>
                  </a:cubicBezTo>
                  <a:cubicBezTo>
                    <a:pt x="22455" y="1934"/>
                    <a:pt x="22319" y="2137"/>
                    <a:pt x="22117" y="2340"/>
                  </a:cubicBezTo>
                  <a:cubicBezTo>
                    <a:pt x="21845" y="3017"/>
                    <a:pt x="21236" y="3492"/>
                    <a:pt x="20694" y="3966"/>
                  </a:cubicBezTo>
                  <a:cubicBezTo>
                    <a:pt x="19407" y="5524"/>
                    <a:pt x="17849" y="7014"/>
                    <a:pt x="16494" y="8639"/>
                  </a:cubicBezTo>
                  <a:cubicBezTo>
                    <a:pt x="14801" y="11010"/>
                    <a:pt x="13718" y="12906"/>
                    <a:pt x="12634" y="15616"/>
                  </a:cubicBezTo>
                  <a:cubicBezTo>
                    <a:pt x="12363" y="16158"/>
                    <a:pt x="11618" y="19002"/>
                    <a:pt x="11414" y="19748"/>
                  </a:cubicBezTo>
                  <a:cubicBezTo>
                    <a:pt x="9992" y="25911"/>
                    <a:pt x="10669" y="26589"/>
                    <a:pt x="5521" y="26318"/>
                  </a:cubicBezTo>
                  <a:cubicBezTo>
                    <a:pt x="-574" y="26589"/>
                    <a:pt x="-642" y="24286"/>
                    <a:pt x="713" y="171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8" name="Google Shape;1758;p43"/>
            <p:cNvSpPr/>
            <p:nvPr/>
          </p:nvSpPr>
          <p:spPr>
            <a:xfrm>
              <a:off x="3909804" y="3506789"/>
              <a:ext cx="22522" cy="26349"/>
            </a:xfrm>
            <a:custGeom>
              <a:avLst/>
              <a:gdLst/>
              <a:ahLst/>
              <a:cxnLst/>
              <a:rect l="l" t="t" r="r" b="b"/>
              <a:pathLst>
                <a:path w="22522" h="26349" extrusionOk="0">
                  <a:moveTo>
                    <a:pt x="713" y="17241"/>
                  </a:moveTo>
                  <a:cubicBezTo>
                    <a:pt x="1255" y="15006"/>
                    <a:pt x="2000" y="13245"/>
                    <a:pt x="3151" y="11213"/>
                  </a:cubicBezTo>
                  <a:cubicBezTo>
                    <a:pt x="5319" y="7488"/>
                    <a:pt x="7621" y="4914"/>
                    <a:pt x="11279" y="2746"/>
                  </a:cubicBezTo>
                  <a:cubicBezTo>
                    <a:pt x="13582" y="1324"/>
                    <a:pt x="16088" y="105"/>
                    <a:pt x="18865" y="105"/>
                  </a:cubicBezTo>
                  <a:cubicBezTo>
                    <a:pt x="19678" y="-31"/>
                    <a:pt x="20559" y="-98"/>
                    <a:pt x="21304" y="308"/>
                  </a:cubicBezTo>
                  <a:cubicBezTo>
                    <a:pt x="21575" y="308"/>
                    <a:pt x="21845" y="444"/>
                    <a:pt x="22049" y="647"/>
                  </a:cubicBezTo>
                  <a:cubicBezTo>
                    <a:pt x="22184" y="647"/>
                    <a:pt x="22252" y="850"/>
                    <a:pt x="22320" y="850"/>
                  </a:cubicBezTo>
                  <a:cubicBezTo>
                    <a:pt x="22320" y="850"/>
                    <a:pt x="22320" y="985"/>
                    <a:pt x="22388" y="985"/>
                  </a:cubicBezTo>
                  <a:cubicBezTo>
                    <a:pt x="22388" y="985"/>
                    <a:pt x="22388" y="985"/>
                    <a:pt x="22388" y="985"/>
                  </a:cubicBezTo>
                  <a:cubicBezTo>
                    <a:pt x="22388" y="985"/>
                    <a:pt x="22388" y="985"/>
                    <a:pt x="22388" y="985"/>
                  </a:cubicBezTo>
                  <a:cubicBezTo>
                    <a:pt x="22388" y="985"/>
                    <a:pt x="22388" y="985"/>
                    <a:pt x="22388" y="985"/>
                  </a:cubicBezTo>
                  <a:cubicBezTo>
                    <a:pt x="22388" y="985"/>
                    <a:pt x="22522" y="850"/>
                    <a:pt x="22522" y="850"/>
                  </a:cubicBezTo>
                  <a:cubicBezTo>
                    <a:pt x="22522" y="850"/>
                    <a:pt x="22522" y="1053"/>
                    <a:pt x="22456" y="1053"/>
                  </a:cubicBezTo>
                  <a:cubicBezTo>
                    <a:pt x="22456" y="1053"/>
                    <a:pt x="22456" y="1053"/>
                    <a:pt x="22456" y="1121"/>
                  </a:cubicBezTo>
                  <a:cubicBezTo>
                    <a:pt x="22456" y="1121"/>
                    <a:pt x="22456" y="1121"/>
                    <a:pt x="22456" y="1121"/>
                  </a:cubicBezTo>
                  <a:cubicBezTo>
                    <a:pt x="22456" y="1121"/>
                    <a:pt x="22456" y="1189"/>
                    <a:pt x="22456" y="1189"/>
                  </a:cubicBezTo>
                  <a:cubicBezTo>
                    <a:pt x="22456" y="1189"/>
                    <a:pt x="22456" y="1324"/>
                    <a:pt x="22456" y="1324"/>
                  </a:cubicBezTo>
                  <a:cubicBezTo>
                    <a:pt x="22456" y="1460"/>
                    <a:pt x="22456" y="1527"/>
                    <a:pt x="22456" y="1663"/>
                  </a:cubicBezTo>
                  <a:cubicBezTo>
                    <a:pt x="22456" y="1934"/>
                    <a:pt x="22320" y="2137"/>
                    <a:pt x="22117" y="2340"/>
                  </a:cubicBezTo>
                  <a:cubicBezTo>
                    <a:pt x="21845" y="3017"/>
                    <a:pt x="21236" y="3492"/>
                    <a:pt x="20694" y="3966"/>
                  </a:cubicBezTo>
                  <a:cubicBezTo>
                    <a:pt x="19407" y="5524"/>
                    <a:pt x="17849" y="7014"/>
                    <a:pt x="16495" y="8639"/>
                  </a:cubicBezTo>
                  <a:cubicBezTo>
                    <a:pt x="14802" y="11010"/>
                    <a:pt x="13718" y="12906"/>
                    <a:pt x="12634" y="15616"/>
                  </a:cubicBezTo>
                  <a:cubicBezTo>
                    <a:pt x="12362" y="16090"/>
                    <a:pt x="11618" y="19002"/>
                    <a:pt x="11415" y="19748"/>
                  </a:cubicBezTo>
                  <a:cubicBezTo>
                    <a:pt x="9992" y="25911"/>
                    <a:pt x="10669" y="26521"/>
                    <a:pt x="5522" y="26318"/>
                  </a:cubicBezTo>
                  <a:cubicBezTo>
                    <a:pt x="-574" y="26589"/>
                    <a:pt x="-642" y="24286"/>
                    <a:pt x="713" y="171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9" name="Google Shape;1759;p43"/>
            <p:cNvSpPr/>
            <p:nvPr/>
          </p:nvSpPr>
          <p:spPr>
            <a:xfrm>
              <a:off x="3948073" y="3649977"/>
              <a:ext cx="22454" cy="26349"/>
            </a:xfrm>
            <a:custGeom>
              <a:avLst/>
              <a:gdLst/>
              <a:ahLst/>
              <a:cxnLst/>
              <a:rect l="l" t="t" r="r" b="b"/>
              <a:pathLst>
                <a:path w="22454" h="26349" extrusionOk="0">
                  <a:moveTo>
                    <a:pt x="645" y="17241"/>
                  </a:moveTo>
                  <a:cubicBezTo>
                    <a:pt x="1186" y="15006"/>
                    <a:pt x="1932" y="13245"/>
                    <a:pt x="3083" y="11213"/>
                  </a:cubicBezTo>
                  <a:cubicBezTo>
                    <a:pt x="5251" y="7488"/>
                    <a:pt x="7554" y="4914"/>
                    <a:pt x="11212" y="2746"/>
                  </a:cubicBezTo>
                  <a:cubicBezTo>
                    <a:pt x="13514" y="1324"/>
                    <a:pt x="16020" y="105"/>
                    <a:pt x="18798" y="105"/>
                  </a:cubicBezTo>
                  <a:cubicBezTo>
                    <a:pt x="19610" y="-31"/>
                    <a:pt x="20491" y="-98"/>
                    <a:pt x="21304" y="308"/>
                  </a:cubicBezTo>
                  <a:cubicBezTo>
                    <a:pt x="21574" y="308"/>
                    <a:pt x="21845" y="444"/>
                    <a:pt x="22049" y="647"/>
                  </a:cubicBezTo>
                  <a:cubicBezTo>
                    <a:pt x="22184" y="647"/>
                    <a:pt x="22252" y="850"/>
                    <a:pt x="22252" y="850"/>
                  </a:cubicBezTo>
                  <a:cubicBezTo>
                    <a:pt x="22252" y="850"/>
                    <a:pt x="22320" y="985"/>
                    <a:pt x="22320" y="985"/>
                  </a:cubicBezTo>
                  <a:cubicBezTo>
                    <a:pt x="22320" y="985"/>
                    <a:pt x="22320" y="985"/>
                    <a:pt x="22320" y="985"/>
                  </a:cubicBezTo>
                  <a:cubicBezTo>
                    <a:pt x="22320" y="985"/>
                    <a:pt x="22320" y="985"/>
                    <a:pt x="22320" y="985"/>
                  </a:cubicBezTo>
                  <a:cubicBezTo>
                    <a:pt x="22320" y="985"/>
                    <a:pt x="22320" y="985"/>
                    <a:pt x="22320" y="985"/>
                  </a:cubicBezTo>
                  <a:cubicBezTo>
                    <a:pt x="22320" y="985"/>
                    <a:pt x="22455" y="850"/>
                    <a:pt x="22455" y="850"/>
                  </a:cubicBezTo>
                  <a:cubicBezTo>
                    <a:pt x="22455" y="850"/>
                    <a:pt x="22455" y="1053"/>
                    <a:pt x="22455" y="1053"/>
                  </a:cubicBezTo>
                  <a:cubicBezTo>
                    <a:pt x="22455" y="1053"/>
                    <a:pt x="22455" y="1053"/>
                    <a:pt x="22455" y="1121"/>
                  </a:cubicBezTo>
                  <a:cubicBezTo>
                    <a:pt x="22455" y="1121"/>
                    <a:pt x="22455" y="1121"/>
                    <a:pt x="22455" y="1121"/>
                  </a:cubicBezTo>
                  <a:cubicBezTo>
                    <a:pt x="22455" y="1121"/>
                    <a:pt x="22455" y="1189"/>
                    <a:pt x="22455" y="1189"/>
                  </a:cubicBezTo>
                  <a:cubicBezTo>
                    <a:pt x="22455" y="1189"/>
                    <a:pt x="22455" y="1324"/>
                    <a:pt x="22455" y="1324"/>
                  </a:cubicBezTo>
                  <a:cubicBezTo>
                    <a:pt x="22455" y="1460"/>
                    <a:pt x="22455" y="1527"/>
                    <a:pt x="22455" y="1663"/>
                  </a:cubicBezTo>
                  <a:cubicBezTo>
                    <a:pt x="22455" y="1934"/>
                    <a:pt x="22320" y="2137"/>
                    <a:pt x="22117" y="2340"/>
                  </a:cubicBezTo>
                  <a:cubicBezTo>
                    <a:pt x="21845" y="3017"/>
                    <a:pt x="21236" y="3492"/>
                    <a:pt x="20694" y="3966"/>
                  </a:cubicBezTo>
                  <a:cubicBezTo>
                    <a:pt x="19407" y="5524"/>
                    <a:pt x="17849" y="7014"/>
                    <a:pt x="16494" y="8639"/>
                  </a:cubicBezTo>
                  <a:cubicBezTo>
                    <a:pt x="14801" y="11010"/>
                    <a:pt x="13718" y="12906"/>
                    <a:pt x="12634" y="15616"/>
                  </a:cubicBezTo>
                  <a:cubicBezTo>
                    <a:pt x="12363" y="16090"/>
                    <a:pt x="11618" y="19002"/>
                    <a:pt x="11414" y="19748"/>
                  </a:cubicBezTo>
                  <a:cubicBezTo>
                    <a:pt x="9992" y="25911"/>
                    <a:pt x="10669" y="26521"/>
                    <a:pt x="5521" y="26318"/>
                  </a:cubicBezTo>
                  <a:cubicBezTo>
                    <a:pt x="-574" y="26589"/>
                    <a:pt x="-642" y="24286"/>
                    <a:pt x="713" y="171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60" name="Google Shape;1760;p43"/>
          <p:cNvGrpSpPr/>
          <p:nvPr/>
        </p:nvGrpSpPr>
        <p:grpSpPr>
          <a:xfrm>
            <a:off x="2092830" y="1290458"/>
            <a:ext cx="279944" cy="347149"/>
            <a:chOff x="1190100" y="6364077"/>
            <a:chExt cx="224278" cy="278120"/>
          </a:xfrm>
        </p:grpSpPr>
        <p:sp>
          <p:nvSpPr>
            <p:cNvPr id="1761" name="Google Shape;1761;p43"/>
            <p:cNvSpPr/>
            <p:nvPr/>
          </p:nvSpPr>
          <p:spPr>
            <a:xfrm>
              <a:off x="1247636" y="6422463"/>
              <a:ext cx="40526" cy="179583"/>
            </a:xfrm>
            <a:custGeom>
              <a:avLst/>
              <a:gdLst/>
              <a:ahLst/>
              <a:cxnLst/>
              <a:rect l="l" t="t" r="r" b="b"/>
              <a:pathLst>
                <a:path w="40526" h="179583" extrusionOk="0">
                  <a:moveTo>
                    <a:pt x="79" y="7326"/>
                  </a:moveTo>
                  <a:cubicBezTo>
                    <a:pt x="-463" y="3872"/>
                    <a:pt x="1840" y="621"/>
                    <a:pt x="5294" y="79"/>
                  </a:cubicBezTo>
                  <a:cubicBezTo>
                    <a:pt x="8749" y="-463"/>
                    <a:pt x="12000" y="1840"/>
                    <a:pt x="12542" y="5294"/>
                  </a:cubicBezTo>
                  <a:lnTo>
                    <a:pt x="40448" y="172189"/>
                  </a:lnTo>
                  <a:cubicBezTo>
                    <a:pt x="40990" y="175644"/>
                    <a:pt x="38687" y="178895"/>
                    <a:pt x="35232" y="179505"/>
                  </a:cubicBezTo>
                  <a:cubicBezTo>
                    <a:pt x="31778" y="180046"/>
                    <a:pt x="28527" y="177743"/>
                    <a:pt x="27985" y="174289"/>
                  </a:cubicBezTo>
                  <a:lnTo>
                    <a:pt x="79" y="739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2" name="Google Shape;1762;p43"/>
            <p:cNvSpPr/>
            <p:nvPr/>
          </p:nvSpPr>
          <p:spPr>
            <a:xfrm>
              <a:off x="1195466" y="6561958"/>
              <a:ext cx="90734" cy="73871"/>
            </a:xfrm>
            <a:custGeom>
              <a:avLst/>
              <a:gdLst/>
              <a:ahLst/>
              <a:cxnLst/>
              <a:rect l="l" t="t" r="r" b="b"/>
              <a:pathLst>
                <a:path w="90734" h="73871" extrusionOk="0">
                  <a:moveTo>
                    <a:pt x="82323" y="26124"/>
                  </a:moveTo>
                  <a:cubicBezTo>
                    <a:pt x="122082" y="76246"/>
                    <a:pt x="8426" y="96296"/>
                    <a:pt x="298" y="39535"/>
                  </a:cubicBezTo>
                  <a:cubicBezTo>
                    <a:pt x="-4173" y="7904"/>
                    <a:pt x="42563" y="-23999"/>
                    <a:pt x="82323" y="26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3" name="Google Shape;1763;p43"/>
            <p:cNvSpPr/>
            <p:nvPr/>
          </p:nvSpPr>
          <p:spPr>
            <a:xfrm>
              <a:off x="1190100" y="6555624"/>
              <a:ext cx="101380" cy="86573"/>
            </a:xfrm>
            <a:custGeom>
              <a:avLst/>
              <a:gdLst/>
              <a:ahLst/>
              <a:cxnLst/>
              <a:rect l="l" t="t" r="r" b="b"/>
              <a:pathLst>
                <a:path w="101380" h="86573" extrusionOk="0">
                  <a:moveTo>
                    <a:pt x="83828" y="36861"/>
                  </a:moveTo>
                  <a:cubicBezTo>
                    <a:pt x="90262" y="44921"/>
                    <a:pt x="91820" y="51559"/>
                    <a:pt x="90127" y="56571"/>
                  </a:cubicBezTo>
                  <a:cubicBezTo>
                    <a:pt x="88230" y="62396"/>
                    <a:pt x="82337" y="67002"/>
                    <a:pt x="74548" y="70118"/>
                  </a:cubicBezTo>
                  <a:cubicBezTo>
                    <a:pt x="66014" y="73505"/>
                    <a:pt x="55515" y="74724"/>
                    <a:pt x="45423" y="73505"/>
                  </a:cubicBezTo>
                  <a:cubicBezTo>
                    <a:pt x="28760" y="71405"/>
                    <a:pt x="13317" y="62532"/>
                    <a:pt x="10811" y="44921"/>
                  </a:cubicBezTo>
                  <a:cubicBezTo>
                    <a:pt x="10066" y="39638"/>
                    <a:pt x="11217" y="34219"/>
                    <a:pt x="13859" y="29478"/>
                  </a:cubicBezTo>
                  <a:cubicBezTo>
                    <a:pt x="16772" y="24127"/>
                    <a:pt x="21445" y="19521"/>
                    <a:pt x="27270" y="16541"/>
                  </a:cubicBezTo>
                  <a:cubicBezTo>
                    <a:pt x="33231" y="13425"/>
                    <a:pt x="40410" y="12070"/>
                    <a:pt x="48132" y="13222"/>
                  </a:cubicBezTo>
                  <a:cubicBezTo>
                    <a:pt x="59376" y="14915"/>
                    <a:pt x="71839" y="21959"/>
                    <a:pt x="83760" y="36996"/>
                  </a:cubicBezTo>
                  <a:lnTo>
                    <a:pt x="83760" y="36996"/>
                  </a:lnTo>
                  <a:close/>
                  <a:moveTo>
                    <a:pt x="100016" y="61109"/>
                  </a:moveTo>
                  <a:cubicBezTo>
                    <a:pt x="103132" y="51559"/>
                    <a:pt x="101167" y="40315"/>
                    <a:pt x="91481" y="28123"/>
                  </a:cubicBezTo>
                  <a:cubicBezTo>
                    <a:pt x="77664" y="10716"/>
                    <a:pt x="62966" y="2520"/>
                    <a:pt x="49487" y="488"/>
                  </a:cubicBezTo>
                  <a:cubicBezTo>
                    <a:pt x="39801" y="-935"/>
                    <a:pt x="30725" y="826"/>
                    <a:pt x="23071" y="4823"/>
                  </a:cubicBezTo>
                  <a:cubicBezTo>
                    <a:pt x="15349" y="8819"/>
                    <a:pt x="9050" y="15118"/>
                    <a:pt x="4986" y="22501"/>
                  </a:cubicBezTo>
                  <a:cubicBezTo>
                    <a:pt x="922" y="29884"/>
                    <a:pt x="-839" y="38419"/>
                    <a:pt x="380" y="46953"/>
                  </a:cubicBezTo>
                  <a:cubicBezTo>
                    <a:pt x="3835" y="71337"/>
                    <a:pt x="23342" y="83461"/>
                    <a:pt x="44271" y="86035"/>
                  </a:cubicBezTo>
                  <a:cubicBezTo>
                    <a:pt x="55854" y="87458"/>
                    <a:pt x="67910" y="86035"/>
                    <a:pt x="77867" y="82106"/>
                  </a:cubicBezTo>
                  <a:cubicBezTo>
                    <a:pt x="88501" y="77907"/>
                    <a:pt x="96832" y="70795"/>
                    <a:pt x="99948" y="611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4" name="Google Shape;1764;p43"/>
            <p:cNvSpPr/>
            <p:nvPr/>
          </p:nvSpPr>
          <p:spPr>
            <a:xfrm>
              <a:off x="1368879" y="6364077"/>
              <a:ext cx="40594" cy="179515"/>
            </a:xfrm>
            <a:custGeom>
              <a:avLst/>
              <a:gdLst/>
              <a:ahLst/>
              <a:cxnLst/>
              <a:rect l="l" t="t" r="r" b="b"/>
              <a:pathLst>
                <a:path w="40594" h="179515" extrusionOk="0">
                  <a:moveTo>
                    <a:pt x="79" y="7326"/>
                  </a:moveTo>
                  <a:cubicBezTo>
                    <a:pt x="-463" y="3872"/>
                    <a:pt x="1840" y="621"/>
                    <a:pt x="5294" y="79"/>
                  </a:cubicBezTo>
                  <a:cubicBezTo>
                    <a:pt x="8749" y="-463"/>
                    <a:pt x="12000" y="1840"/>
                    <a:pt x="12610" y="5294"/>
                  </a:cubicBezTo>
                  <a:lnTo>
                    <a:pt x="40516" y="172189"/>
                  </a:lnTo>
                  <a:cubicBezTo>
                    <a:pt x="41058" y="175644"/>
                    <a:pt x="38755" y="178895"/>
                    <a:pt x="35300" y="179437"/>
                  </a:cubicBezTo>
                  <a:cubicBezTo>
                    <a:pt x="31846" y="179979"/>
                    <a:pt x="28595" y="177676"/>
                    <a:pt x="28053" y="174221"/>
                  </a:cubicBezTo>
                  <a:lnTo>
                    <a:pt x="147" y="73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5" name="Google Shape;1765;p43"/>
            <p:cNvSpPr/>
            <p:nvPr/>
          </p:nvSpPr>
          <p:spPr>
            <a:xfrm>
              <a:off x="1309508" y="6520574"/>
              <a:ext cx="99190" cy="73244"/>
            </a:xfrm>
            <a:custGeom>
              <a:avLst/>
              <a:gdLst/>
              <a:ahLst/>
              <a:cxnLst/>
              <a:rect l="l" t="t" r="r" b="b"/>
              <a:pathLst>
                <a:path w="99190" h="73244" extrusionOk="0">
                  <a:moveTo>
                    <a:pt x="85459" y="14202"/>
                  </a:moveTo>
                  <a:cubicBezTo>
                    <a:pt x="138359" y="51456"/>
                    <a:pt x="22806" y="103610"/>
                    <a:pt x="1944" y="50846"/>
                  </a:cubicBezTo>
                  <a:cubicBezTo>
                    <a:pt x="-9706" y="21450"/>
                    <a:pt x="32627" y="-23051"/>
                    <a:pt x="85459" y="142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6" name="Google Shape;1766;p43"/>
            <p:cNvSpPr/>
            <p:nvPr/>
          </p:nvSpPr>
          <p:spPr>
            <a:xfrm>
              <a:off x="1303702" y="6514303"/>
              <a:ext cx="110676" cy="85883"/>
            </a:xfrm>
            <a:custGeom>
              <a:avLst/>
              <a:gdLst/>
              <a:ahLst/>
              <a:cxnLst/>
              <a:rect l="l" t="t" r="r" b="b"/>
              <a:pathLst>
                <a:path w="110676" h="85883" extrusionOk="0">
                  <a:moveTo>
                    <a:pt x="88150" y="25824"/>
                  </a:moveTo>
                  <a:cubicBezTo>
                    <a:pt x="96685" y="31852"/>
                    <a:pt x="99733" y="37813"/>
                    <a:pt x="99123" y="43164"/>
                  </a:cubicBezTo>
                  <a:cubicBezTo>
                    <a:pt x="98378" y="49327"/>
                    <a:pt x="93162" y="55559"/>
                    <a:pt x="85644" y="60774"/>
                  </a:cubicBezTo>
                  <a:cubicBezTo>
                    <a:pt x="77381" y="66464"/>
                    <a:pt x="66611" y="70731"/>
                    <a:pt x="55638" y="72425"/>
                  </a:cubicBezTo>
                  <a:cubicBezTo>
                    <a:pt x="37621" y="75202"/>
                    <a:pt x="19401" y="71002"/>
                    <a:pt x="12898" y="54611"/>
                  </a:cubicBezTo>
                  <a:cubicBezTo>
                    <a:pt x="10934" y="49666"/>
                    <a:pt x="11002" y="44112"/>
                    <a:pt x="12695" y="38761"/>
                  </a:cubicBezTo>
                  <a:cubicBezTo>
                    <a:pt x="14592" y="32733"/>
                    <a:pt x="18520" y="26908"/>
                    <a:pt x="24007" y="22302"/>
                  </a:cubicBezTo>
                  <a:cubicBezTo>
                    <a:pt x="29629" y="17560"/>
                    <a:pt x="36876" y="14174"/>
                    <a:pt x="45275" y="13022"/>
                  </a:cubicBezTo>
                  <a:cubicBezTo>
                    <a:pt x="57535" y="11397"/>
                    <a:pt x="72233" y="14648"/>
                    <a:pt x="88082" y="25824"/>
                  </a:cubicBezTo>
                  <a:lnTo>
                    <a:pt x="88082" y="25824"/>
                  </a:lnTo>
                  <a:close/>
                  <a:moveTo>
                    <a:pt x="110502" y="44722"/>
                  </a:moveTo>
                  <a:cubicBezTo>
                    <a:pt x="111654" y="34562"/>
                    <a:pt x="107183" y="24199"/>
                    <a:pt x="94314" y="15190"/>
                  </a:cubicBezTo>
                  <a:cubicBezTo>
                    <a:pt x="75958" y="2253"/>
                    <a:pt x="58618" y="-1473"/>
                    <a:pt x="43988" y="492"/>
                  </a:cubicBezTo>
                  <a:cubicBezTo>
                    <a:pt x="33422" y="1914"/>
                    <a:pt x="24278" y="6249"/>
                    <a:pt x="17098" y="12277"/>
                  </a:cubicBezTo>
                  <a:cubicBezTo>
                    <a:pt x="9783" y="18373"/>
                    <a:pt x="4567" y="26298"/>
                    <a:pt x="1926" y="34629"/>
                  </a:cubicBezTo>
                  <a:cubicBezTo>
                    <a:pt x="-716" y="42960"/>
                    <a:pt x="-716" y="51766"/>
                    <a:pt x="2400" y="59691"/>
                  </a:cubicBezTo>
                  <a:cubicBezTo>
                    <a:pt x="11408" y="82381"/>
                    <a:pt x="34573" y="88477"/>
                    <a:pt x="57196" y="84955"/>
                  </a:cubicBezTo>
                  <a:cubicBezTo>
                    <a:pt x="69727" y="83059"/>
                    <a:pt x="82190" y="78114"/>
                    <a:pt x="91740" y="71476"/>
                  </a:cubicBezTo>
                  <a:cubicBezTo>
                    <a:pt x="102035" y="64364"/>
                    <a:pt x="109283" y="55017"/>
                    <a:pt x="110502" y="447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7" name="Google Shape;1767;p43"/>
            <p:cNvSpPr/>
            <p:nvPr/>
          </p:nvSpPr>
          <p:spPr>
            <a:xfrm>
              <a:off x="1253947" y="6370387"/>
              <a:ext cx="130318" cy="111082"/>
            </a:xfrm>
            <a:custGeom>
              <a:avLst/>
              <a:gdLst/>
              <a:ahLst/>
              <a:cxnLst/>
              <a:rect l="l" t="t" r="r" b="b"/>
              <a:pathLst>
                <a:path w="130318" h="111082" extrusionOk="0">
                  <a:moveTo>
                    <a:pt x="0" y="58386"/>
                  </a:moveTo>
                  <a:lnTo>
                    <a:pt x="121243" y="0"/>
                  </a:lnTo>
                  <a:lnTo>
                    <a:pt x="130319" y="54254"/>
                  </a:lnTo>
                  <a:lnTo>
                    <a:pt x="8805" y="111082"/>
                  </a:lnTo>
                  <a:lnTo>
                    <a:pt x="0" y="5838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8" name="Google Shape;1768;p43"/>
            <p:cNvSpPr/>
            <p:nvPr/>
          </p:nvSpPr>
          <p:spPr>
            <a:xfrm>
              <a:off x="1247631" y="6364078"/>
              <a:ext cx="142945" cy="123618"/>
            </a:xfrm>
            <a:custGeom>
              <a:avLst/>
              <a:gdLst/>
              <a:ahLst/>
              <a:cxnLst/>
              <a:rect l="l" t="t" r="r" b="b"/>
              <a:pathLst>
                <a:path w="142945" h="123618" extrusionOk="0">
                  <a:moveTo>
                    <a:pt x="3742" y="58938"/>
                  </a:moveTo>
                  <a:lnTo>
                    <a:pt x="124782" y="619"/>
                  </a:lnTo>
                  <a:cubicBezTo>
                    <a:pt x="127897" y="-871"/>
                    <a:pt x="131690" y="416"/>
                    <a:pt x="133248" y="3532"/>
                  </a:cubicBezTo>
                  <a:cubicBezTo>
                    <a:pt x="133519" y="4074"/>
                    <a:pt x="133722" y="4684"/>
                    <a:pt x="133790" y="5225"/>
                  </a:cubicBezTo>
                  <a:lnTo>
                    <a:pt x="142866" y="59480"/>
                  </a:lnTo>
                  <a:cubicBezTo>
                    <a:pt x="143341" y="62460"/>
                    <a:pt x="141647" y="65372"/>
                    <a:pt x="138938" y="66388"/>
                  </a:cubicBezTo>
                  <a:lnTo>
                    <a:pt x="17763" y="123013"/>
                  </a:lnTo>
                  <a:cubicBezTo>
                    <a:pt x="14579" y="124504"/>
                    <a:pt x="10854" y="123149"/>
                    <a:pt x="9364" y="119965"/>
                  </a:cubicBezTo>
                  <a:cubicBezTo>
                    <a:pt x="9093" y="119424"/>
                    <a:pt x="8958" y="118882"/>
                    <a:pt x="8890" y="118340"/>
                  </a:cubicBezTo>
                  <a:lnTo>
                    <a:pt x="85" y="65644"/>
                  </a:lnTo>
                  <a:cubicBezTo>
                    <a:pt x="-390" y="62731"/>
                    <a:pt x="1168" y="59954"/>
                    <a:pt x="3810" y="58802"/>
                  </a:cubicBezTo>
                  <a:lnTo>
                    <a:pt x="3810" y="58802"/>
                  </a:lnTo>
                  <a:close/>
                  <a:moveTo>
                    <a:pt x="122682" y="15656"/>
                  </a:moveTo>
                  <a:lnTo>
                    <a:pt x="13293" y="68353"/>
                  </a:lnTo>
                  <a:lnTo>
                    <a:pt x="19930" y="108112"/>
                  </a:lnTo>
                  <a:lnTo>
                    <a:pt x="129591" y="56838"/>
                  </a:lnTo>
                  <a:lnTo>
                    <a:pt x="122682" y="1558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9" name="Google Shape;1769;p43"/>
            <p:cNvSpPr/>
            <p:nvPr/>
          </p:nvSpPr>
          <p:spPr>
            <a:xfrm>
              <a:off x="1338232" y="6536037"/>
              <a:ext cx="49941" cy="18226"/>
            </a:xfrm>
            <a:custGeom>
              <a:avLst/>
              <a:gdLst/>
              <a:ahLst/>
              <a:cxnLst/>
              <a:rect l="l" t="t" r="r" b="b"/>
              <a:pathLst>
                <a:path w="49941" h="18226" extrusionOk="0">
                  <a:moveTo>
                    <a:pt x="49284" y="18111"/>
                  </a:moveTo>
                  <a:cubicBezTo>
                    <a:pt x="35602" y="6393"/>
                    <a:pt x="18533" y="4158"/>
                    <a:pt x="2684" y="10119"/>
                  </a:cubicBezTo>
                  <a:cubicBezTo>
                    <a:pt x="720" y="10864"/>
                    <a:pt x="-974" y="7748"/>
                    <a:pt x="652" y="6258"/>
                  </a:cubicBezTo>
                  <a:cubicBezTo>
                    <a:pt x="15350" y="-7966"/>
                    <a:pt x="38447" y="4768"/>
                    <a:pt x="49826" y="17569"/>
                  </a:cubicBezTo>
                  <a:cubicBezTo>
                    <a:pt x="50165" y="17976"/>
                    <a:pt x="49691" y="18450"/>
                    <a:pt x="49284" y="181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0" name="Google Shape;1770;p43"/>
            <p:cNvSpPr/>
            <p:nvPr/>
          </p:nvSpPr>
          <p:spPr>
            <a:xfrm>
              <a:off x="1223048" y="6576862"/>
              <a:ext cx="42664" cy="20715"/>
            </a:xfrm>
            <a:custGeom>
              <a:avLst/>
              <a:gdLst/>
              <a:ahLst/>
              <a:cxnLst/>
              <a:rect l="l" t="t" r="r" b="b"/>
              <a:pathLst>
                <a:path w="42664" h="20715" extrusionOk="0">
                  <a:moveTo>
                    <a:pt x="42007" y="20635"/>
                  </a:moveTo>
                  <a:cubicBezTo>
                    <a:pt x="36995" y="16571"/>
                    <a:pt x="31305" y="13523"/>
                    <a:pt x="25819" y="10407"/>
                  </a:cubicBezTo>
                  <a:cubicBezTo>
                    <a:pt x="17623" y="5801"/>
                    <a:pt x="10240" y="6547"/>
                    <a:pt x="1638" y="6547"/>
                  </a:cubicBezTo>
                  <a:cubicBezTo>
                    <a:pt x="80" y="6547"/>
                    <a:pt x="-665" y="3973"/>
                    <a:pt x="757" y="3024"/>
                  </a:cubicBezTo>
                  <a:cubicBezTo>
                    <a:pt x="15185" y="-6459"/>
                    <a:pt x="32524" y="8375"/>
                    <a:pt x="42549" y="19754"/>
                  </a:cubicBezTo>
                  <a:cubicBezTo>
                    <a:pt x="42887" y="20161"/>
                    <a:pt x="42413" y="20974"/>
                    <a:pt x="42007" y="206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71" name="Google Shape;1771;p43"/>
          <p:cNvGrpSpPr/>
          <p:nvPr/>
        </p:nvGrpSpPr>
        <p:grpSpPr>
          <a:xfrm>
            <a:off x="970126" y="2718249"/>
            <a:ext cx="351824" cy="276608"/>
            <a:chOff x="3631638" y="4290211"/>
            <a:chExt cx="351824" cy="276608"/>
          </a:xfrm>
        </p:grpSpPr>
        <p:sp>
          <p:nvSpPr>
            <p:cNvPr id="1772" name="Google Shape;1772;p43"/>
            <p:cNvSpPr/>
            <p:nvPr/>
          </p:nvSpPr>
          <p:spPr>
            <a:xfrm>
              <a:off x="3631638" y="4290211"/>
              <a:ext cx="351824" cy="276608"/>
            </a:xfrm>
            <a:custGeom>
              <a:avLst/>
              <a:gdLst/>
              <a:ahLst/>
              <a:cxnLst/>
              <a:rect l="l" t="t" r="r" b="b"/>
              <a:pathLst>
                <a:path w="351824" h="276608" extrusionOk="0">
                  <a:moveTo>
                    <a:pt x="216547" y="259643"/>
                  </a:moveTo>
                  <a:cubicBezTo>
                    <a:pt x="269151" y="201909"/>
                    <a:pt x="299155" y="153006"/>
                    <a:pt x="351824" y="95207"/>
                  </a:cubicBezTo>
                  <a:cubicBezTo>
                    <a:pt x="304610" y="63450"/>
                    <a:pt x="257397" y="31757"/>
                    <a:pt x="210248" y="0"/>
                  </a:cubicBezTo>
                  <a:cubicBezTo>
                    <a:pt x="177322" y="39486"/>
                    <a:pt x="118353" y="103390"/>
                    <a:pt x="85427" y="142810"/>
                  </a:cubicBezTo>
                  <a:cubicBezTo>
                    <a:pt x="73023" y="128523"/>
                    <a:pt x="59970" y="95142"/>
                    <a:pt x="42240" y="84556"/>
                  </a:cubicBezTo>
                  <a:cubicBezTo>
                    <a:pt x="26783" y="75399"/>
                    <a:pt x="1845" y="90791"/>
                    <a:pt x="157" y="107351"/>
                  </a:cubicBezTo>
                  <a:cubicBezTo>
                    <a:pt x="-3480" y="142420"/>
                    <a:pt x="57177" y="205805"/>
                    <a:pt x="78154" y="181906"/>
                  </a:cubicBezTo>
                  <a:cubicBezTo>
                    <a:pt x="134265" y="122158"/>
                    <a:pt x="200636" y="44746"/>
                    <a:pt x="200636" y="44746"/>
                  </a:cubicBezTo>
                  <a:cubicBezTo>
                    <a:pt x="234991" y="68255"/>
                    <a:pt x="269281" y="91830"/>
                    <a:pt x="303636" y="115404"/>
                  </a:cubicBezTo>
                  <a:cubicBezTo>
                    <a:pt x="275776" y="148720"/>
                    <a:pt x="232524" y="204311"/>
                    <a:pt x="204663" y="237627"/>
                  </a:cubicBezTo>
                  <a:cubicBezTo>
                    <a:pt x="184725" y="228860"/>
                    <a:pt x="168554" y="178918"/>
                    <a:pt x="138681" y="178854"/>
                  </a:cubicBezTo>
                  <a:cubicBezTo>
                    <a:pt x="60943" y="178659"/>
                    <a:pt x="153293" y="325430"/>
                    <a:pt x="216677" y="259643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3" name="Google Shape;1773;p43"/>
            <p:cNvSpPr/>
            <p:nvPr/>
          </p:nvSpPr>
          <p:spPr>
            <a:xfrm>
              <a:off x="3648458" y="4383321"/>
              <a:ext cx="35810" cy="16387"/>
            </a:xfrm>
            <a:custGeom>
              <a:avLst/>
              <a:gdLst/>
              <a:ahLst/>
              <a:cxnLst/>
              <a:rect l="l" t="t" r="r" b="b"/>
              <a:pathLst>
                <a:path w="35810" h="16387" extrusionOk="0">
                  <a:moveTo>
                    <a:pt x="35811" y="16384"/>
                  </a:moveTo>
                  <a:cubicBezTo>
                    <a:pt x="22822" y="-4722"/>
                    <a:pt x="3988" y="-3683"/>
                    <a:pt x="27" y="9565"/>
                  </a:cubicBezTo>
                  <a:cubicBezTo>
                    <a:pt x="-168" y="10215"/>
                    <a:pt x="741" y="11384"/>
                    <a:pt x="1261" y="10994"/>
                  </a:cubicBezTo>
                  <a:cubicBezTo>
                    <a:pt x="14834" y="1383"/>
                    <a:pt x="36070" y="16644"/>
                    <a:pt x="35746" y="16384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4" name="Google Shape;1774;p43"/>
            <p:cNvSpPr/>
            <p:nvPr/>
          </p:nvSpPr>
          <p:spPr>
            <a:xfrm>
              <a:off x="3647771" y="4402490"/>
              <a:ext cx="3975" cy="4589"/>
            </a:xfrm>
            <a:custGeom>
              <a:avLst/>
              <a:gdLst/>
              <a:ahLst/>
              <a:cxnLst/>
              <a:rect l="l" t="t" r="r" b="b"/>
              <a:pathLst>
                <a:path w="3975" h="4589" extrusionOk="0">
                  <a:moveTo>
                    <a:pt x="2987" y="73"/>
                  </a:moveTo>
                  <a:cubicBezTo>
                    <a:pt x="1299" y="398"/>
                    <a:pt x="0" y="1632"/>
                    <a:pt x="0" y="3709"/>
                  </a:cubicBezTo>
                  <a:cubicBezTo>
                    <a:pt x="0" y="4294"/>
                    <a:pt x="649" y="4814"/>
                    <a:pt x="1039" y="4489"/>
                  </a:cubicBezTo>
                  <a:cubicBezTo>
                    <a:pt x="2078" y="3580"/>
                    <a:pt x="2143" y="2021"/>
                    <a:pt x="3637" y="1567"/>
                  </a:cubicBezTo>
                  <a:cubicBezTo>
                    <a:pt x="4351" y="1372"/>
                    <a:pt x="3831" y="-122"/>
                    <a:pt x="3052" y="8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5" name="Google Shape;1775;p43"/>
            <p:cNvSpPr/>
            <p:nvPr/>
          </p:nvSpPr>
          <p:spPr>
            <a:xfrm>
              <a:off x="3752768" y="4484531"/>
              <a:ext cx="42106" cy="15839"/>
            </a:xfrm>
            <a:custGeom>
              <a:avLst/>
              <a:gdLst/>
              <a:ahLst/>
              <a:cxnLst/>
              <a:rect l="l" t="t" r="r" b="b"/>
              <a:pathLst>
                <a:path w="42106" h="15839" extrusionOk="0">
                  <a:moveTo>
                    <a:pt x="41645" y="14602"/>
                  </a:moveTo>
                  <a:cubicBezTo>
                    <a:pt x="21382" y="-8193"/>
                    <a:pt x="2939" y="-400"/>
                    <a:pt x="16" y="11679"/>
                  </a:cubicBezTo>
                  <a:cubicBezTo>
                    <a:pt x="-179" y="12524"/>
                    <a:pt x="1445" y="13952"/>
                    <a:pt x="2029" y="13563"/>
                  </a:cubicBezTo>
                  <a:cubicBezTo>
                    <a:pt x="10277" y="8108"/>
                    <a:pt x="19174" y="-6635"/>
                    <a:pt x="40865" y="15316"/>
                  </a:cubicBezTo>
                  <a:cubicBezTo>
                    <a:pt x="41905" y="16355"/>
                    <a:pt x="42619" y="15706"/>
                    <a:pt x="41645" y="14602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6" name="Google Shape;1776;p43"/>
            <p:cNvSpPr/>
            <p:nvPr/>
          </p:nvSpPr>
          <p:spPr>
            <a:xfrm>
              <a:off x="3847117" y="4312513"/>
              <a:ext cx="114304" cy="78788"/>
            </a:xfrm>
            <a:custGeom>
              <a:avLst/>
              <a:gdLst/>
              <a:ahLst/>
              <a:cxnLst/>
              <a:rect l="l" t="t" r="r" b="b"/>
              <a:pathLst>
                <a:path w="114304" h="78788" extrusionOk="0">
                  <a:moveTo>
                    <a:pt x="114005" y="76996"/>
                  </a:moveTo>
                  <a:cubicBezTo>
                    <a:pt x="102640" y="64527"/>
                    <a:pt x="16915" y="3870"/>
                    <a:pt x="1589" y="38"/>
                  </a:cubicBezTo>
                  <a:cubicBezTo>
                    <a:pt x="160" y="-286"/>
                    <a:pt x="-620" y="1532"/>
                    <a:pt x="614" y="2376"/>
                  </a:cubicBezTo>
                  <a:cubicBezTo>
                    <a:pt x="25877" y="19262"/>
                    <a:pt x="93158" y="60306"/>
                    <a:pt x="112576" y="78490"/>
                  </a:cubicBezTo>
                  <a:cubicBezTo>
                    <a:pt x="113551" y="79399"/>
                    <a:pt x="114914" y="78035"/>
                    <a:pt x="114005" y="77061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77" name="Google Shape;1777;p43"/>
          <p:cNvGrpSpPr/>
          <p:nvPr/>
        </p:nvGrpSpPr>
        <p:grpSpPr>
          <a:xfrm rot="-2524165">
            <a:off x="2500386" y="774219"/>
            <a:ext cx="308077" cy="202466"/>
            <a:chOff x="3376242" y="4050765"/>
            <a:chExt cx="308091" cy="202475"/>
          </a:xfrm>
        </p:grpSpPr>
        <p:sp>
          <p:nvSpPr>
            <p:cNvPr id="1778" name="Google Shape;1778;p43"/>
            <p:cNvSpPr/>
            <p:nvPr/>
          </p:nvSpPr>
          <p:spPr>
            <a:xfrm>
              <a:off x="3376242" y="4050765"/>
              <a:ext cx="308091" cy="202475"/>
            </a:xfrm>
            <a:custGeom>
              <a:avLst/>
              <a:gdLst/>
              <a:ahLst/>
              <a:cxnLst/>
              <a:rect l="l" t="t" r="r" b="b"/>
              <a:pathLst>
                <a:path w="308091" h="202475" extrusionOk="0">
                  <a:moveTo>
                    <a:pt x="308092" y="57800"/>
                  </a:moveTo>
                  <a:lnTo>
                    <a:pt x="196649" y="0"/>
                  </a:lnTo>
                  <a:cubicBezTo>
                    <a:pt x="168399" y="42927"/>
                    <a:pt x="117094" y="113131"/>
                    <a:pt x="88778" y="156059"/>
                  </a:cubicBezTo>
                  <a:cubicBezTo>
                    <a:pt x="74881" y="143330"/>
                    <a:pt x="58060" y="111572"/>
                    <a:pt x="39227" y="103130"/>
                  </a:cubicBezTo>
                  <a:cubicBezTo>
                    <a:pt x="22861" y="95791"/>
                    <a:pt x="-194" y="113911"/>
                    <a:pt x="1" y="130536"/>
                  </a:cubicBezTo>
                  <a:cubicBezTo>
                    <a:pt x="391" y="165800"/>
                    <a:pt x="67802" y="221911"/>
                    <a:pt x="85986" y="195739"/>
                  </a:cubicBezTo>
                  <a:cubicBezTo>
                    <a:pt x="134953" y="130016"/>
                    <a:pt x="192103" y="45525"/>
                    <a:pt x="192103" y="45525"/>
                  </a:cubicBezTo>
                  <a:lnTo>
                    <a:pt x="284517" y="94492"/>
                  </a:lnTo>
                  <a:lnTo>
                    <a:pt x="308092" y="57735"/>
                  </a:ln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9" name="Google Shape;1779;p43"/>
            <p:cNvSpPr/>
            <p:nvPr/>
          </p:nvSpPr>
          <p:spPr>
            <a:xfrm>
              <a:off x="3392403" y="4163620"/>
              <a:ext cx="36317" cy="13788"/>
            </a:xfrm>
            <a:custGeom>
              <a:avLst/>
              <a:gdLst/>
              <a:ahLst/>
              <a:cxnLst/>
              <a:rect l="l" t="t" r="r" b="b"/>
              <a:pathLst>
                <a:path w="36317" h="13788" extrusionOk="0">
                  <a:moveTo>
                    <a:pt x="36314" y="13785"/>
                  </a:moveTo>
                  <a:cubicBezTo>
                    <a:pt x="20988" y="-5698"/>
                    <a:pt x="2414" y="-2581"/>
                    <a:pt x="11" y="11057"/>
                  </a:cubicBezTo>
                  <a:cubicBezTo>
                    <a:pt x="-119" y="11706"/>
                    <a:pt x="920" y="12811"/>
                    <a:pt x="1440" y="12356"/>
                  </a:cubicBezTo>
                  <a:cubicBezTo>
                    <a:pt x="13844" y="1251"/>
                    <a:pt x="36639" y="14045"/>
                    <a:pt x="36314" y="13785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0" name="Google Shape;1780;p43"/>
            <p:cNvSpPr/>
            <p:nvPr/>
          </p:nvSpPr>
          <p:spPr>
            <a:xfrm>
              <a:off x="3393158" y="4183881"/>
              <a:ext cx="3642" cy="4839"/>
            </a:xfrm>
            <a:custGeom>
              <a:avLst/>
              <a:gdLst/>
              <a:ahLst/>
              <a:cxnLst/>
              <a:rect l="l" t="t" r="r" b="b"/>
              <a:pathLst>
                <a:path w="3642" h="4839" extrusionOk="0">
                  <a:moveTo>
                    <a:pt x="2569" y="83"/>
                  </a:moveTo>
                  <a:cubicBezTo>
                    <a:pt x="945" y="603"/>
                    <a:pt x="-223" y="1966"/>
                    <a:pt x="36" y="4045"/>
                  </a:cubicBezTo>
                  <a:cubicBezTo>
                    <a:pt x="101" y="4629"/>
                    <a:pt x="815" y="5084"/>
                    <a:pt x="1140" y="4694"/>
                  </a:cubicBezTo>
                  <a:cubicBezTo>
                    <a:pt x="2049" y="3655"/>
                    <a:pt x="1919" y="2096"/>
                    <a:pt x="3348" y="1512"/>
                  </a:cubicBezTo>
                  <a:cubicBezTo>
                    <a:pt x="4063" y="1252"/>
                    <a:pt x="3348" y="-176"/>
                    <a:pt x="2569" y="18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1" name="Google Shape;1781;p43"/>
            <p:cNvSpPr/>
            <p:nvPr/>
          </p:nvSpPr>
          <p:spPr>
            <a:xfrm>
              <a:off x="3580742" y="4072118"/>
              <a:ext cx="77969" cy="44197"/>
            </a:xfrm>
            <a:custGeom>
              <a:avLst/>
              <a:gdLst/>
              <a:ahLst/>
              <a:cxnLst/>
              <a:rect l="l" t="t" r="r" b="b"/>
              <a:pathLst>
                <a:path w="77969" h="44197" extrusionOk="0">
                  <a:moveTo>
                    <a:pt x="77550" y="42421"/>
                  </a:moveTo>
                  <a:cubicBezTo>
                    <a:pt x="64821" y="31316"/>
                    <a:pt x="17088" y="2091"/>
                    <a:pt x="1436" y="14"/>
                  </a:cubicBezTo>
                  <a:cubicBezTo>
                    <a:pt x="8" y="-181"/>
                    <a:pt x="-577" y="1767"/>
                    <a:pt x="722" y="2417"/>
                  </a:cubicBezTo>
                  <a:cubicBezTo>
                    <a:pt x="27738" y="16314"/>
                    <a:pt x="54949" y="28199"/>
                    <a:pt x="76316" y="43980"/>
                  </a:cubicBezTo>
                  <a:cubicBezTo>
                    <a:pt x="77355" y="44759"/>
                    <a:pt x="78589" y="43266"/>
                    <a:pt x="77615" y="42356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82" name="Google Shape;1782;p43"/>
          <p:cNvGrpSpPr/>
          <p:nvPr/>
        </p:nvGrpSpPr>
        <p:grpSpPr>
          <a:xfrm rot="538988">
            <a:off x="2166942" y="3408190"/>
            <a:ext cx="279935" cy="347150"/>
            <a:chOff x="2072402" y="6388802"/>
            <a:chExt cx="224269" cy="278118"/>
          </a:xfrm>
        </p:grpSpPr>
        <p:sp>
          <p:nvSpPr>
            <p:cNvPr id="1783" name="Google Shape;1783;p43"/>
            <p:cNvSpPr/>
            <p:nvPr/>
          </p:nvSpPr>
          <p:spPr>
            <a:xfrm>
              <a:off x="2129931" y="6447169"/>
              <a:ext cx="40526" cy="179532"/>
            </a:xfrm>
            <a:custGeom>
              <a:avLst/>
              <a:gdLst/>
              <a:ahLst/>
              <a:cxnLst/>
              <a:rect l="l" t="t" r="r" b="b"/>
              <a:pathLst>
                <a:path w="40526" h="179532" extrusionOk="0">
                  <a:moveTo>
                    <a:pt x="79" y="7411"/>
                  </a:moveTo>
                  <a:cubicBezTo>
                    <a:pt x="-463" y="3956"/>
                    <a:pt x="1840" y="705"/>
                    <a:pt x="5294" y="96"/>
                  </a:cubicBezTo>
                  <a:cubicBezTo>
                    <a:pt x="8749" y="-514"/>
                    <a:pt x="12000" y="1857"/>
                    <a:pt x="12542" y="5311"/>
                  </a:cubicBezTo>
                  <a:lnTo>
                    <a:pt x="40448" y="172206"/>
                  </a:lnTo>
                  <a:cubicBezTo>
                    <a:pt x="40990" y="175661"/>
                    <a:pt x="38687" y="178912"/>
                    <a:pt x="35233" y="179454"/>
                  </a:cubicBezTo>
                  <a:cubicBezTo>
                    <a:pt x="31778" y="179995"/>
                    <a:pt x="28527" y="177693"/>
                    <a:pt x="27917" y="174238"/>
                  </a:cubicBezTo>
                  <a:lnTo>
                    <a:pt x="11" y="734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4" name="Google Shape;1784;p43"/>
            <p:cNvSpPr/>
            <p:nvPr/>
          </p:nvSpPr>
          <p:spPr>
            <a:xfrm>
              <a:off x="2077760" y="6586749"/>
              <a:ext cx="90734" cy="73871"/>
            </a:xfrm>
            <a:custGeom>
              <a:avLst/>
              <a:gdLst/>
              <a:ahLst/>
              <a:cxnLst/>
              <a:rect l="l" t="t" r="r" b="b"/>
              <a:pathLst>
                <a:path w="90734" h="73871" extrusionOk="0">
                  <a:moveTo>
                    <a:pt x="82323" y="26124"/>
                  </a:moveTo>
                  <a:cubicBezTo>
                    <a:pt x="122082" y="76247"/>
                    <a:pt x="8426" y="96296"/>
                    <a:pt x="298" y="39535"/>
                  </a:cubicBezTo>
                  <a:cubicBezTo>
                    <a:pt x="-4173" y="7904"/>
                    <a:pt x="42563" y="-23999"/>
                    <a:pt x="82323" y="261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5" name="Google Shape;1785;p43"/>
            <p:cNvSpPr/>
            <p:nvPr/>
          </p:nvSpPr>
          <p:spPr>
            <a:xfrm>
              <a:off x="2072402" y="6580347"/>
              <a:ext cx="101373" cy="86573"/>
            </a:xfrm>
            <a:custGeom>
              <a:avLst/>
              <a:gdLst/>
              <a:ahLst/>
              <a:cxnLst/>
              <a:rect l="l" t="t" r="r" b="b"/>
              <a:pathLst>
                <a:path w="101373" h="86573" extrusionOk="0">
                  <a:moveTo>
                    <a:pt x="83821" y="36861"/>
                  </a:moveTo>
                  <a:cubicBezTo>
                    <a:pt x="90255" y="44921"/>
                    <a:pt x="91813" y="51559"/>
                    <a:pt x="90120" y="56571"/>
                  </a:cubicBezTo>
                  <a:cubicBezTo>
                    <a:pt x="88223" y="62396"/>
                    <a:pt x="82330" y="67002"/>
                    <a:pt x="74541" y="70118"/>
                  </a:cubicBezTo>
                  <a:cubicBezTo>
                    <a:pt x="66007" y="73504"/>
                    <a:pt x="55508" y="74723"/>
                    <a:pt x="45416" y="73504"/>
                  </a:cubicBezTo>
                  <a:cubicBezTo>
                    <a:pt x="28753" y="71404"/>
                    <a:pt x="13310" y="62531"/>
                    <a:pt x="10804" y="44921"/>
                  </a:cubicBezTo>
                  <a:cubicBezTo>
                    <a:pt x="10059" y="39638"/>
                    <a:pt x="11210" y="34219"/>
                    <a:pt x="13852" y="29478"/>
                  </a:cubicBezTo>
                  <a:cubicBezTo>
                    <a:pt x="16765" y="24127"/>
                    <a:pt x="21438" y="19521"/>
                    <a:pt x="27263" y="16541"/>
                  </a:cubicBezTo>
                  <a:cubicBezTo>
                    <a:pt x="33224" y="13425"/>
                    <a:pt x="40404" y="12070"/>
                    <a:pt x="48125" y="13222"/>
                  </a:cubicBezTo>
                  <a:cubicBezTo>
                    <a:pt x="59369" y="14915"/>
                    <a:pt x="71832" y="21959"/>
                    <a:pt x="83753" y="36996"/>
                  </a:cubicBezTo>
                  <a:lnTo>
                    <a:pt x="83753" y="36996"/>
                  </a:lnTo>
                  <a:close/>
                  <a:moveTo>
                    <a:pt x="100009" y="61109"/>
                  </a:moveTo>
                  <a:cubicBezTo>
                    <a:pt x="103125" y="51559"/>
                    <a:pt x="101160" y="40315"/>
                    <a:pt x="91475" y="28123"/>
                  </a:cubicBezTo>
                  <a:cubicBezTo>
                    <a:pt x="77657" y="10716"/>
                    <a:pt x="62959" y="2452"/>
                    <a:pt x="49480" y="488"/>
                  </a:cubicBezTo>
                  <a:cubicBezTo>
                    <a:pt x="39794" y="-935"/>
                    <a:pt x="30718" y="826"/>
                    <a:pt x="23064" y="4822"/>
                  </a:cubicBezTo>
                  <a:cubicBezTo>
                    <a:pt x="15342" y="8819"/>
                    <a:pt x="9043" y="15118"/>
                    <a:pt x="4979" y="22501"/>
                  </a:cubicBezTo>
                  <a:cubicBezTo>
                    <a:pt x="983" y="29884"/>
                    <a:pt x="-846" y="38418"/>
                    <a:pt x="373" y="46953"/>
                  </a:cubicBezTo>
                  <a:cubicBezTo>
                    <a:pt x="3828" y="71337"/>
                    <a:pt x="23335" y="83461"/>
                    <a:pt x="44264" y="86035"/>
                  </a:cubicBezTo>
                  <a:cubicBezTo>
                    <a:pt x="55847" y="87457"/>
                    <a:pt x="67903" y="86035"/>
                    <a:pt x="77860" y="82106"/>
                  </a:cubicBezTo>
                  <a:cubicBezTo>
                    <a:pt x="88494" y="77907"/>
                    <a:pt x="96826" y="70795"/>
                    <a:pt x="99941" y="611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6" name="Google Shape;1786;p43"/>
            <p:cNvSpPr/>
            <p:nvPr/>
          </p:nvSpPr>
          <p:spPr>
            <a:xfrm>
              <a:off x="2251173" y="6388867"/>
              <a:ext cx="40526" cy="179515"/>
            </a:xfrm>
            <a:custGeom>
              <a:avLst/>
              <a:gdLst/>
              <a:ahLst/>
              <a:cxnLst/>
              <a:rect l="l" t="t" r="r" b="b"/>
              <a:pathLst>
                <a:path w="40526" h="179515" extrusionOk="0">
                  <a:moveTo>
                    <a:pt x="79" y="7326"/>
                  </a:moveTo>
                  <a:cubicBezTo>
                    <a:pt x="-463" y="3872"/>
                    <a:pt x="1840" y="621"/>
                    <a:pt x="5295" y="79"/>
                  </a:cubicBezTo>
                  <a:cubicBezTo>
                    <a:pt x="8749" y="-463"/>
                    <a:pt x="12000" y="1840"/>
                    <a:pt x="12542" y="5295"/>
                  </a:cubicBezTo>
                  <a:lnTo>
                    <a:pt x="40448" y="172189"/>
                  </a:lnTo>
                  <a:cubicBezTo>
                    <a:pt x="40990" y="175644"/>
                    <a:pt x="38687" y="178895"/>
                    <a:pt x="35233" y="179437"/>
                  </a:cubicBezTo>
                  <a:cubicBezTo>
                    <a:pt x="31778" y="179979"/>
                    <a:pt x="28527" y="177676"/>
                    <a:pt x="27985" y="174222"/>
                  </a:cubicBezTo>
                  <a:lnTo>
                    <a:pt x="79" y="73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7" name="Google Shape;1787;p43"/>
            <p:cNvSpPr/>
            <p:nvPr/>
          </p:nvSpPr>
          <p:spPr>
            <a:xfrm>
              <a:off x="2191735" y="6545364"/>
              <a:ext cx="99257" cy="73244"/>
            </a:xfrm>
            <a:custGeom>
              <a:avLst/>
              <a:gdLst/>
              <a:ahLst/>
              <a:cxnLst/>
              <a:rect l="l" t="t" r="r" b="b"/>
              <a:pathLst>
                <a:path w="99257" h="73244" extrusionOk="0">
                  <a:moveTo>
                    <a:pt x="85527" y="14202"/>
                  </a:moveTo>
                  <a:cubicBezTo>
                    <a:pt x="138427" y="51456"/>
                    <a:pt x="22874" y="103610"/>
                    <a:pt x="1944" y="50846"/>
                  </a:cubicBezTo>
                  <a:cubicBezTo>
                    <a:pt x="-9706" y="21450"/>
                    <a:pt x="32627" y="-23051"/>
                    <a:pt x="85527" y="142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8" name="Google Shape;1788;p43"/>
            <p:cNvSpPr/>
            <p:nvPr/>
          </p:nvSpPr>
          <p:spPr>
            <a:xfrm>
              <a:off x="2186003" y="6539025"/>
              <a:ext cx="110668" cy="85951"/>
            </a:xfrm>
            <a:custGeom>
              <a:avLst/>
              <a:gdLst/>
              <a:ahLst/>
              <a:cxnLst/>
              <a:rect l="l" t="t" r="r" b="b"/>
              <a:pathLst>
                <a:path w="110668" h="85951" extrusionOk="0">
                  <a:moveTo>
                    <a:pt x="88143" y="25824"/>
                  </a:moveTo>
                  <a:cubicBezTo>
                    <a:pt x="96677" y="31852"/>
                    <a:pt x="99793" y="37813"/>
                    <a:pt x="99115" y="43164"/>
                  </a:cubicBezTo>
                  <a:cubicBezTo>
                    <a:pt x="98371" y="49328"/>
                    <a:pt x="93155" y="55559"/>
                    <a:pt x="85637" y="60775"/>
                  </a:cubicBezTo>
                  <a:cubicBezTo>
                    <a:pt x="77373" y="66464"/>
                    <a:pt x="66604" y="70731"/>
                    <a:pt x="55631" y="72425"/>
                  </a:cubicBezTo>
                  <a:cubicBezTo>
                    <a:pt x="37614" y="75202"/>
                    <a:pt x="19393" y="71002"/>
                    <a:pt x="12891" y="54611"/>
                  </a:cubicBezTo>
                  <a:cubicBezTo>
                    <a:pt x="10927" y="49666"/>
                    <a:pt x="10994" y="44112"/>
                    <a:pt x="12688" y="38693"/>
                  </a:cubicBezTo>
                  <a:cubicBezTo>
                    <a:pt x="14584" y="32665"/>
                    <a:pt x="18513" y="26840"/>
                    <a:pt x="23999" y="22234"/>
                  </a:cubicBezTo>
                  <a:cubicBezTo>
                    <a:pt x="29621" y="17493"/>
                    <a:pt x="36869" y="14106"/>
                    <a:pt x="45268" y="12955"/>
                  </a:cubicBezTo>
                  <a:cubicBezTo>
                    <a:pt x="57527" y="11329"/>
                    <a:pt x="72225" y="14580"/>
                    <a:pt x="88075" y="25757"/>
                  </a:cubicBezTo>
                  <a:lnTo>
                    <a:pt x="88075" y="25757"/>
                  </a:lnTo>
                  <a:close/>
                  <a:moveTo>
                    <a:pt x="110495" y="44722"/>
                  </a:moveTo>
                  <a:cubicBezTo>
                    <a:pt x="111646" y="34562"/>
                    <a:pt x="107176" y="24198"/>
                    <a:pt x="94306" y="15190"/>
                  </a:cubicBezTo>
                  <a:cubicBezTo>
                    <a:pt x="75951" y="2253"/>
                    <a:pt x="58611" y="-1472"/>
                    <a:pt x="43981" y="492"/>
                  </a:cubicBezTo>
                  <a:cubicBezTo>
                    <a:pt x="33414" y="1914"/>
                    <a:pt x="24270" y="6249"/>
                    <a:pt x="17091" y="12277"/>
                  </a:cubicBezTo>
                  <a:cubicBezTo>
                    <a:pt x="9775" y="18373"/>
                    <a:pt x="4560" y="26298"/>
                    <a:pt x="1918" y="34630"/>
                  </a:cubicBezTo>
                  <a:cubicBezTo>
                    <a:pt x="-723" y="42961"/>
                    <a:pt x="-723" y="51766"/>
                    <a:pt x="2460" y="59758"/>
                  </a:cubicBezTo>
                  <a:cubicBezTo>
                    <a:pt x="11469" y="82449"/>
                    <a:pt x="34633" y="88545"/>
                    <a:pt x="57256" y="85023"/>
                  </a:cubicBezTo>
                  <a:cubicBezTo>
                    <a:pt x="69787" y="83059"/>
                    <a:pt x="82250" y="78182"/>
                    <a:pt x="91800" y="71544"/>
                  </a:cubicBezTo>
                  <a:cubicBezTo>
                    <a:pt x="102096" y="64432"/>
                    <a:pt x="109343" y="55085"/>
                    <a:pt x="110562" y="448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9" name="Google Shape;1789;p43"/>
            <p:cNvSpPr/>
            <p:nvPr/>
          </p:nvSpPr>
          <p:spPr>
            <a:xfrm>
              <a:off x="2136241" y="6395110"/>
              <a:ext cx="130318" cy="111082"/>
            </a:xfrm>
            <a:custGeom>
              <a:avLst/>
              <a:gdLst/>
              <a:ahLst/>
              <a:cxnLst/>
              <a:rect l="l" t="t" r="r" b="b"/>
              <a:pathLst>
                <a:path w="130318" h="111082" extrusionOk="0">
                  <a:moveTo>
                    <a:pt x="0" y="58454"/>
                  </a:moveTo>
                  <a:lnTo>
                    <a:pt x="121243" y="0"/>
                  </a:lnTo>
                  <a:lnTo>
                    <a:pt x="130319" y="54322"/>
                  </a:lnTo>
                  <a:lnTo>
                    <a:pt x="8805" y="111083"/>
                  </a:lnTo>
                  <a:lnTo>
                    <a:pt x="0" y="5845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0" name="Google Shape;1790;p43"/>
            <p:cNvSpPr/>
            <p:nvPr/>
          </p:nvSpPr>
          <p:spPr>
            <a:xfrm>
              <a:off x="2129857" y="6388802"/>
              <a:ext cx="143013" cy="123684"/>
            </a:xfrm>
            <a:custGeom>
              <a:avLst/>
              <a:gdLst/>
              <a:ahLst/>
              <a:cxnLst/>
              <a:rect l="l" t="t" r="r" b="b"/>
              <a:pathLst>
                <a:path w="143013" h="123684" extrusionOk="0">
                  <a:moveTo>
                    <a:pt x="3810" y="58936"/>
                  </a:moveTo>
                  <a:lnTo>
                    <a:pt x="124849" y="618"/>
                  </a:lnTo>
                  <a:cubicBezTo>
                    <a:pt x="127965" y="-872"/>
                    <a:pt x="131758" y="415"/>
                    <a:pt x="133316" y="3598"/>
                  </a:cubicBezTo>
                  <a:cubicBezTo>
                    <a:pt x="133587" y="4140"/>
                    <a:pt x="133790" y="4750"/>
                    <a:pt x="133858" y="5292"/>
                  </a:cubicBezTo>
                  <a:lnTo>
                    <a:pt x="142934" y="59546"/>
                  </a:lnTo>
                  <a:cubicBezTo>
                    <a:pt x="143408" y="62526"/>
                    <a:pt x="141715" y="65371"/>
                    <a:pt x="139006" y="66455"/>
                  </a:cubicBezTo>
                  <a:lnTo>
                    <a:pt x="17831" y="123080"/>
                  </a:lnTo>
                  <a:cubicBezTo>
                    <a:pt x="14647" y="124570"/>
                    <a:pt x="10922" y="123215"/>
                    <a:pt x="9432" y="120032"/>
                  </a:cubicBezTo>
                  <a:cubicBezTo>
                    <a:pt x="9161" y="119490"/>
                    <a:pt x="9025" y="118948"/>
                    <a:pt x="8890" y="118406"/>
                  </a:cubicBezTo>
                  <a:lnTo>
                    <a:pt x="84" y="65777"/>
                  </a:lnTo>
                  <a:cubicBezTo>
                    <a:pt x="-389" y="62865"/>
                    <a:pt x="1168" y="60088"/>
                    <a:pt x="3810" y="58936"/>
                  </a:cubicBezTo>
                  <a:lnTo>
                    <a:pt x="3810" y="58936"/>
                  </a:lnTo>
                  <a:close/>
                  <a:moveTo>
                    <a:pt x="122750" y="15655"/>
                  </a:moveTo>
                  <a:lnTo>
                    <a:pt x="13360" y="68351"/>
                  </a:lnTo>
                  <a:lnTo>
                    <a:pt x="19998" y="108111"/>
                  </a:lnTo>
                  <a:lnTo>
                    <a:pt x="129658" y="56904"/>
                  </a:lnTo>
                  <a:lnTo>
                    <a:pt x="122750" y="1565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1" name="Google Shape;1791;p43"/>
            <p:cNvSpPr/>
            <p:nvPr/>
          </p:nvSpPr>
          <p:spPr>
            <a:xfrm>
              <a:off x="2220527" y="6560825"/>
              <a:ext cx="49941" cy="18192"/>
            </a:xfrm>
            <a:custGeom>
              <a:avLst/>
              <a:gdLst/>
              <a:ahLst/>
              <a:cxnLst/>
              <a:rect l="l" t="t" r="r" b="b"/>
              <a:pathLst>
                <a:path w="49941" h="18192" extrusionOk="0">
                  <a:moveTo>
                    <a:pt x="49284" y="18113"/>
                  </a:moveTo>
                  <a:cubicBezTo>
                    <a:pt x="35602" y="6395"/>
                    <a:pt x="18533" y="4160"/>
                    <a:pt x="2684" y="10121"/>
                  </a:cubicBezTo>
                  <a:cubicBezTo>
                    <a:pt x="720" y="10866"/>
                    <a:pt x="-974" y="7750"/>
                    <a:pt x="652" y="6260"/>
                  </a:cubicBezTo>
                  <a:cubicBezTo>
                    <a:pt x="15350" y="-7964"/>
                    <a:pt x="38447" y="4770"/>
                    <a:pt x="49826" y="17504"/>
                  </a:cubicBezTo>
                  <a:cubicBezTo>
                    <a:pt x="50165" y="17910"/>
                    <a:pt x="49691" y="18384"/>
                    <a:pt x="49284" y="181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2" name="Google Shape;1792;p43"/>
            <p:cNvSpPr/>
            <p:nvPr/>
          </p:nvSpPr>
          <p:spPr>
            <a:xfrm>
              <a:off x="2105342" y="6601720"/>
              <a:ext cx="42664" cy="20715"/>
            </a:xfrm>
            <a:custGeom>
              <a:avLst/>
              <a:gdLst/>
              <a:ahLst/>
              <a:cxnLst/>
              <a:rect l="l" t="t" r="r" b="b"/>
              <a:pathLst>
                <a:path w="42664" h="20715" extrusionOk="0">
                  <a:moveTo>
                    <a:pt x="42007" y="20567"/>
                  </a:moveTo>
                  <a:cubicBezTo>
                    <a:pt x="36927" y="16503"/>
                    <a:pt x="31305" y="13455"/>
                    <a:pt x="25819" y="10339"/>
                  </a:cubicBezTo>
                  <a:cubicBezTo>
                    <a:pt x="17691" y="5734"/>
                    <a:pt x="10240" y="6479"/>
                    <a:pt x="1638" y="6546"/>
                  </a:cubicBezTo>
                  <a:cubicBezTo>
                    <a:pt x="80" y="6546"/>
                    <a:pt x="-665" y="3972"/>
                    <a:pt x="757" y="3024"/>
                  </a:cubicBezTo>
                  <a:cubicBezTo>
                    <a:pt x="15185" y="-6458"/>
                    <a:pt x="32524" y="8375"/>
                    <a:pt x="42549" y="19754"/>
                  </a:cubicBezTo>
                  <a:cubicBezTo>
                    <a:pt x="42887" y="20161"/>
                    <a:pt x="42413" y="20974"/>
                    <a:pt x="42007" y="206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93" name="Google Shape;1793;p43"/>
          <p:cNvGrpSpPr/>
          <p:nvPr/>
        </p:nvGrpSpPr>
        <p:grpSpPr>
          <a:xfrm rot="-1592519">
            <a:off x="2500393" y="4174601"/>
            <a:ext cx="308054" cy="202451"/>
            <a:chOff x="3376242" y="4050765"/>
            <a:chExt cx="308091" cy="202475"/>
          </a:xfrm>
        </p:grpSpPr>
        <p:sp>
          <p:nvSpPr>
            <p:cNvPr id="1794" name="Google Shape;1794;p43"/>
            <p:cNvSpPr/>
            <p:nvPr/>
          </p:nvSpPr>
          <p:spPr>
            <a:xfrm>
              <a:off x="3376242" y="4050765"/>
              <a:ext cx="308091" cy="202475"/>
            </a:xfrm>
            <a:custGeom>
              <a:avLst/>
              <a:gdLst/>
              <a:ahLst/>
              <a:cxnLst/>
              <a:rect l="l" t="t" r="r" b="b"/>
              <a:pathLst>
                <a:path w="308091" h="202475" extrusionOk="0">
                  <a:moveTo>
                    <a:pt x="308092" y="57800"/>
                  </a:moveTo>
                  <a:lnTo>
                    <a:pt x="196649" y="0"/>
                  </a:lnTo>
                  <a:cubicBezTo>
                    <a:pt x="168399" y="42927"/>
                    <a:pt x="117094" y="113131"/>
                    <a:pt x="88778" y="156059"/>
                  </a:cubicBezTo>
                  <a:cubicBezTo>
                    <a:pt x="74881" y="143330"/>
                    <a:pt x="58060" y="111572"/>
                    <a:pt x="39227" y="103130"/>
                  </a:cubicBezTo>
                  <a:cubicBezTo>
                    <a:pt x="22861" y="95791"/>
                    <a:pt x="-194" y="113911"/>
                    <a:pt x="1" y="130536"/>
                  </a:cubicBezTo>
                  <a:cubicBezTo>
                    <a:pt x="391" y="165800"/>
                    <a:pt x="67802" y="221911"/>
                    <a:pt x="85986" y="195739"/>
                  </a:cubicBezTo>
                  <a:cubicBezTo>
                    <a:pt x="134953" y="130016"/>
                    <a:pt x="192103" y="45525"/>
                    <a:pt x="192103" y="45525"/>
                  </a:cubicBezTo>
                  <a:lnTo>
                    <a:pt x="284517" y="94492"/>
                  </a:lnTo>
                  <a:lnTo>
                    <a:pt x="308092" y="57735"/>
                  </a:ln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5" name="Google Shape;1795;p43"/>
            <p:cNvSpPr/>
            <p:nvPr/>
          </p:nvSpPr>
          <p:spPr>
            <a:xfrm>
              <a:off x="3392403" y="4163620"/>
              <a:ext cx="36317" cy="13788"/>
            </a:xfrm>
            <a:custGeom>
              <a:avLst/>
              <a:gdLst/>
              <a:ahLst/>
              <a:cxnLst/>
              <a:rect l="l" t="t" r="r" b="b"/>
              <a:pathLst>
                <a:path w="36317" h="13788" extrusionOk="0">
                  <a:moveTo>
                    <a:pt x="36314" y="13785"/>
                  </a:moveTo>
                  <a:cubicBezTo>
                    <a:pt x="20988" y="-5698"/>
                    <a:pt x="2414" y="-2581"/>
                    <a:pt x="11" y="11057"/>
                  </a:cubicBezTo>
                  <a:cubicBezTo>
                    <a:pt x="-119" y="11706"/>
                    <a:pt x="920" y="12811"/>
                    <a:pt x="1440" y="12356"/>
                  </a:cubicBezTo>
                  <a:cubicBezTo>
                    <a:pt x="13844" y="1251"/>
                    <a:pt x="36639" y="14045"/>
                    <a:pt x="36314" y="13785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6" name="Google Shape;1796;p43"/>
            <p:cNvSpPr/>
            <p:nvPr/>
          </p:nvSpPr>
          <p:spPr>
            <a:xfrm>
              <a:off x="3393158" y="4183881"/>
              <a:ext cx="3642" cy="4839"/>
            </a:xfrm>
            <a:custGeom>
              <a:avLst/>
              <a:gdLst/>
              <a:ahLst/>
              <a:cxnLst/>
              <a:rect l="l" t="t" r="r" b="b"/>
              <a:pathLst>
                <a:path w="3642" h="4839" extrusionOk="0">
                  <a:moveTo>
                    <a:pt x="2569" y="83"/>
                  </a:moveTo>
                  <a:cubicBezTo>
                    <a:pt x="945" y="603"/>
                    <a:pt x="-223" y="1966"/>
                    <a:pt x="36" y="4045"/>
                  </a:cubicBezTo>
                  <a:cubicBezTo>
                    <a:pt x="101" y="4629"/>
                    <a:pt x="815" y="5084"/>
                    <a:pt x="1140" y="4694"/>
                  </a:cubicBezTo>
                  <a:cubicBezTo>
                    <a:pt x="2049" y="3655"/>
                    <a:pt x="1919" y="2096"/>
                    <a:pt x="3348" y="1512"/>
                  </a:cubicBezTo>
                  <a:cubicBezTo>
                    <a:pt x="4063" y="1252"/>
                    <a:pt x="3348" y="-176"/>
                    <a:pt x="2569" y="18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7" name="Google Shape;1797;p43"/>
            <p:cNvSpPr/>
            <p:nvPr/>
          </p:nvSpPr>
          <p:spPr>
            <a:xfrm>
              <a:off x="3580742" y="4072118"/>
              <a:ext cx="77969" cy="44197"/>
            </a:xfrm>
            <a:custGeom>
              <a:avLst/>
              <a:gdLst/>
              <a:ahLst/>
              <a:cxnLst/>
              <a:rect l="l" t="t" r="r" b="b"/>
              <a:pathLst>
                <a:path w="77969" h="44197" extrusionOk="0">
                  <a:moveTo>
                    <a:pt x="77550" y="42421"/>
                  </a:moveTo>
                  <a:cubicBezTo>
                    <a:pt x="64821" y="31316"/>
                    <a:pt x="17088" y="2091"/>
                    <a:pt x="1436" y="14"/>
                  </a:cubicBezTo>
                  <a:cubicBezTo>
                    <a:pt x="8" y="-181"/>
                    <a:pt x="-577" y="1767"/>
                    <a:pt x="722" y="2417"/>
                  </a:cubicBezTo>
                  <a:cubicBezTo>
                    <a:pt x="27738" y="16314"/>
                    <a:pt x="54949" y="28199"/>
                    <a:pt x="76316" y="43980"/>
                  </a:cubicBezTo>
                  <a:cubicBezTo>
                    <a:pt x="77355" y="44759"/>
                    <a:pt x="78589" y="43266"/>
                    <a:pt x="77615" y="42356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" name="Google Shape;660;p39">
            <a:extLst>
              <a:ext uri="{FF2B5EF4-FFF2-40B4-BE49-F238E27FC236}">
                <a16:creationId xmlns:a16="http://schemas.microsoft.com/office/drawing/2014/main" id="{6B6FACBB-331A-F220-5E0E-7E7D4F8EC325}"/>
              </a:ext>
            </a:extLst>
          </p:cNvPr>
          <p:cNvSpPr txBox="1">
            <a:spLocks/>
          </p:cNvSpPr>
          <p:nvPr/>
        </p:nvSpPr>
        <p:spPr>
          <a:xfrm>
            <a:off x="4122189" y="604626"/>
            <a:ext cx="3760270" cy="379885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 MẾN CHÀO MỪNG CÁC BẠN TỚI BÀI HỌC MỚI!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13.jpg">
            <a:extLst>
              <a:ext uri="{FF2B5EF4-FFF2-40B4-BE49-F238E27FC236}">
                <a16:creationId xmlns:a16="http://schemas.microsoft.com/office/drawing/2014/main" id="{F9C73CF1-91D4-A708-C3E6-D48A9105C0A6}"/>
              </a:ext>
            </a:extLst>
          </p:cNvPr>
          <p:cNvPicPr preferRelativeResize="0"/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0412"/>
          <a:stretch/>
        </p:blipFill>
        <p:spPr>
          <a:xfrm>
            <a:off x="7052872" y="2338201"/>
            <a:ext cx="2091128" cy="280529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E02B30E-E936-BD79-A111-1BA1236171B6}"/>
              </a:ext>
            </a:extLst>
          </p:cNvPr>
          <p:cNvSpPr txBox="1"/>
          <p:nvPr/>
        </p:nvSpPr>
        <p:spPr>
          <a:xfrm>
            <a:off x="840797" y="589004"/>
            <a:ext cx="7672268" cy="1749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điểm:</a:t>
            </a:r>
          </a:p>
          <a:p>
            <a:pPr algn="just">
              <a:lnSpc>
                <a:spcPct val="150000"/>
              </a:lnSpc>
            </a:pPr>
            <a:r>
              <a:rPr lang="vi-VN" sz="1800" i="1" dirty="0"/>
              <a:t>+ Âm sắc:</a:t>
            </a:r>
            <a:r>
              <a:rPr lang="vi-VN" sz="1800" dirty="0"/>
              <a:t> trong trẻo, không bị tạp âm, lấy âm mẫu chuẩn cho các nhạc cụ trong dàn nhạc.</a:t>
            </a:r>
          </a:p>
          <a:p>
            <a:pPr algn="just">
              <a:lnSpc>
                <a:spcPct val="150000"/>
              </a:lnSpc>
            </a:pPr>
            <a:r>
              <a:rPr lang="vi-VN" sz="1800" i="1" dirty="0"/>
              <a:t>+ Tiếng kèn:</a:t>
            </a:r>
            <a:r>
              <a:rPr lang="vi-VN" sz="1800" dirty="0"/>
              <a:t> vang xa ngọt ngào, có tính chất ca xướng và nhiều cảm xúc.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CCE06F-3AC3-FC8D-3776-325DD8846B55}"/>
              </a:ext>
            </a:extLst>
          </p:cNvPr>
          <p:cNvSpPr txBox="1"/>
          <p:nvPr/>
        </p:nvSpPr>
        <p:spPr>
          <a:xfrm>
            <a:off x="840797" y="2493495"/>
            <a:ext cx="5687419" cy="1749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 loại:</a:t>
            </a:r>
          </a:p>
          <a:p>
            <a:pPr algn="just">
              <a:lnSpc>
                <a:spcPct val="150000"/>
              </a:lnSpc>
            </a:pPr>
            <a:r>
              <a:rPr lang="vi-VN" sz="1800" i="1" dirty="0"/>
              <a:t>+ oboe</a:t>
            </a:r>
            <a:endParaRPr lang="vi-VN" sz="1800" dirty="0"/>
          </a:p>
          <a:p>
            <a:pPr algn="just">
              <a:lnSpc>
                <a:spcPct val="150000"/>
              </a:lnSpc>
            </a:pPr>
            <a:r>
              <a:rPr lang="vi-VN" sz="1800" i="1" dirty="0"/>
              <a:t>+ oboe alto (kèn cor Anh):</a:t>
            </a:r>
            <a:r>
              <a:rPr lang="vi-VN" sz="1800" b="1" i="1" dirty="0"/>
              <a:t> </a:t>
            </a:r>
            <a:r>
              <a:rPr lang="vi-VN" sz="1800" dirty="0"/>
              <a:t>kích cỡ to và âm thanh trầm ấm, dùng để tạo màu sắc độc đáo.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8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CC47A9FE-DC96-67B5-9E41-F92D1C7694F7}"/>
              </a:ext>
            </a:extLst>
          </p:cNvPr>
          <p:cNvSpPr txBox="1"/>
          <p:nvPr/>
        </p:nvSpPr>
        <p:spPr>
          <a:xfrm>
            <a:off x="4152275" y="311701"/>
            <a:ext cx="38524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Tìm hiểu về kèn cor</a:t>
            </a:r>
            <a:endParaRPr lang="vi-VN" sz="2400" dirty="0">
              <a:solidFill>
                <a:schemeClr val="bg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404EB3E-AF2B-F661-91EC-F20F34D72E8E}"/>
              </a:ext>
            </a:extLst>
          </p:cNvPr>
          <p:cNvSpPr/>
          <p:nvPr/>
        </p:nvSpPr>
        <p:spPr>
          <a:xfrm>
            <a:off x="776514" y="1245931"/>
            <a:ext cx="7590972" cy="79239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252000" rtlCol="0" anchor="ctr"/>
          <a:lstStyle/>
          <a:p>
            <a:pPr algn="ctr"/>
            <a:r>
              <a:rPr lang="vi-VN" sz="2000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 bày về đặc điểm, sự hình thành, phát triển của kèn cor.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A9BDCF1-387C-E041-0D9D-FE5DC6AE0DE5}"/>
              </a:ext>
            </a:extLst>
          </p:cNvPr>
          <p:cNvSpPr/>
          <p:nvPr/>
        </p:nvSpPr>
        <p:spPr>
          <a:xfrm>
            <a:off x="1851285" y="997624"/>
            <a:ext cx="5441430" cy="496614"/>
          </a:xfrm>
          <a:prstGeom prst="roundRect">
            <a:avLst>
              <a:gd name="adj" fmla="val 50000"/>
            </a:avLst>
          </a:prstGeom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>
                <a:solidFill>
                  <a:schemeClr val="accent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Quan sát hình ảnh, video về kèn cor</a:t>
            </a:r>
          </a:p>
        </p:txBody>
      </p:sp>
      <p:pic>
        <p:nvPicPr>
          <p:cNvPr id="34" name="image13.jpg">
            <a:extLst>
              <a:ext uri="{FF2B5EF4-FFF2-40B4-BE49-F238E27FC236}">
                <a16:creationId xmlns:a16="http://schemas.microsoft.com/office/drawing/2014/main" id="{69A5EA5C-C0B0-BD50-DBCF-D842F2113F14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3471231" y="2262581"/>
            <a:ext cx="2201538" cy="2201538"/>
          </a:xfrm>
          <a:prstGeom prst="rect">
            <a:avLst/>
          </a:prstGeom>
        </p:spPr>
      </p:pic>
      <p:pic>
        <p:nvPicPr>
          <p:cNvPr id="37" name="image13.jpg">
            <a:extLst>
              <a:ext uri="{FF2B5EF4-FFF2-40B4-BE49-F238E27FC236}">
                <a16:creationId xmlns:a16="http://schemas.microsoft.com/office/drawing/2014/main" id="{61FFC3A3-3C48-5A69-2064-E307624D6F5B}"/>
              </a:ext>
            </a:extLst>
          </p:cNvPr>
          <p:cNvPicPr preferRelativeResize="0"/>
          <p:nvPr/>
        </p:nvPicPr>
        <p:blipFill rotWithShape="1">
          <a:blip r:embed="rId4"/>
          <a:srcRect t="2388" b="2388"/>
          <a:stretch/>
        </p:blipFill>
        <p:spPr>
          <a:xfrm>
            <a:off x="6078511" y="2262581"/>
            <a:ext cx="1733941" cy="2201538"/>
          </a:xfrm>
          <a:prstGeom prst="rect">
            <a:avLst/>
          </a:prstGeom>
        </p:spPr>
      </p:pic>
      <p:pic>
        <p:nvPicPr>
          <p:cNvPr id="2" name="image13.jpg">
            <a:extLst>
              <a:ext uri="{FF2B5EF4-FFF2-40B4-BE49-F238E27FC236}">
                <a16:creationId xmlns:a16="http://schemas.microsoft.com/office/drawing/2014/main" id="{C91B1E53-F8C2-7C36-5789-F18CC91AA272}"/>
              </a:ext>
            </a:extLst>
          </p:cNvPr>
          <p:cNvPicPr preferRelativeResize="0"/>
          <p:nvPr/>
        </p:nvPicPr>
        <p:blipFill rotWithShape="1">
          <a:blip r:embed="rId5"/>
          <a:srcRect l="78" r="78"/>
          <a:stretch/>
        </p:blipFill>
        <p:spPr>
          <a:xfrm>
            <a:off x="1331548" y="2262581"/>
            <a:ext cx="1733941" cy="220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868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7916D05-B9E1-D3CC-2411-C88ADBAF0886}"/>
              </a:ext>
            </a:extLst>
          </p:cNvPr>
          <p:cNvSpPr/>
          <p:nvPr/>
        </p:nvSpPr>
        <p:spPr>
          <a:xfrm>
            <a:off x="596632" y="787166"/>
            <a:ext cx="7590972" cy="79239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252000" rtlCol="0" anchor="ctr"/>
          <a:lstStyle/>
          <a:p>
            <a:pPr algn="ctr"/>
            <a:r>
              <a:rPr lang="vi-VN" sz="2000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 bày về đặc điểm, sự hình thành, phát triển của kèn cor.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890BCBE-3164-6E10-89AE-7B59B6B50FBC}"/>
              </a:ext>
            </a:extLst>
          </p:cNvPr>
          <p:cNvSpPr/>
          <p:nvPr/>
        </p:nvSpPr>
        <p:spPr>
          <a:xfrm>
            <a:off x="1671403" y="538859"/>
            <a:ext cx="5441430" cy="496614"/>
          </a:xfrm>
          <a:prstGeom prst="roundRect">
            <a:avLst>
              <a:gd name="adj" fmla="val 50000"/>
            </a:avLst>
          </a:prstGeom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>
                <a:solidFill>
                  <a:schemeClr val="accent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Quan sát hình ảnh, video về kèn cor</a:t>
            </a:r>
          </a:p>
        </p:txBody>
      </p:sp>
      <p:sp>
        <p:nvSpPr>
          <p:cNvPr id="2" name="Freeform 18">
            <a:extLst>
              <a:ext uri="{FF2B5EF4-FFF2-40B4-BE49-F238E27FC236}">
                <a16:creationId xmlns:a16="http://schemas.microsoft.com/office/drawing/2014/main" id="{0BF0B06B-E10D-1339-E48A-2956C3375558}"/>
              </a:ext>
            </a:extLst>
          </p:cNvPr>
          <p:cNvSpPr/>
          <p:nvPr/>
        </p:nvSpPr>
        <p:spPr>
          <a:xfrm>
            <a:off x="4825464" y="1888761"/>
            <a:ext cx="3831356" cy="3013023"/>
          </a:xfrm>
          <a:custGeom>
            <a:avLst/>
            <a:gdLst/>
            <a:ahLst/>
            <a:cxnLst/>
            <a:rect l="l" t="t" r="r" b="b"/>
            <a:pathLst>
              <a:path w="2145751" h="1716601">
                <a:moveTo>
                  <a:pt x="0" y="0"/>
                </a:moveTo>
                <a:lnTo>
                  <a:pt x="2145751" y="0"/>
                </a:lnTo>
                <a:lnTo>
                  <a:pt x="2145751" y="1716601"/>
                </a:lnTo>
                <a:lnTo>
                  <a:pt x="0" y="17166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941" t="-10262" r="-9941" b="-11692"/>
            </a:stretch>
          </a:blipFill>
        </p:spPr>
      </p:sp>
      <p:pic>
        <p:nvPicPr>
          <p:cNvPr id="3" name="My heart will go on - James Horner">
            <a:hlinkClick r:id="" action="ppaction://media"/>
            <a:extLst>
              <a:ext uri="{FF2B5EF4-FFF2-40B4-BE49-F238E27FC236}">
                <a16:creationId xmlns:a16="http://schemas.microsoft.com/office/drawing/2014/main" id="{2BD6FADD-9573-F3BF-C377-397C32AA49A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000" end="103499.765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6633" y="1827866"/>
            <a:ext cx="4072804" cy="229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46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7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8">
            <a:extLst>
              <a:ext uri="{FF2B5EF4-FFF2-40B4-BE49-F238E27FC236}">
                <a16:creationId xmlns:a16="http://schemas.microsoft.com/office/drawing/2014/main" id="{E20CCDBC-9E73-818A-2F6B-754B71322437}"/>
              </a:ext>
            </a:extLst>
          </p:cNvPr>
          <p:cNvSpPr/>
          <p:nvPr/>
        </p:nvSpPr>
        <p:spPr>
          <a:xfrm rot="5400000">
            <a:off x="2864289" y="1564743"/>
            <a:ext cx="2845795" cy="2237966"/>
          </a:xfrm>
          <a:custGeom>
            <a:avLst/>
            <a:gdLst/>
            <a:ahLst/>
            <a:cxnLst/>
            <a:rect l="l" t="t" r="r" b="b"/>
            <a:pathLst>
              <a:path w="2145751" h="1716601">
                <a:moveTo>
                  <a:pt x="0" y="0"/>
                </a:moveTo>
                <a:lnTo>
                  <a:pt x="2145751" y="0"/>
                </a:lnTo>
                <a:lnTo>
                  <a:pt x="2145751" y="1716601"/>
                </a:lnTo>
                <a:lnTo>
                  <a:pt x="0" y="17166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941" t="-10262" r="-9941" b="-11692"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4AAAD8-3F5A-E85B-D145-615B401AA200}"/>
              </a:ext>
            </a:extLst>
          </p:cNvPr>
          <p:cNvSpPr txBox="1"/>
          <p:nvPr/>
        </p:nvSpPr>
        <p:spPr>
          <a:xfrm>
            <a:off x="2645764" y="194073"/>
            <a:ext cx="38524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Tìm hiểu về kèn cor</a:t>
            </a:r>
            <a:endParaRPr lang="vi-VN" sz="2400" dirty="0">
              <a:solidFill>
                <a:schemeClr val="bg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37ECAB0-DE0B-8588-44A8-8A90361F3AAD}"/>
              </a:ext>
            </a:extLst>
          </p:cNvPr>
          <p:cNvSpPr/>
          <p:nvPr/>
        </p:nvSpPr>
        <p:spPr>
          <a:xfrm>
            <a:off x="801980" y="896159"/>
            <a:ext cx="2187858" cy="1435169"/>
          </a:xfrm>
          <a:prstGeom prst="roundRect">
            <a:avLst>
              <a:gd name="adj" fmla="val 10348"/>
            </a:avLst>
          </a:prstGeom>
          <a:solidFill>
            <a:schemeClr val="accent6"/>
          </a:solidFill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bIns="108000" rtlCol="0" anchor="ctr"/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3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Sự hình thành:</a:t>
            </a:r>
            <a:r>
              <a:rPr lang="vi-VN" sz="1800" dirty="0">
                <a:solidFill>
                  <a:schemeClr val="accent3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 hiện vào thế kỉ XVII tại Pháp.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69B3F49-D28F-B57F-6CF4-5CC10DC091FD}"/>
              </a:ext>
            </a:extLst>
          </p:cNvPr>
          <p:cNvSpPr/>
          <p:nvPr/>
        </p:nvSpPr>
        <p:spPr>
          <a:xfrm>
            <a:off x="617964" y="2812171"/>
            <a:ext cx="2450960" cy="1832411"/>
          </a:xfrm>
          <a:prstGeom prst="roundRect">
            <a:avLst>
              <a:gd name="adj" fmla="val 9716"/>
            </a:avLst>
          </a:prstGeom>
          <a:solidFill>
            <a:schemeClr val="accent6"/>
          </a:solidFill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bIns="108000"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Khái niệm:</a:t>
            </a:r>
            <a:r>
              <a:rPr lang="vi-V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 nhạc cụ thuộc bộ kèn đồng trong dàn nhạc giao hưởng.</a:t>
            </a:r>
            <a:endParaRPr lang="vi-VN" sz="1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01B97E-EDCD-FB41-A869-A7EB7C9E4536}"/>
              </a:ext>
            </a:extLst>
          </p:cNvPr>
          <p:cNvSpPr/>
          <p:nvPr/>
        </p:nvSpPr>
        <p:spPr>
          <a:xfrm>
            <a:off x="5406170" y="833575"/>
            <a:ext cx="3192343" cy="1244200"/>
          </a:xfrm>
          <a:prstGeom prst="roundRect">
            <a:avLst>
              <a:gd name="adj" fmla="val 8133"/>
            </a:avLst>
          </a:prstGeom>
          <a:solidFill>
            <a:schemeClr val="accent6"/>
          </a:solidFill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bIns="144000"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 b="1" dirty="0">
                <a:solidFill>
                  <a:schemeClr val="accent3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Cách dùng:</a:t>
            </a:r>
            <a:r>
              <a:rPr lang="vi-VN" sz="1800" dirty="0">
                <a:solidFill>
                  <a:schemeClr val="accent3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chơi kèn cor thổi qua búp kèn để tạo âm thanh.</a:t>
            </a:r>
          </a:p>
        </p:txBody>
      </p: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7E6F70CE-AA01-29F9-94A9-D77BC30DF1AF}"/>
              </a:ext>
            </a:extLst>
          </p:cNvPr>
          <p:cNvCxnSpPr>
            <a:cxnSpLocks/>
            <a:endCxn id="16" idx="3"/>
          </p:cNvCxnSpPr>
          <p:nvPr/>
        </p:nvCxnSpPr>
        <p:spPr>
          <a:xfrm rot="10800000">
            <a:off x="2989839" y="1613745"/>
            <a:ext cx="1020031" cy="958005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A538AB2D-A289-1A36-3B35-D26380EF9794}"/>
              </a:ext>
            </a:extLst>
          </p:cNvPr>
          <p:cNvCxnSpPr>
            <a:cxnSpLocks/>
            <a:endCxn id="17" idx="3"/>
          </p:cNvCxnSpPr>
          <p:nvPr/>
        </p:nvCxnSpPr>
        <p:spPr>
          <a:xfrm rot="10800000" flipV="1">
            <a:off x="3068924" y="2924825"/>
            <a:ext cx="850444" cy="803552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4CB2481D-A5A5-E95F-AF23-28F1A602ED40}"/>
              </a:ext>
            </a:extLst>
          </p:cNvPr>
          <p:cNvCxnSpPr>
            <a:cxnSpLocks/>
            <a:endCxn id="18" idx="1"/>
          </p:cNvCxnSpPr>
          <p:nvPr/>
        </p:nvCxnSpPr>
        <p:spPr>
          <a:xfrm flipV="1">
            <a:off x="4506348" y="1455675"/>
            <a:ext cx="899822" cy="558073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CA11C68-D66F-942E-A1E0-C40C8D9CD44C}"/>
              </a:ext>
            </a:extLst>
          </p:cNvPr>
          <p:cNvSpPr/>
          <p:nvPr/>
        </p:nvSpPr>
        <p:spPr>
          <a:xfrm>
            <a:off x="5584535" y="2494619"/>
            <a:ext cx="2967352" cy="2149957"/>
          </a:xfrm>
          <a:prstGeom prst="roundRect">
            <a:avLst>
              <a:gd name="adj" fmla="val 8133"/>
            </a:avLst>
          </a:prstGeom>
          <a:solidFill>
            <a:schemeClr val="accent6"/>
          </a:solidFill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bIns="144000" rtlCol="0" anchor="ctr"/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điểm:</a:t>
            </a:r>
            <a:r>
              <a:rPr lang="vi-VN" sz="1800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i="1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 sắc:</a:t>
            </a:r>
            <a:r>
              <a:rPr lang="vi-VN" sz="1800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 mang tính chất mạnh mẽ, cương nghị, vang xa vừa mang âm thi vị, mềm mại, đầy cảm xúc.</a:t>
            </a: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90FBFD1A-235D-EFD3-611E-232DF4083E12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4624466" y="3065726"/>
            <a:ext cx="960069" cy="503872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9686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7" grpId="0" animBg="1"/>
      <p:bldP spid="18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7" name="Group 2366">
            <a:extLst>
              <a:ext uri="{FF2B5EF4-FFF2-40B4-BE49-F238E27FC236}">
                <a16:creationId xmlns:a16="http://schemas.microsoft.com/office/drawing/2014/main" id="{4C78FC67-1AAB-BBEE-3A90-B886BB526E69}"/>
              </a:ext>
            </a:extLst>
          </p:cNvPr>
          <p:cNvGrpSpPr/>
          <p:nvPr/>
        </p:nvGrpSpPr>
        <p:grpSpPr>
          <a:xfrm>
            <a:off x="3696244" y="1405651"/>
            <a:ext cx="1309652" cy="674338"/>
            <a:chOff x="1356607" y="2276017"/>
            <a:chExt cx="1517222" cy="767908"/>
          </a:xfrm>
        </p:grpSpPr>
        <p:sp>
          <p:nvSpPr>
            <p:cNvPr id="2168" name="Arrow: Pentagon 2167">
              <a:extLst>
                <a:ext uri="{FF2B5EF4-FFF2-40B4-BE49-F238E27FC236}">
                  <a16:creationId xmlns:a16="http://schemas.microsoft.com/office/drawing/2014/main" id="{B7AA1F6E-0B90-4A16-17D0-F4F3E685AD83}"/>
                </a:ext>
              </a:extLst>
            </p:cNvPr>
            <p:cNvSpPr/>
            <p:nvPr/>
          </p:nvSpPr>
          <p:spPr>
            <a:xfrm>
              <a:off x="1356607" y="2276017"/>
              <a:ext cx="1517222" cy="767908"/>
            </a:xfrm>
            <a:prstGeom prst="homePlate">
              <a:avLst>
                <a:gd name="adj" fmla="val 36908"/>
              </a:avLst>
            </a:prstGeom>
            <a:solidFill>
              <a:schemeClr val="accent6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71" name="Freeform 4">
              <a:extLst>
                <a:ext uri="{FF2B5EF4-FFF2-40B4-BE49-F238E27FC236}">
                  <a16:creationId xmlns:a16="http://schemas.microsoft.com/office/drawing/2014/main" id="{363135A9-A2F0-E974-C04D-E61C6CA522F2}"/>
                </a:ext>
              </a:extLst>
            </p:cNvPr>
            <p:cNvSpPr/>
            <p:nvPr/>
          </p:nvSpPr>
          <p:spPr>
            <a:xfrm>
              <a:off x="1787838" y="2389858"/>
              <a:ext cx="765566" cy="582787"/>
            </a:xfrm>
            <a:custGeom>
              <a:avLst/>
              <a:gdLst/>
              <a:ahLst/>
              <a:cxnLst/>
              <a:rect l="l" t="t" r="r" b="b"/>
              <a:pathLst>
                <a:path w="2454779" h="1868700">
                  <a:moveTo>
                    <a:pt x="0" y="0"/>
                  </a:moveTo>
                  <a:lnTo>
                    <a:pt x="2454778" y="0"/>
                  </a:lnTo>
                  <a:lnTo>
                    <a:pt x="2454778" y="1868700"/>
                  </a:lnTo>
                  <a:lnTo>
                    <a:pt x="0" y="1868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366" name="Group 2365">
            <a:extLst>
              <a:ext uri="{FF2B5EF4-FFF2-40B4-BE49-F238E27FC236}">
                <a16:creationId xmlns:a16="http://schemas.microsoft.com/office/drawing/2014/main" id="{9C6E5423-3205-29A3-B976-AC9E5B6D31CF}"/>
              </a:ext>
            </a:extLst>
          </p:cNvPr>
          <p:cNvGrpSpPr/>
          <p:nvPr/>
        </p:nvGrpSpPr>
        <p:grpSpPr>
          <a:xfrm>
            <a:off x="1270096" y="1411445"/>
            <a:ext cx="1309652" cy="674338"/>
            <a:chOff x="1353266" y="1266885"/>
            <a:chExt cx="1517221" cy="767908"/>
          </a:xfrm>
        </p:grpSpPr>
        <p:sp>
          <p:nvSpPr>
            <p:cNvPr id="58" name="Arrow: Pentagon 57">
              <a:extLst>
                <a:ext uri="{FF2B5EF4-FFF2-40B4-BE49-F238E27FC236}">
                  <a16:creationId xmlns:a16="http://schemas.microsoft.com/office/drawing/2014/main" id="{E816FD0F-2645-18D4-9B22-6D85074EAEFD}"/>
                </a:ext>
              </a:extLst>
            </p:cNvPr>
            <p:cNvSpPr/>
            <p:nvPr/>
          </p:nvSpPr>
          <p:spPr>
            <a:xfrm>
              <a:off x="1353266" y="1266885"/>
              <a:ext cx="1517221" cy="767908"/>
            </a:xfrm>
            <a:prstGeom prst="homePlate">
              <a:avLst>
                <a:gd name="adj" fmla="val 36908"/>
              </a:avLst>
            </a:prstGeom>
            <a:solidFill>
              <a:schemeClr val="accent6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67" name="Freeform 2">
              <a:extLst>
                <a:ext uri="{FF2B5EF4-FFF2-40B4-BE49-F238E27FC236}">
                  <a16:creationId xmlns:a16="http://schemas.microsoft.com/office/drawing/2014/main" id="{25764A4B-B727-0807-C291-0FBC39EC1268}"/>
                </a:ext>
              </a:extLst>
            </p:cNvPr>
            <p:cNvSpPr/>
            <p:nvPr/>
          </p:nvSpPr>
          <p:spPr>
            <a:xfrm rot="20800637" flipH="1">
              <a:off x="1862699" y="1319265"/>
              <a:ext cx="617655" cy="649309"/>
            </a:xfrm>
            <a:custGeom>
              <a:avLst/>
              <a:gdLst/>
              <a:ahLst/>
              <a:cxnLst/>
              <a:rect l="l" t="t" r="r" b="b"/>
              <a:pathLst>
                <a:path w="1777601" h="1868700">
                  <a:moveTo>
                    <a:pt x="0" y="0"/>
                  </a:moveTo>
                  <a:lnTo>
                    <a:pt x="1777602" y="0"/>
                  </a:lnTo>
                  <a:lnTo>
                    <a:pt x="1777602" y="1868700"/>
                  </a:lnTo>
                  <a:lnTo>
                    <a:pt x="0" y="1868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6" name="Title 2">
            <a:extLst>
              <a:ext uri="{FF2B5EF4-FFF2-40B4-BE49-F238E27FC236}">
                <a16:creationId xmlns:a16="http://schemas.microsoft.com/office/drawing/2014/main" id="{D650A3ED-F773-1AF6-D562-AF080326F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807" y="433991"/>
            <a:ext cx="2693842" cy="624600"/>
          </a:xfrm>
        </p:spPr>
        <p:txBody>
          <a:bodyPr anchor="ctr"/>
          <a:lstStyle/>
          <a:p>
            <a:pPr algn="ctr"/>
            <a:r>
              <a:rPr lang="vi-VN" sz="33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grpSp>
        <p:nvGrpSpPr>
          <p:cNvPr id="2172" name="Google Shape;1824;p46">
            <a:extLst>
              <a:ext uri="{FF2B5EF4-FFF2-40B4-BE49-F238E27FC236}">
                <a16:creationId xmlns:a16="http://schemas.microsoft.com/office/drawing/2014/main" id="{F1936EEE-1F62-91BA-C5DE-1DB8C797DE81}"/>
              </a:ext>
            </a:extLst>
          </p:cNvPr>
          <p:cNvGrpSpPr/>
          <p:nvPr/>
        </p:nvGrpSpPr>
        <p:grpSpPr>
          <a:xfrm rot="2520159">
            <a:off x="6497100" y="2416020"/>
            <a:ext cx="842079" cy="1031263"/>
            <a:chOff x="4572813" y="5319201"/>
            <a:chExt cx="372432" cy="456104"/>
          </a:xfrm>
        </p:grpSpPr>
        <p:sp>
          <p:nvSpPr>
            <p:cNvPr id="2173" name="Google Shape;1825;p46">
              <a:extLst>
                <a:ext uri="{FF2B5EF4-FFF2-40B4-BE49-F238E27FC236}">
                  <a16:creationId xmlns:a16="http://schemas.microsoft.com/office/drawing/2014/main" id="{54955CD0-B673-2A2D-34F0-123CB0384FDB}"/>
                </a:ext>
              </a:extLst>
            </p:cNvPr>
            <p:cNvSpPr/>
            <p:nvPr/>
          </p:nvSpPr>
          <p:spPr>
            <a:xfrm>
              <a:off x="4894124" y="5593942"/>
              <a:ext cx="37081" cy="67400"/>
            </a:xfrm>
            <a:custGeom>
              <a:avLst/>
              <a:gdLst/>
              <a:ahLst/>
              <a:cxnLst/>
              <a:rect l="l" t="t" r="r" b="b"/>
              <a:pathLst>
                <a:path w="37081" h="67400" extrusionOk="0">
                  <a:moveTo>
                    <a:pt x="36665" y="35462"/>
                  </a:moveTo>
                  <a:cubicBezTo>
                    <a:pt x="42510" y="-11037"/>
                    <a:pt x="-15420" y="-19805"/>
                    <a:pt x="3998" y="58257"/>
                  </a:cubicBezTo>
                  <a:cubicBezTo>
                    <a:pt x="11142" y="87027"/>
                    <a:pt x="34781" y="39034"/>
                    <a:pt x="36665" y="354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4" name="Google Shape;1826;p46">
              <a:extLst>
                <a:ext uri="{FF2B5EF4-FFF2-40B4-BE49-F238E27FC236}">
                  <a16:creationId xmlns:a16="http://schemas.microsoft.com/office/drawing/2014/main" id="{4F2E232D-E39F-6A7F-84BF-EA7FE6E6611E}"/>
                </a:ext>
              </a:extLst>
            </p:cNvPr>
            <p:cNvSpPr/>
            <p:nvPr/>
          </p:nvSpPr>
          <p:spPr>
            <a:xfrm>
              <a:off x="4639074" y="5387337"/>
              <a:ext cx="71923" cy="58124"/>
            </a:xfrm>
            <a:custGeom>
              <a:avLst/>
              <a:gdLst/>
              <a:ahLst/>
              <a:cxnLst/>
              <a:rect l="l" t="t" r="r" b="b"/>
              <a:pathLst>
                <a:path w="71923" h="58124" extrusionOk="0">
                  <a:moveTo>
                    <a:pt x="1223" y="14052"/>
                  </a:moveTo>
                  <a:cubicBezTo>
                    <a:pt x="-14233" y="78735"/>
                    <a:pt x="123252" y="68734"/>
                    <a:pt x="50580" y="6779"/>
                  </a:cubicBezTo>
                  <a:cubicBezTo>
                    <a:pt x="34604" y="-6860"/>
                    <a:pt x="13758" y="2427"/>
                    <a:pt x="1223" y="140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5" name="Google Shape;1827;p46">
              <a:extLst>
                <a:ext uri="{FF2B5EF4-FFF2-40B4-BE49-F238E27FC236}">
                  <a16:creationId xmlns:a16="http://schemas.microsoft.com/office/drawing/2014/main" id="{DB9BC5F6-9838-5943-076F-A5949C07537C}"/>
                </a:ext>
              </a:extLst>
            </p:cNvPr>
            <p:cNvSpPr/>
            <p:nvPr/>
          </p:nvSpPr>
          <p:spPr>
            <a:xfrm>
              <a:off x="4721737" y="5363962"/>
              <a:ext cx="52176" cy="45690"/>
            </a:xfrm>
            <a:custGeom>
              <a:avLst/>
              <a:gdLst/>
              <a:ahLst/>
              <a:cxnLst/>
              <a:rect l="l" t="t" r="r" b="b"/>
              <a:pathLst>
                <a:path w="52176" h="45690" extrusionOk="0">
                  <a:moveTo>
                    <a:pt x="51434" y="29504"/>
                  </a:moveTo>
                  <a:cubicBezTo>
                    <a:pt x="32016" y="-31283"/>
                    <a:pt x="-42993" y="16385"/>
                    <a:pt x="34094" y="43532"/>
                  </a:cubicBezTo>
                  <a:cubicBezTo>
                    <a:pt x="46628" y="47948"/>
                    <a:pt x="54746" y="46649"/>
                    <a:pt x="51434" y="295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6" name="Google Shape;1828;p46">
              <a:extLst>
                <a:ext uri="{FF2B5EF4-FFF2-40B4-BE49-F238E27FC236}">
                  <a16:creationId xmlns:a16="http://schemas.microsoft.com/office/drawing/2014/main" id="{FADF25EB-E2A2-99DE-8023-27815EC6ED06}"/>
                </a:ext>
              </a:extLst>
            </p:cNvPr>
            <p:cNvSpPr/>
            <p:nvPr/>
          </p:nvSpPr>
          <p:spPr>
            <a:xfrm>
              <a:off x="4797763" y="5435288"/>
              <a:ext cx="57123" cy="55561"/>
            </a:xfrm>
            <a:custGeom>
              <a:avLst/>
              <a:gdLst/>
              <a:ahLst/>
              <a:cxnLst/>
              <a:rect l="l" t="t" r="r" b="b"/>
              <a:pathLst>
                <a:path w="57123" h="55561" extrusionOk="0">
                  <a:moveTo>
                    <a:pt x="49834" y="15003"/>
                  </a:moveTo>
                  <a:cubicBezTo>
                    <a:pt x="-44334" y="-45004"/>
                    <a:pt x="17297" y="98130"/>
                    <a:pt x="53535" y="42409"/>
                  </a:cubicBezTo>
                  <a:cubicBezTo>
                    <a:pt x="59705" y="32927"/>
                    <a:pt x="57562" y="23251"/>
                    <a:pt x="49834" y="150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7" name="Google Shape;1829;p46">
              <a:extLst>
                <a:ext uri="{FF2B5EF4-FFF2-40B4-BE49-F238E27FC236}">
                  <a16:creationId xmlns:a16="http://schemas.microsoft.com/office/drawing/2014/main" id="{6B62CC8E-9D9F-AD9F-A67A-67C17D784A8E}"/>
                </a:ext>
              </a:extLst>
            </p:cNvPr>
            <p:cNvSpPr/>
            <p:nvPr/>
          </p:nvSpPr>
          <p:spPr>
            <a:xfrm>
              <a:off x="4730870" y="5472888"/>
              <a:ext cx="72390" cy="69693"/>
            </a:xfrm>
            <a:custGeom>
              <a:avLst/>
              <a:gdLst/>
              <a:ahLst/>
              <a:cxnLst/>
              <a:rect l="l" t="t" r="r" b="b"/>
              <a:pathLst>
                <a:path w="72390" h="69693" extrusionOk="0">
                  <a:moveTo>
                    <a:pt x="12753" y="45463"/>
                  </a:moveTo>
                  <a:cubicBezTo>
                    <a:pt x="137184" y="131578"/>
                    <a:pt x="33209" y="-43769"/>
                    <a:pt x="1972" y="10719"/>
                  </a:cubicBezTo>
                  <a:cubicBezTo>
                    <a:pt x="-2379" y="18252"/>
                    <a:pt x="154" y="31695"/>
                    <a:pt x="12753" y="454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8" name="Google Shape;1830;p46">
              <a:extLst>
                <a:ext uri="{FF2B5EF4-FFF2-40B4-BE49-F238E27FC236}">
                  <a16:creationId xmlns:a16="http://schemas.microsoft.com/office/drawing/2014/main" id="{9592E2C9-07E6-D7C7-9913-50F959858CC5}"/>
                </a:ext>
              </a:extLst>
            </p:cNvPr>
            <p:cNvSpPr/>
            <p:nvPr/>
          </p:nvSpPr>
          <p:spPr>
            <a:xfrm>
              <a:off x="4832129" y="5531504"/>
              <a:ext cx="48574" cy="78264"/>
            </a:xfrm>
            <a:custGeom>
              <a:avLst/>
              <a:gdLst/>
              <a:ahLst/>
              <a:cxnLst/>
              <a:rect l="l" t="t" r="r" b="b"/>
              <a:pathLst>
                <a:path w="48574" h="78264" extrusionOk="0">
                  <a:moveTo>
                    <a:pt x="13519" y="355"/>
                  </a:moveTo>
                  <a:cubicBezTo>
                    <a:pt x="-24473" y="-7827"/>
                    <a:pt x="27677" y="128683"/>
                    <a:pt x="46965" y="57765"/>
                  </a:cubicBezTo>
                  <a:cubicBezTo>
                    <a:pt x="55472" y="26463"/>
                    <a:pt x="28196" y="6590"/>
                    <a:pt x="13519" y="3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9" name="Google Shape;1831;p46">
              <a:extLst>
                <a:ext uri="{FF2B5EF4-FFF2-40B4-BE49-F238E27FC236}">
                  <a16:creationId xmlns:a16="http://schemas.microsoft.com/office/drawing/2014/main" id="{3DF47181-42A9-6D32-D5B6-6C5AF6D672FB}"/>
                </a:ext>
              </a:extLst>
            </p:cNvPr>
            <p:cNvSpPr/>
            <p:nvPr/>
          </p:nvSpPr>
          <p:spPr>
            <a:xfrm>
              <a:off x="4572813" y="5319201"/>
              <a:ext cx="55729" cy="46375"/>
            </a:xfrm>
            <a:custGeom>
              <a:avLst/>
              <a:gdLst/>
              <a:ahLst/>
              <a:cxnLst/>
              <a:rect l="l" t="t" r="r" b="b"/>
              <a:pathLst>
                <a:path w="55729" h="46375" extrusionOk="0">
                  <a:moveTo>
                    <a:pt x="55730" y="27895"/>
                  </a:moveTo>
                  <a:cubicBezTo>
                    <a:pt x="50794" y="-30164"/>
                    <a:pt x="-43309" y="15946"/>
                    <a:pt x="24427" y="44586"/>
                  </a:cubicBezTo>
                  <a:cubicBezTo>
                    <a:pt x="38455" y="50496"/>
                    <a:pt x="50015" y="40949"/>
                    <a:pt x="55730" y="278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0" name="Google Shape;1832;p46">
              <a:extLst>
                <a:ext uri="{FF2B5EF4-FFF2-40B4-BE49-F238E27FC236}">
                  <a16:creationId xmlns:a16="http://schemas.microsoft.com/office/drawing/2014/main" id="{4CF333A8-32E4-5D45-058B-D251271D1AD4}"/>
                </a:ext>
              </a:extLst>
            </p:cNvPr>
            <p:cNvSpPr/>
            <p:nvPr/>
          </p:nvSpPr>
          <p:spPr>
            <a:xfrm>
              <a:off x="4899915" y="5694625"/>
              <a:ext cx="45330" cy="80680"/>
            </a:xfrm>
            <a:custGeom>
              <a:avLst/>
              <a:gdLst/>
              <a:ahLst/>
              <a:cxnLst/>
              <a:rect l="l" t="t" r="r" b="b"/>
              <a:pathLst>
                <a:path w="45330" h="80680" extrusionOk="0">
                  <a:moveTo>
                    <a:pt x="16066" y="1022"/>
                  </a:moveTo>
                  <a:cubicBezTo>
                    <a:pt x="-20756" y="-13331"/>
                    <a:pt x="13404" y="129350"/>
                    <a:pt x="41849" y="62978"/>
                  </a:cubicBezTo>
                  <a:cubicBezTo>
                    <a:pt x="54448" y="33688"/>
                    <a:pt x="29834" y="9594"/>
                    <a:pt x="16066" y="10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81" name="Google Shape;1876;p46">
            <a:extLst>
              <a:ext uri="{FF2B5EF4-FFF2-40B4-BE49-F238E27FC236}">
                <a16:creationId xmlns:a16="http://schemas.microsoft.com/office/drawing/2014/main" id="{A2A46F5E-6AFB-97C5-0C1C-10C2D8482246}"/>
              </a:ext>
            </a:extLst>
          </p:cNvPr>
          <p:cNvGrpSpPr/>
          <p:nvPr/>
        </p:nvGrpSpPr>
        <p:grpSpPr>
          <a:xfrm>
            <a:off x="5939119" y="127495"/>
            <a:ext cx="815591" cy="946967"/>
            <a:chOff x="2792260" y="2382758"/>
            <a:chExt cx="436005" cy="506237"/>
          </a:xfrm>
        </p:grpSpPr>
        <p:sp>
          <p:nvSpPr>
            <p:cNvPr id="2182" name="Google Shape;1877;p46">
              <a:extLst>
                <a:ext uri="{FF2B5EF4-FFF2-40B4-BE49-F238E27FC236}">
                  <a16:creationId xmlns:a16="http://schemas.microsoft.com/office/drawing/2014/main" id="{D384EF9C-0694-B1DC-82C6-D967542145E7}"/>
                </a:ext>
              </a:extLst>
            </p:cNvPr>
            <p:cNvSpPr/>
            <p:nvPr/>
          </p:nvSpPr>
          <p:spPr>
            <a:xfrm>
              <a:off x="2798281" y="2388690"/>
              <a:ext cx="424151" cy="494679"/>
            </a:xfrm>
            <a:custGeom>
              <a:avLst/>
              <a:gdLst/>
              <a:ahLst/>
              <a:cxnLst/>
              <a:rect l="l" t="t" r="r" b="b"/>
              <a:pathLst>
                <a:path w="424151" h="494679" extrusionOk="0">
                  <a:moveTo>
                    <a:pt x="18092" y="486085"/>
                  </a:moveTo>
                  <a:cubicBezTo>
                    <a:pt x="-64950" y="422010"/>
                    <a:pt x="162905" y="282411"/>
                    <a:pt x="196637" y="225583"/>
                  </a:cubicBezTo>
                  <a:cubicBezTo>
                    <a:pt x="211403" y="200725"/>
                    <a:pt x="168934" y="145319"/>
                    <a:pt x="249807" y="62752"/>
                  </a:cubicBezTo>
                  <a:cubicBezTo>
                    <a:pt x="330681" y="-19815"/>
                    <a:pt x="367799" y="-3898"/>
                    <a:pt x="396991" y="15813"/>
                  </a:cubicBezTo>
                  <a:cubicBezTo>
                    <a:pt x="426253" y="35456"/>
                    <a:pt x="444608" y="99802"/>
                    <a:pt x="383445" y="184130"/>
                  </a:cubicBezTo>
                  <a:cubicBezTo>
                    <a:pt x="315711" y="277399"/>
                    <a:pt x="280829" y="234321"/>
                    <a:pt x="241340" y="267307"/>
                  </a:cubicBezTo>
                  <a:cubicBezTo>
                    <a:pt x="218582" y="286340"/>
                    <a:pt x="87722" y="544539"/>
                    <a:pt x="18092" y="4860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3" name="Google Shape;1878;p46">
              <a:extLst>
                <a:ext uri="{FF2B5EF4-FFF2-40B4-BE49-F238E27FC236}">
                  <a16:creationId xmlns:a16="http://schemas.microsoft.com/office/drawing/2014/main" id="{2F4F999C-0EA8-B819-2C37-6A295282928A}"/>
                </a:ext>
              </a:extLst>
            </p:cNvPr>
            <p:cNvSpPr/>
            <p:nvPr/>
          </p:nvSpPr>
          <p:spPr>
            <a:xfrm>
              <a:off x="2964370" y="2406738"/>
              <a:ext cx="257940" cy="279738"/>
            </a:xfrm>
            <a:custGeom>
              <a:avLst/>
              <a:gdLst/>
              <a:ahLst/>
              <a:cxnLst/>
              <a:rect l="l" t="t" r="r" b="b"/>
              <a:pathLst>
                <a:path w="257940" h="279738" extrusionOk="0">
                  <a:moveTo>
                    <a:pt x="68" y="241808"/>
                  </a:moveTo>
                  <a:cubicBezTo>
                    <a:pt x="14021" y="228600"/>
                    <a:pt x="24926" y="216882"/>
                    <a:pt x="30480" y="207535"/>
                  </a:cubicBezTo>
                  <a:cubicBezTo>
                    <a:pt x="38134" y="194598"/>
                    <a:pt x="30344" y="173397"/>
                    <a:pt x="32445" y="144340"/>
                  </a:cubicBezTo>
                  <a:cubicBezTo>
                    <a:pt x="101262" y="140614"/>
                    <a:pt x="109254" y="201100"/>
                    <a:pt x="151519" y="181254"/>
                  </a:cubicBezTo>
                  <a:cubicBezTo>
                    <a:pt x="195072" y="160799"/>
                    <a:pt x="236118" y="66785"/>
                    <a:pt x="233883" y="0"/>
                  </a:cubicBezTo>
                  <a:cubicBezTo>
                    <a:pt x="261248" y="22013"/>
                    <a:pt x="276217" y="84734"/>
                    <a:pt x="217221" y="166014"/>
                  </a:cubicBezTo>
                  <a:cubicBezTo>
                    <a:pt x="149488" y="259283"/>
                    <a:pt x="114605" y="216205"/>
                    <a:pt x="75116" y="249191"/>
                  </a:cubicBezTo>
                  <a:cubicBezTo>
                    <a:pt x="70984" y="252645"/>
                    <a:pt x="63331" y="263889"/>
                    <a:pt x="53171" y="279739"/>
                  </a:cubicBezTo>
                  <a:cubicBezTo>
                    <a:pt x="32106" y="270392"/>
                    <a:pt x="13818" y="256777"/>
                    <a:pt x="0" y="241808"/>
                  </a:cubicBezTo>
                  <a:close/>
                </a:path>
              </a:pathLst>
            </a:custGeom>
            <a:solidFill>
              <a:srgbClr val="35002F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4" name="Google Shape;1879;p46">
              <a:extLst>
                <a:ext uri="{FF2B5EF4-FFF2-40B4-BE49-F238E27FC236}">
                  <a16:creationId xmlns:a16="http://schemas.microsoft.com/office/drawing/2014/main" id="{5685F930-7CC5-13B2-23B7-918486349185}"/>
                </a:ext>
              </a:extLst>
            </p:cNvPr>
            <p:cNvSpPr/>
            <p:nvPr/>
          </p:nvSpPr>
          <p:spPr>
            <a:xfrm>
              <a:off x="2792260" y="2382758"/>
              <a:ext cx="436005" cy="506237"/>
            </a:xfrm>
            <a:custGeom>
              <a:avLst/>
              <a:gdLst/>
              <a:ahLst/>
              <a:cxnLst/>
              <a:rect l="l" t="t" r="r" b="b"/>
              <a:pathLst>
                <a:path w="436005" h="506237" extrusionOk="0">
                  <a:moveTo>
                    <a:pt x="20590" y="496555"/>
                  </a:moveTo>
                  <a:cubicBezTo>
                    <a:pt x="-12870" y="470749"/>
                    <a:pt x="-1897" y="434986"/>
                    <a:pt x="27431" y="396987"/>
                  </a:cubicBezTo>
                  <a:cubicBezTo>
                    <a:pt x="52831" y="364137"/>
                    <a:pt x="92184" y="329457"/>
                    <a:pt x="127270" y="298503"/>
                  </a:cubicBezTo>
                  <a:cubicBezTo>
                    <a:pt x="159308" y="270258"/>
                    <a:pt x="187756" y="245265"/>
                    <a:pt x="197713" y="228535"/>
                  </a:cubicBezTo>
                  <a:cubicBezTo>
                    <a:pt x="201303" y="222574"/>
                    <a:pt x="200558" y="212956"/>
                    <a:pt x="199609" y="200831"/>
                  </a:cubicBezTo>
                  <a:cubicBezTo>
                    <a:pt x="197171" y="169810"/>
                    <a:pt x="193649" y="123886"/>
                    <a:pt x="251764" y="64552"/>
                  </a:cubicBezTo>
                  <a:cubicBezTo>
                    <a:pt x="293217" y="22219"/>
                    <a:pt x="323764" y="5082"/>
                    <a:pt x="347946" y="1018"/>
                  </a:cubicBezTo>
                  <a:cubicBezTo>
                    <a:pt x="373007" y="-3181"/>
                    <a:pt x="390753" y="6301"/>
                    <a:pt x="406332" y="16800"/>
                  </a:cubicBezTo>
                  <a:lnTo>
                    <a:pt x="407754" y="17816"/>
                  </a:lnTo>
                  <a:cubicBezTo>
                    <a:pt x="422790" y="28721"/>
                    <a:pt x="434847" y="50328"/>
                    <a:pt x="435931" y="79589"/>
                  </a:cubicBezTo>
                  <a:cubicBezTo>
                    <a:pt x="436946" y="108037"/>
                    <a:pt x="427667" y="143935"/>
                    <a:pt x="400371" y="184440"/>
                  </a:cubicBezTo>
                  <a:cubicBezTo>
                    <a:pt x="398474" y="187285"/>
                    <a:pt x="396374" y="190197"/>
                    <a:pt x="394207" y="193245"/>
                  </a:cubicBezTo>
                  <a:cubicBezTo>
                    <a:pt x="349706" y="254612"/>
                    <a:pt x="318617" y="258947"/>
                    <a:pt x="291320" y="262740"/>
                  </a:cubicBezTo>
                  <a:cubicBezTo>
                    <a:pt x="277232" y="264704"/>
                    <a:pt x="264226" y="266533"/>
                    <a:pt x="251087" y="277438"/>
                  </a:cubicBezTo>
                  <a:cubicBezTo>
                    <a:pt x="246278" y="281434"/>
                    <a:pt x="234763" y="299451"/>
                    <a:pt x="219523" y="323429"/>
                  </a:cubicBezTo>
                  <a:cubicBezTo>
                    <a:pt x="197036" y="358718"/>
                    <a:pt x="166488" y="406605"/>
                    <a:pt x="134856" y="444333"/>
                  </a:cubicBezTo>
                  <a:cubicBezTo>
                    <a:pt x="95029" y="491746"/>
                    <a:pt x="52967" y="523242"/>
                    <a:pt x="20658" y="496352"/>
                  </a:cubicBezTo>
                  <a:lnTo>
                    <a:pt x="20658" y="496352"/>
                  </a:lnTo>
                  <a:close/>
                  <a:moveTo>
                    <a:pt x="36575" y="404031"/>
                  </a:moveTo>
                  <a:cubicBezTo>
                    <a:pt x="11310" y="436747"/>
                    <a:pt x="1218" y="466956"/>
                    <a:pt x="27634" y="487411"/>
                  </a:cubicBezTo>
                  <a:lnTo>
                    <a:pt x="27838" y="487547"/>
                  </a:lnTo>
                  <a:cubicBezTo>
                    <a:pt x="53306" y="508951"/>
                    <a:pt x="90084" y="479757"/>
                    <a:pt x="125916" y="437085"/>
                  </a:cubicBezTo>
                  <a:cubicBezTo>
                    <a:pt x="157208" y="399832"/>
                    <a:pt x="187485" y="352351"/>
                    <a:pt x="209769" y="317401"/>
                  </a:cubicBezTo>
                  <a:cubicBezTo>
                    <a:pt x="225619" y="292542"/>
                    <a:pt x="237540" y="273848"/>
                    <a:pt x="243636" y="268700"/>
                  </a:cubicBezTo>
                  <a:cubicBezTo>
                    <a:pt x="259282" y="255628"/>
                    <a:pt x="273845" y="253596"/>
                    <a:pt x="289694" y="251361"/>
                  </a:cubicBezTo>
                  <a:cubicBezTo>
                    <a:pt x="314688" y="247838"/>
                    <a:pt x="343204" y="243910"/>
                    <a:pt x="384792" y="186540"/>
                  </a:cubicBezTo>
                  <a:cubicBezTo>
                    <a:pt x="386824" y="183763"/>
                    <a:pt x="388788" y="180918"/>
                    <a:pt x="390685" y="178073"/>
                  </a:cubicBezTo>
                  <a:cubicBezTo>
                    <a:pt x="416424" y="139804"/>
                    <a:pt x="425229" y="106276"/>
                    <a:pt x="424280" y="80063"/>
                  </a:cubicBezTo>
                  <a:cubicBezTo>
                    <a:pt x="423332" y="54663"/>
                    <a:pt x="413308" y="36307"/>
                    <a:pt x="400845" y="27231"/>
                  </a:cubicBezTo>
                  <a:lnTo>
                    <a:pt x="399693" y="26486"/>
                  </a:lnTo>
                  <a:cubicBezTo>
                    <a:pt x="386079" y="17274"/>
                    <a:pt x="370636" y="9011"/>
                    <a:pt x="349639" y="12533"/>
                  </a:cubicBezTo>
                  <a:cubicBezTo>
                    <a:pt x="327693" y="16190"/>
                    <a:pt x="299313" y="32379"/>
                    <a:pt x="259824" y="72680"/>
                  </a:cubicBezTo>
                  <a:cubicBezTo>
                    <a:pt x="205367" y="128289"/>
                    <a:pt x="208685" y="171029"/>
                    <a:pt x="210988" y="200019"/>
                  </a:cubicBezTo>
                  <a:cubicBezTo>
                    <a:pt x="212072" y="214175"/>
                    <a:pt x="212953" y="225351"/>
                    <a:pt x="207534" y="234427"/>
                  </a:cubicBezTo>
                  <a:cubicBezTo>
                    <a:pt x="196697" y="252715"/>
                    <a:pt x="167572" y="278318"/>
                    <a:pt x="134788" y="307173"/>
                  </a:cubicBezTo>
                  <a:cubicBezTo>
                    <a:pt x="100109" y="337721"/>
                    <a:pt x="61162" y="371994"/>
                    <a:pt x="36439" y="4040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5" name="Google Shape;1880;p46">
              <a:extLst>
                <a:ext uri="{FF2B5EF4-FFF2-40B4-BE49-F238E27FC236}">
                  <a16:creationId xmlns:a16="http://schemas.microsoft.com/office/drawing/2014/main" id="{27B46CCC-E51D-7191-FE9D-81C019BBC58F}"/>
                </a:ext>
              </a:extLst>
            </p:cNvPr>
            <p:cNvSpPr/>
            <p:nvPr/>
          </p:nvSpPr>
          <p:spPr>
            <a:xfrm>
              <a:off x="3001095" y="2498982"/>
              <a:ext cx="149641" cy="123744"/>
            </a:xfrm>
            <a:custGeom>
              <a:avLst/>
              <a:gdLst/>
              <a:ahLst/>
              <a:cxnLst/>
              <a:rect l="l" t="t" r="r" b="b"/>
              <a:pathLst>
                <a:path w="149641" h="123744" extrusionOk="0">
                  <a:moveTo>
                    <a:pt x="145139" y="120778"/>
                  </a:moveTo>
                  <a:cubicBezTo>
                    <a:pt x="143581" y="123554"/>
                    <a:pt x="140059" y="124571"/>
                    <a:pt x="137282" y="123013"/>
                  </a:cubicBezTo>
                  <a:cubicBezTo>
                    <a:pt x="134505" y="121455"/>
                    <a:pt x="133489" y="117933"/>
                    <a:pt x="135046" y="115156"/>
                  </a:cubicBezTo>
                  <a:cubicBezTo>
                    <a:pt x="145410" y="96665"/>
                    <a:pt x="128003" y="72348"/>
                    <a:pt x="103212" y="51961"/>
                  </a:cubicBezTo>
                  <a:cubicBezTo>
                    <a:pt x="94339" y="44645"/>
                    <a:pt x="84450" y="37872"/>
                    <a:pt x="74493" y="31979"/>
                  </a:cubicBezTo>
                  <a:cubicBezTo>
                    <a:pt x="64604" y="26154"/>
                    <a:pt x="54579" y="21277"/>
                    <a:pt x="45300" y="17687"/>
                  </a:cubicBezTo>
                  <a:cubicBezTo>
                    <a:pt x="27757" y="10914"/>
                    <a:pt x="13804" y="8543"/>
                    <a:pt x="10824" y="13894"/>
                  </a:cubicBezTo>
                  <a:cubicBezTo>
                    <a:pt x="9266" y="16671"/>
                    <a:pt x="5744" y="17687"/>
                    <a:pt x="2966" y="16130"/>
                  </a:cubicBezTo>
                  <a:cubicBezTo>
                    <a:pt x="190" y="14572"/>
                    <a:pt x="-826" y="11050"/>
                    <a:pt x="731" y="8272"/>
                  </a:cubicBezTo>
                  <a:cubicBezTo>
                    <a:pt x="7031" y="-3039"/>
                    <a:pt x="26470" y="-2023"/>
                    <a:pt x="49499" y="6918"/>
                  </a:cubicBezTo>
                  <a:cubicBezTo>
                    <a:pt x="59253" y="10711"/>
                    <a:pt x="69819" y="15926"/>
                    <a:pt x="80318" y="22090"/>
                  </a:cubicBezTo>
                  <a:cubicBezTo>
                    <a:pt x="90749" y="28254"/>
                    <a:pt x="101112" y="35366"/>
                    <a:pt x="110527" y="43087"/>
                  </a:cubicBezTo>
                  <a:cubicBezTo>
                    <a:pt x="139381" y="66794"/>
                    <a:pt x="158889" y="96190"/>
                    <a:pt x="145139" y="1208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6" name="Google Shape;1881;p46">
              <a:extLst>
                <a:ext uri="{FF2B5EF4-FFF2-40B4-BE49-F238E27FC236}">
                  <a16:creationId xmlns:a16="http://schemas.microsoft.com/office/drawing/2014/main" id="{41919446-80C4-8ACC-B8B3-A596402D1CB0}"/>
                </a:ext>
              </a:extLst>
            </p:cNvPr>
            <p:cNvSpPr/>
            <p:nvPr/>
          </p:nvSpPr>
          <p:spPr>
            <a:xfrm>
              <a:off x="3035006" y="2449294"/>
              <a:ext cx="155462" cy="129071"/>
            </a:xfrm>
            <a:custGeom>
              <a:avLst/>
              <a:gdLst/>
              <a:ahLst/>
              <a:cxnLst/>
              <a:rect l="l" t="t" r="r" b="b"/>
              <a:pathLst>
                <a:path w="155462" h="129071" extrusionOk="0">
                  <a:moveTo>
                    <a:pt x="151461" y="125965"/>
                  </a:moveTo>
                  <a:cubicBezTo>
                    <a:pt x="149971" y="128809"/>
                    <a:pt x="146517" y="129893"/>
                    <a:pt x="143672" y="128403"/>
                  </a:cubicBezTo>
                  <a:cubicBezTo>
                    <a:pt x="140895" y="126913"/>
                    <a:pt x="139744" y="123458"/>
                    <a:pt x="141234" y="120614"/>
                  </a:cubicBezTo>
                  <a:cubicBezTo>
                    <a:pt x="147059" y="109505"/>
                    <a:pt x="142724" y="95078"/>
                    <a:pt x="132835" y="80380"/>
                  </a:cubicBezTo>
                  <a:cubicBezTo>
                    <a:pt x="123623" y="66766"/>
                    <a:pt x="109670" y="53151"/>
                    <a:pt x="94226" y="41704"/>
                  </a:cubicBezTo>
                  <a:cubicBezTo>
                    <a:pt x="78716" y="30190"/>
                    <a:pt x="61715" y="20842"/>
                    <a:pt x="46475" y="15695"/>
                  </a:cubicBezTo>
                  <a:cubicBezTo>
                    <a:pt x="30422" y="10276"/>
                    <a:pt x="16672" y="9599"/>
                    <a:pt x="9763" y="16372"/>
                  </a:cubicBezTo>
                  <a:cubicBezTo>
                    <a:pt x="7460" y="18607"/>
                    <a:pt x="3802" y="18539"/>
                    <a:pt x="1635" y="16236"/>
                  </a:cubicBezTo>
                  <a:cubicBezTo>
                    <a:pt x="-600" y="13934"/>
                    <a:pt x="-533" y="10276"/>
                    <a:pt x="1771" y="8041"/>
                  </a:cubicBezTo>
                  <a:cubicBezTo>
                    <a:pt x="12201" y="-2119"/>
                    <a:pt x="30151" y="-1984"/>
                    <a:pt x="50200" y="4722"/>
                  </a:cubicBezTo>
                  <a:cubicBezTo>
                    <a:pt x="66591" y="10208"/>
                    <a:pt x="84676" y="20165"/>
                    <a:pt x="101135" y="32425"/>
                  </a:cubicBezTo>
                  <a:cubicBezTo>
                    <a:pt x="117595" y="44685"/>
                    <a:pt x="132496" y="59247"/>
                    <a:pt x="142453" y="73945"/>
                  </a:cubicBezTo>
                  <a:cubicBezTo>
                    <a:pt x="154712" y="92030"/>
                    <a:pt x="159589" y="110521"/>
                    <a:pt x="151461" y="1259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7" name="Google Shape;1882;p46">
              <a:extLst>
                <a:ext uri="{FF2B5EF4-FFF2-40B4-BE49-F238E27FC236}">
                  <a16:creationId xmlns:a16="http://schemas.microsoft.com/office/drawing/2014/main" id="{C79D7F3E-598F-19FC-8625-E6C88C36D7E1}"/>
                </a:ext>
              </a:extLst>
            </p:cNvPr>
            <p:cNvSpPr/>
            <p:nvPr/>
          </p:nvSpPr>
          <p:spPr>
            <a:xfrm>
              <a:off x="3080299" y="2405365"/>
              <a:ext cx="140402" cy="116822"/>
            </a:xfrm>
            <a:custGeom>
              <a:avLst/>
              <a:gdLst/>
              <a:ahLst/>
              <a:cxnLst/>
              <a:rect l="l" t="t" r="r" b="b"/>
              <a:pathLst>
                <a:path w="140402" h="116822" extrusionOk="0">
                  <a:moveTo>
                    <a:pt x="137934" y="112930"/>
                  </a:moveTo>
                  <a:cubicBezTo>
                    <a:pt x="136919" y="115910"/>
                    <a:pt x="133599" y="117535"/>
                    <a:pt x="130619" y="116519"/>
                  </a:cubicBezTo>
                  <a:cubicBezTo>
                    <a:pt x="127639" y="115503"/>
                    <a:pt x="126013" y="112184"/>
                    <a:pt x="127029" y="109204"/>
                  </a:cubicBezTo>
                  <a:cubicBezTo>
                    <a:pt x="131703" y="95861"/>
                    <a:pt x="127029" y="80485"/>
                    <a:pt x="117344" y="66058"/>
                  </a:cubicBezTo>
                  <a:cubicBezTo>
                    <a:pt x="110028" y="55153"/>
                    <a:pt x="99800" y="44858"/>
                    <a:pt x="88354" y="36120"/>
                  </a:cubicBezTo>
                  <a:cubicBezTo>
                    <a:pt x="76839" y="27382"/>
                    <a:pt x="64173" y="20338"/>
                    <a:pt x="51778" y="16071"/>
                  </a:cubicBezTo>
                  <a:cubicBezTo>
                    <a:pt x="35183" y="10314"/>
                    <a:pt x="19401" y="9501"/>
                    <a:pt x="8970" y="16545"/>
                  </a:cubicBezTo>
                  <a:cubicBezTo>
                    <a:pt x="6329" y="18306"/>
                    <a:pt x="2739" y="17629"/>
                    <a:pt x="978" y="14987"/>
                  </a:cubicBezTo>
                  <a:cubicBezTo>
                    <a:pt x="-784" y="12346"/>
                    <a:pt x="-106" y="8756"/>
                    <a:pt x="2535" y="6995"/>
                  </a:cubicBezTo>
                  <a:cubicBezTo>
                    <a:pt x="16285" y="-2285"/>
                    <a:pt x="35657" y="-1743"/>
                    <a:pt x="55503" y="5166"/>
                  </a:cubicBezTo>
                  <a:cubicBezTo>
                    <a:pt x="68982" y="9839"/>
                    <a:pt x="82799" y="17493"/>
                    <a:pt x="95263" y="26908"/>
                  </a:cubicBezTo>
                  <a:cubicBezTo>
                    <a:pt x="107725" y="36323"/>
                    <a:pt x="118834" y="47635"/>
                    <a:pt x="126894" y="59556"/>
                  </a:cubicBezTo>
                  <a:cubicBezTo>
                    <a:pt x="138612" y="76895"/>
                    <a:pt x="143895" y="95793"/>
                    <a:pt x="137934" y="1129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8" name="Google Shape;1883;p46">
              <a:extLst>
                <a:ext uri="{FF2B5EF4-FFF2-40B4-BE49-F238E27FC236}">
                  <a16:creationId xmlns:a16="http://schemas.microsoft.com/office/drawing/2014/main" id="{1ADFC087-A1D6-6DB6-5EBE-DF778CBEC38F}"/>
                </a:ext>
              </a:extLst>
            </p:cNvPr>
            <p:cNvSpPr/>
            <p:nvPr/>
          </p:nvSpPr>
          <p:spPr>
            <a:xfrm>
              <a:off x="3110977" y="2395957"/>
              <a:ext cx="87235" cy="45420"/>
            </a:xfrm>
            <a:custGeom>
              <a:avLst/>
              <a:gdLst/>
              <a:ahLst/>
              <a:cxnLst/>
              <a:rect l="l" t="t" r="r" b="b"/>
              <a:pathLst>
                <a:path w="87235" h="45420" extrusionOk="0">
                  <a:moveTo>
                    <a:pt x="87073" y="45393"/>
                  </a:moveTo>
                  <a:cubicBezTo>
                    <a:pt x="63163" y="22093"/>
                    <a:pt x="36341" y="3872"/>
                    <a:pt x="1933" y="5092"/>
                  </a:cubicBezTo>
                  <a:cubicBezTo>
                    <a:pt x="-303" y="5159"/>
                    <a:pt x="-777" y="2179"/>
                    <a:pt x="1458" y="1637"/>
                  </a:cubicBezTo>
                  <a:cubicBezTo>
                    <a:pt x="35731" y="-7371"/>
                    <a:pt x="66144" y="22702"/>
                    <a:pt x="87209" y="45325"/>
                  </a:cubicBezTo>
                  <a:cubicBezTo>
                    <a:pt x="87276" y="45393"/>
                    <a:pt x="87209" y="45461"/>
                    <a:pt x="87073" y="45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9" name="Google Shape;1884;p46">
              <a:extLst>
                <a:ext uri="{FF2B5EF4-FFF2-40B4-BE49-F238E27FC236}">
                  <a16:creationId xmlns:a16="http://schemas.microsoft.com/office/drawing/2014/main" id="{EB0B93BF-80FB-35ED-0BDF-D7AB1B966103}"/>
                </a:ext>
              </a:extLst>
            </p:cNvPr>
            <p:cNvSpPr/>
            <p:nvPr/>
          </p:nvSpPr>
          <p:spPr>
            <a:xfrm>
              <a:off x="3208746" y="2451698"/>
              <a:ext cx="7607" cy="9851"/>
            </a:xfrm>
            <a:custGeom>
              <a:avLst/>
              <a:gdLst/>
              <a:ahLst/>
              <a:cxnLst/>
              <a:rect l="l" t="t" r="r" b="b"/>
              <a:pathLst>
                <a:path w="7607" h="9851" extrusionOk="0">
                  <a:moveTo>
                    <a:pt x="1766" y="353"/>
                  </a:moveTo>
                  <a:cubicBezTo>
                    <a:pt x="4002" y="2927"/>
                    <a:pt x="6982" y="5569"/>
                    <a:pt x="7592" y="9023"/>
                  </a:cubicBezTo>
                  <a:cubicBezTo>
                    <a:pt x="7727" y="9633"/>
                    <a:pt x="6914" y="10107"/>
                    <a:pt x="6440" y="9700"/>
                  </a:cubicBezTo>
                  <a:cubicBezTo>
                    <a:pt x="3799" y="7601"/>
                    <a:pt x="2173" y="4282"/>
                    <a:pt x="209" y="1572"/>
                  </a:cubicBezTo>
                  <a:cubicBezTo>
                    <a:pt x="-536" y="556"/>
                    <a:pt x="887" y="-595"/>
                    <a:pt x="1766" y="3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0" name="Google Shape;1885;p46">
              <a:extLst>
                <a:ext uri="{FF2B5EF4-FFF2-40B4-BE49-F238E27FC236}">
                  <a16:creationId xmlns:a16="http://schemas.microsoft.com/office/drawing/2014/main" id="{361A2DB7-8489-63F7-D69A-E5EB5DF38AFE}"/>
                </a:ext>
              </a:extLst>
            </p:cNvPr>
            <p:cNvSpPr/>
            <p:nvPr/>
          </p:nvSpPr>
          <p:spPr>
            <a:xfrm>
              <a:off x="3065667" y="2424067"/>
              <a:ext cx="139681" cy="110909"/>
            </a:xfrm>
            <a:custGeom>
              <a:avLst/>
              <a:gdLst/>
              <a:ahLst/>
              <a:cxnLst/>
              <a:rect l="l" t="t" r="r" b="b"/>
              <a:pathLst>
                <a:path w="139681" h="110909" extrusionOk="0">
                  <a:moveTo>
                    <a:pt x="138342" y="110620"/>
                  </a:moveTo>
                  <a:cubicBezTo>
                    <a:pt x="138342" y="99782"/>
                    <a:pt x="135091" y="85829"/>
                    <a:pt x="120867" y="86709"/>
                  </a:cubicBezTo>
                  <a:cubicBezTo>
                    <a:pt x="119377" y="86777"/>
                    <a:pt x="117751" y="86709"/>
                    <a:pt x="116396" y="86168"/>
                  </a:cubicBezTo>
                  <a:cubicBezTo>
                    <a:pt x="113281" y="84949"/>
                    <a:pt x="111248" y="82916"/>
                    <a:pt x="110775" y="79462"/>
                  </a:cubicBezTo>
                  <a:cubicBezTo>
                    <a:pt x="108878" y="66457"/>
                    <a:pt x="107388" y="47560"/>
                    <a:pt x="89980" y="51759"/>
                  </a:cubicBezTo>
                  <a:cubicBezTo>
                    <a:pt x="85239" y="52911"/>
                    <a:pt x="80091" y="52233"/>
                    <a:pt x="76908" y="48237"/>
                  </a:cubicBezTo>
                  <a:cubicBezTo>
                    <a:pt x="72031" y="42073"/>
                    <a:pt x="74131" y="19992"/>
                    <a:pt x="59703" y="24327"/>
                  </a:cubicBezTo>
                  <a:cubicBezTo>
                    <a:pt x="55097" y="25750"/>
                    <a:pt x="51305" y="28323"/>
                    <a:pt x="46428" y="29001"/>
                  </a:cubicBezTo>
                  <a:cubicBezTo>
                    <a:pt x="42702" y="29475"/>
                    <a:pt x="39790" y="27104"/>
                    <a:pt x="37216" y="24869"/>
                  </a:cubicBezTo>
                  <a:cubicBezTo>
                    <a:pt x="35591" y="23447"/>
                    <a:pt x="34371" y="21279"/>
                    <a:pt x="33626" y="19247"/>
                  </a:cubicBezTo>
                  <a:cubicBezTo>
                    <a:pt x="28275" y="5023"/>
                    <a:pt x="13848" y="4617"/>
                    <a:pt x="2401" y="10306"/>
                  </a:cubicBezTo>
                  <a:cubicBezTo>
                    <a:pt x="640" y="11187"/>
                    <a:pt x="-918" y="8478"/>
                    <a:pt x="640" y="7394"/>
                  </a:cubicBezTo>
                  <a:cubicBezTo>
                    <a:pt x="7549" y="2449"/>
                    <a:pt x="14187" y="-531"/>
                    <a:pt x="22721" y="79"/>
                  </a:cubicBezTo>
                  <a:cubicBezTo>
                    <a:pt x="35523" y="959"/>
                    <a:pt x="36606" y="28459"/>
                    <a:pt x="50627" y="24259"/>
                  </a:cubicBezTo>
                  <a:cubicBezTo>
                    <a:pt x="64716" y="20060"/>
                    <a:pt x="70135" y="19450"/>
                    <a:pt x="76366" y="35232"/>
                  </a:cubicBezTo>
                  <a:cubicBezTo>
                    <a:pt x="79550" y="43360"/>
                    <a:pt x="82124" y="49727"/>
                    <a:pt x="93435" y="47289"/>
                  </a:cubicBezTo>
                  <a:cubicBezTo>
                    <a:pt x="95060" y="46950"/>
                    <a:pt x="98515" y="45866"/>
                    <a:pt x="100208" y="46679"/>
                  </a:cubicBezTo>
                  <a:cubicBezTo>
                    <a:pt x="107794" y="50134"/>
                    <a:pt x="109555" y="57381"/>
                    <a:pt x="111520" y="64967"/>
                  </a:cubicBezTo>
                  <a:cubicBezTo>
                    <a:pt x="114026" y="74518"/>
                    <a:pt x="114364" y="84542"/>
                    <a:pt x="128724" y="83865"/>
                  </a:cubicBezTo>
                  <a:cubicBezTo>
                    <a:pt x="130146" y="83865"/>
                    <a:pt x="132043" y="84068"/>
                    <a:pt x="133194" y="84949"/>
                  </a:cubicBezTo>
                  <a:cubicBezTo>
                    <a:pt x="141796" y="91248"/>
                    <a:pt x="139629" y="101475"/>
                    <a:pt x="138884" y="110687"/>
                  </a:cubicBezTo>
                  <a:cubicBezTo>
                    <a:pt x="138884" y="111026"/>
                    <a:pt x="138342" y="110958"/>
                    <a:pt x="138342" y="110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1" name="Google Shape;1886;p46">
              <a:extLst>
                <a:ext uri="{FF2B5EF4-FFF2-40B4-BE49-F238E27FC236}">
                  <a16:creationId xmlns:a16="http://schemas.microsoft.com/office/drawing/2014/main" id="{73099DD5-A5C4-170B-0FAA-CA976B6EB633}"/>
                </a:ext>
              </a:extLst>
            </p:cNvPr>
            <p:cNvSpPr/>
            <p:nvPr/>
          </p:nvSpPr>
          <p:spPr>
            <a:xfrm>
              <a:off x="3044021" y="2472774"/>
              <a:ext cx="23443" cy="23443"/>
            </a:xfrm>
            <a:custGeom>
              <a:avLst/>
              <a:gdLst/>
              <a:ahLst/>
              <a:cxnLst/>
              <a:rect l="l" t="t" r="r" b="b"/>
              <a:pathLst>
                <a:path w="23443" h="23443" extrusionOk="0">
                  <a:moveTo>
                    <a:pt x="2510" y="19037"/>
                  </a:moveTo>
                  <a:cubicBezTo>
                    <a:pt x="-1486" y="14025"/>
                    <a:pt x="-606" y="6506"/>
                    <a:pt x="4406" y="2510"/>
                  </a:cubicBezTo>
                  <a:cubicBezTo>
                    <a:pt x="9419" y="-1486"/>
                    <a:pt x="16937" y="-606"/>
                    <a:pt x="20933" y="4406"/>
                  </a:cubicBezTo>
                  <a:cubicBezTo>
                    <a:pt x="24930" y="9419"/>
                    <a:pt x="24049" y="16937"/>
                    <a:pt x="19037" y="20933"/>
                  </a:cubicBezTo>
                  <a:cubicBezTo>
                    <a:pt x="14025" y="24930"/>
                    <a:pt x="6506" y="24049"/>
                    <a:pt x="2510" y="190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2" name="Google Shape;1887;p46">
              <a:extLst>
                <a:ext uri="{FF2B5EF4-FFF2-40B4-BE49-F238E27FC236}">
                  <a16:creationId xmlns:a16="http://schemas.microsoft.com/office/drawing/2014/main" id="{5EC9913C-EB3B-4AE1-6BFF-FEAC2F8AD3D5}"/>
                </a:ext>
              </a:extLst>
            </p:cNvPr>
            <p:cNvSpPr/>
            <p:nvPr/>
          </p:nvSpPr>
          <p:spPr>
            <a:xfrm>
              <a:off x="3083375" y="2488828"/>
              <a:ext cx="27165" cy="27165"/>
            </a:xfrm>
            <a:custGeom>
              <a:avLst/>
              <a:gdLst/>
              <a:ahLst/>
              <a:cxnLst/>
              <a:rect l="l" t="t" r="r" b="b"/>
              <a:pathLst>
                <a:path w="27165" h="27165" extrusionOk="0">
                  <a:moveTo>
                    <a:pt x="2914" y="22083"/>
                  </a:moveTo>
                  <a:cubicBezTo>
                    <a:pt x="-1691" y="16258"/>
                    <a:pt x="-743" y="7521"/>
                    <a:pt x="5082" y="2915"/>
                  </a:cubicBezTo>
                  <a:cubicBezTo>
                    <a:pt x="10907" y="-1691"/>
                    <a:pt x="19644" y="-743"/>
                    <a:pt x="24251" y="5082"/>
                  </a:cubicBezTo>
                  <a:cubicBezTo>
                    <a:pt x="28857" y="10907"/>
                    <a:pt x="27908" y="19645"/>
                    <a:pt x="22083" y="24251"/>
                  </a:cubicBezTo>
                  <a:cubicBezTo>
                    <a:pt x="16258" y="28857"/>
                    <a:pt x="7521" y="27908"/>
                    <a:pt x="2914" y="220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3" name="Google Shape;1888;p46">
              <a:extLst>
                <a:ext uri="{FF2B5EF4-FFF2-40B4-BE49-F238E27FC236}">
                  <a16:creationId xmlns:a16="http://schemas.microsoft.com/office/drawing/2014/main" id="{8C6849CB-A2C4-E086-B61C-9127ABBE3E80}"/>
                </a:ext>
              </a:extLst>
            </p:cNvPr>
            <p:cNvSpPr/>
            <p:nvPr/>
          </p:nvSpPr>
          <p:spPr>
            <a:xfrm>
              <a:off x="3124897" y="2520273"/>
              <a:ext cx="22082" cy="21918"/>
            </a:xfrm>
            <a:custGeom>
              <a:avLst/>
              <a:gdLst/>
              <a:ahLst/>
              <a:cxnLst/>
              <a:rect l="l" t="t" r="r" b="b"/>
              <a:pathLst>
                <a:path w="22082" h="21918" extrusionOk="0">
                  <a:moveTo>
                    <a:pt x="2439" y="17800"/>
                  </a:moveTo>
                  <a:cubicBezTo>
                    <a:pt x="-6366" y="6692"/>
                    <a:pt x="10838" y="-6990"/>
                    <a:pt x="19643" y="4118"/>
                  </a:cubicBezTo>
                  <a:cubicBezTo>
                    <a:pt x="28449" y="15226"/>
                    <a:pt x="11244" y="28908"/>
                    <a:pt x="2439" y="178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4" name="Google Shape;1889;p46">
              <a:extLst>
                <a:ext uri="{FF2B5EF4-FFF2-40B4-BE49-F238E27FC236}">
                  <a16:creationId xmlns:a16="http://schemas.microsoft.com/office/drawing/2014/main" id="{9C566F9B-EE51-E566-1007-7E8E838F33E5}"/>
                </a:ext>
              </a:extLst>
            </p:cNvPr>
            <p:cNvSpPr/>
            <p:nvPr/>
          </p:nvSpPr>
          <p:spPr>
            <a:xfrm>
              <a:off x="3149657" y="2553003"/>
              <a:ext cx="21737" cy="21548"/>
            </a:xfrm>
            <a:custGeom>
              <a:avLst/>
              <a:gdLst/>
              <a:ahLst/>
              <a:cxnLst/>
              <a:rect l="l" t="t" r="r" b="b"/>
              <a:pathLst>
                <a:path w="21737" h="21548" extrusionOk="0">
                  <a:moveTo>
                    <a:pt x="2402" y="17514"/>
                  </a:moveTo>
                  <a:cubicBezTo>
                    <a:pt x="-6268" y="6609"/>
                    <a:pt x="10666" y="-6870"/>
                    <a:pt x="19336" y="4035"/>
                  </a:cubicBezTo>
                  <a:cubicBezTo>
                    <a:pt x="28005" y="14940"/>
                    <a:pt x="11072" y="28419"/>
                    <a:pt x="2402" y="175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5" name="Google Shape;1890;p46">
              <a:extLst>
                <a:ext uri="{FF2B5EF4-FFF2-40B4-BE49-F238E27FC236}">
                  <a16:creationId xmlns:a16="http://schemas.microsoft.com/office/drawing/2014/main" id="{8C5A841A-7605-53A4-7E8C-2880B6353872}"/>
                </a:ext>
              </a:extLst>
            </p:cNvPr>
            <p:cNvSpPr/>
            <p:nvPr/>
          </p:nvSpPr>
          <p:spPr>
            <a:xfrm>
              <a:off x="2988291" y="2615935"/>
              <a:ext cx="49979" cy="44789"/>
            </a:xfrm>
            <a:custGeom>
              <a:avLst/>
              <a:gdLst/>
              <a:ahLst/>
              <a:cxnLst/>
              <a:rect l="l" t="t" r="r" b="b"/>
              <a:pathLst>
                <a:path w="49979" h="44789" extrusionOk="0">
                  <a:moveTo>
                    <a:pt x="45776" y="43312"/>
                  </a:moveTo>
                  <a:cubicBezTo>
                    <a:pt x="48215" y="31798"/>
                    <a:pt x="40019" y="21367"/>
                    <a:pt x="31553" y="14661"/>
                  </a:cubicBezTo>
                  <a:cubicBezTo>
                    <a:pt x="21731" y="6872"/>
                    <a:pt x="13264" y="7481"/>
                    <a:pt x="1750" y="7346"/>
                  </a:cubicBezTo>
                  <a:cubicBezTo>
                    <a:pt x="328" y="7346"/>
                    <a:pt x="-553" y="5246"/>
                    <a:pt x="395" y="4230"/>
                  </a:cubicBezTo>
                  <a:cubicBezTo>
                    <a:pt x="9132" y="-5523"/>
                    <a:pt x="26878" y="3824"/>
                    <a:pt x="35075" y="9920"/>
                  </a:cubicBezTo>
                  <a:cubicBezTo>
                    <a:pt x="45776" y="17912"/>
                    <a:pt x="53566" y="30849"/>
                    <a:pt x="48282" y="43990"/>
                  </a:cubicBezTo>
                  <a:cubicBezTo>
                    <a:pt x="47741" y="45344"/>
                    <a:pt x="45505" y="44870"/>
                    <a:pt x="45776" y="433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6" name="Google Shape;1891;p46">
              <a:extLst>
                <a:ext uri="{FF2B5EF4-FFF2-40B4-BE49-F238E27FC236}">
                  <a16:creationId xmlns:a16="http://schemas.microsoft.com/office/drawing/2014/main" id="{CA68F3E7-E6FC-AF43-C9B3-543293C92864}"/>
                </a:ext>
              </a:extLst>
            </p:cNvPr>
            <p:cNvSpPr/>
            <p:nvPr/>
          </p:nvSpPr>
          <p:spPr>
            <a:xfrm>
              <a:off x="2997199" y="2602802"/>
              <a:ext cx="53606" cy="44422"/>
            </a:xfrm>
            <a:custGeom>
              <a:avLst/>
              <a:gdLst/>
              <a:ahLst/>
              <a:cxnLst/>
              <a:rect l="l" t="t" r="r" b="b"/>
              <a:pathLst>
                <a:path w="53606" h="44422" extrusionOk="0">
                  <a:moveTo>
                    <a:pt x="50482" y="43305"/>
                  </a:moveTo>
                  <a:cubicBezTo>
                    <a:pt x="50211" y="21427"/>
                    <a:pt x="22305" y="4765"/>
                    <a:pt x="2594" y="6458"/>
                  </a:cubicBezTo>
                  <a:cubicBezTo>
                    <a:pt x="-115" y="6662"/>
                    <a:pt x="-995" y="3275"/>
                    <a:pt x="1375" y="1988"/>
                  </a:cubicBezTo>
                  <a:cubicBezTo>
                    <a:pt x="20272" y="-8104"/>
                    <a:pt x="60980" y="22444"/>
                    <a:pt x="52446" y="43780"/>
                  </a:cubicBezTo>
                  <a:cubicBezTo>
                    <a:pt x="51972" y="44931"/>
                    <a:pt x="50482" y="44389"/>
                    <a:pt x="50482" y="433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7" name="Google Shape;1892;p46">
              <a:extLst>
                <a:ext uri="{FF2B5EF4-FFF2-40B4-BE49-F238E27FC236}">
                  <a16:creationId xmlns:a16="http://schemas.microsoft.com/office/drawing/2014/main" id="{F5F77E99-0AEB-DD4B-4CB0-FBDB12396328}"/>
                </a:ext>
              </a:extLst>
            </p:cNvPr>
            <p:cNvSpPr/>
            <p:nvPr/>
          </p:nvSpPr>
          <p:spPr>
            <a:xfrm>
              <a:off x="3025811" y="2530585"/>
              <a:ext cx="71697" cy="35389"/>
            </a:xfrm>
            <a:custGeom>
              <a:avLst/>
              <a:gdLst/>
              <a:ahLst/>
              <a:cxnLst/>
              <a:rect l="l" t="t" r="r" b="b"/>
              <a:pathLst>
                <a:path w="71697" h="35389" extrusionOk="0">
                  <a:moveTo>
                    <a:pt x="70706" y="35191"/>
                  </a:moveTo>
                  <a:cubicBezTo>
                    <a:pt x="53028" y="13584"/>
                    <a:pt x="26815" y="10197"/>
                    <a:pt x="1551" y="4372"/>
                  </a:cubicBezTo>
                  <a:cubicBezTo>
                    <a:pt x="-414" y="3898"/>
                    <a:pt x="-617" y="1188"/>
                    <a:pt x="1551" y="782"/>
                  </a:cubicBezTo>
                  <a:cubicBezTo>
                    <a:pt x="25934" y="-4163"/>
                    <a:pt x="58176" y="15209"/>
                    <a:pt x="71587" y="34513"/>
                  </a:cubicBezTo>
                  <a:cubicBezTo>
                    <a:pt x="71993" y="35055"/>
                    <a:pt x="71181" y="35732"/>
                    <a:pt x="70706" y="35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8" name="Google Shape;1893;p46">
              <a:extLst>
                <a:ext uri="{FF2B5EF4-FFF2-40B4-BE49-F238E27FC236}">
                  <a16:creationId xmlns:a16="http://schemas.microsoft.com/office/drawing/2014/main" id="{49283E46-EC93-7D92-9197-045A8ECA4B8D}"/>
                </a:ext>
              </a:extLst>
            </p:cNvPr>
            <p:cNvSpPr/>
            <p:nvPr/>
          </p:nvSpPr>
          <p:spPr>
            <a:xfrm>
              <a:off x="2796796" y="2826581"/>
              <a:ext cx="54659" cy="55601"/>
            </a:xfrm>
            <a:custGeom>
              <a:avLst/>
              <a:gdLst/>
              <a:ahLst/>
              <a:cxnLst/>
              <a:rect l="l" t="t" r="r" b="b"/>
              <a:pathLst>
                <a:path w="54659" h="55601" extrusionOk="0">
                  <a:moveTo>
                    <a:pt x="49040" y="54087"/>
                  </a:moveTo>
                  <a:cubicBezTo>
                    <a:pt x="63603" y="41760"/>
                    <a:pt x="19644" y="-912"/>
                    <a:pt x="3253" y="7148"/>
                  </a:cubicBezTo>
                  <a:cubicBezTo>
                    <a:pt x="746" y="8367"/>
                    <a:pt x="-1150" y="4777"/>
                    <a:pt x="814" y="3084"/>
                  </a:cubicBezTo>
                  <a:cubicBezTo>
                    <a:pt x="19712" y="-13511"/>
                    <a:pt x="69903" y="41624"/>
                    <a:pt x="50124" y="55442"/>
                  </a:cubicBezTo>
                  <a:cubicBezTo>
                    <a:pt x="49176" y="56051"/>
                    <a:pt x="48160" y="54764"/>
                    <a:pt x="49040" y="540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9" name="Google Shape;1894;p46">
              <a:extLst>
                <a:ext uri="{FF2B5EF4-FFF2-40B4-BE49-F238E27FC236}">
                  <a16:creationId xmlns:a16="http://schemas.microsoft.com/office/drawing/2014/main" id="{B3843477-50F4-FAD6-C588-9D701E16C345}"/>
                </a:ext>
              </a:extLst>
            </p:cNvPr>
            <p:cNvSpPr/>
            <p:nvPr/>
          </p:nvSpPr>
          <p:spPr>
            <a:xfrm>
              <a:off x="2803960" y="2809919"/>
              <a:ext cx="66382" cy="66763"/>
            </a:xfrm>
            <a:custGeom>
              <a:avLst/>
              <a:gdLst/>
              <a:ahLst/>
              <a:cxnLst/>
              <a:rect l="l" t="t" r="r" b="b"/>
              <a:pathLst>
                <a:path w="66382" h="66763" extrusionOk="0">
                  <a:moveTo>
                    <a:pt x="57319" y="65398"/>
                  </a:moveTo>
                  <a:cubicBezTo>
                    <a:pt x="72831" y="52325"/>
                    <a:pt x="51427" y="30854"/>
                    <a:pt x="41199" y="22048"/>
                  </a:cubicBezTo>
                  <a:cubicBezTo>
                    <a:pt x="29278" y="11685"/>
                    <a:pt x="17153" y="6605"/>
                    <a:pt x="1643" y="6131"/>
                  </a:cubicBezTo>
                  <a:cubicBezTo>
                    <a:pt x="17" y="6131"/>
                    <a:pt x="-593" y="3693"/>
                    <a:pt x="694" y="2744"/>
                  </a:cubicBezTo>
                  <a:cubicBezTo>
                    <a:pt x="23385" y="-13580"/>
                    <a:pt x="89086" y="47448"/>
                    <a:pt x="58335" y="66617"/>
                  </a:cubicBezTo>
                  <a:cubicBezTo>
                    <a:pt x="57455" y="67159"/>
                    <a:pt x="56507" y="66075"/>
                    <a:pt x="57319" y="653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0" name="Google Shape;1895;p46">
              <a:extLst>
                <a:ext uri="{FF2B5EF4-FFF2-40B4-BE49-F238E27FC236}">
                  <a16:creationId xmlns:a16="http://schemas.microsoft.com/office/drawing/2014/main" id="{9F981594-9DE5-E3CA-3468-579891DB1053}"/>
                </a:ext>
              </a:extLst>
            </p:cNvPr>
            <p:cNvSpPr/>
            <p:nvPr/>
          </p:nvSpPr>
          <p:spPr>
            <a:xfrm>
              <a:off x="2885822" y="2708706"/>
              <a:ext cx="77946" cy="65170"/>
            </a:xfrm>
            <a:custGeom>
              <a:avLst/>
              <a:gdLst/>
              <a:ahLst/>
              <a:cxnLst/>
              <a:rect l="l" t="t" r="r" b="b"/>
              <a:pathLst>
                <a:path w="77946" h="65170" extrusionOk="0">
                  <a:moveTo>
                    <a:pt x="72249" y="63927"/>
                  </a:moveTo>
                  <a:cubicBezTo>
                    <a:pt x="80105" y="49432"/>
                    <a:pt x="64933" y="31009"/>
                    <a:pt x="54841" y="21458"/>
                  </a:cubicBezTo>
                  <a:cubicBezTo>
                    <a:pt x="39398" y="6828"/>
                    <a:pt x="21584" y="6151"/>
                    <a:pt x="1603" y="5474"/>
                  </a:cubicBezTo>
                  <a:cubicBezTo>
                    <a:pt x="-700" y="5474"/>
                    <a:pt x="-362" y="2290"/>
                    <a:pt x="1603" y="1748"/>
                  </a:cubicBezTo>
                  <a:cubicBezTo>
                    <a:pt x="24158" y="-4212"/>
                    <a:pt x="47391" y="5677"/>
                    <a:pt x="62698" y="22203"/>
                  </a:cubicBezTo>
                  <a:cubicBezTo>
                    <a:pt x="72587" y="32905"/>
                    <a:pt x="84170" y="51058"/>
                    <a:pt x="74010" y="64808"/>
                  </a:cubicBezTo>
                  <a:cubicBezTo>
                    <a:pt x="73332" y="65688"/>
                    <a:pt x="71707" y="64808"/>
                    <a:pt x="72249" y="638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1" name="Google Shape;1896;p46">
              <a:extLst>
                <a:ext uri="{FF2B5EF4-FFF2-40B4-BE49-F238E27FC236}">
                  <a16:creationId xmlns:a16="http://schemas.microsoft.com/office/drawing/2014/main" id="{C776DE4A-175F-4A53-26D9-6BEEA9D5EBE9}"/>
                </a:ext>
              </a:extLst>
            </p:cNvPr>
            <p:cNvSpPr/>
            <p:nvPr/>
          </p:nvSpPr>
          <p:spPr>
            <a:xfrm>
              <a:off x="2903510" y="2698398"/>
              <a:ext cx="69056" cy="59010"/>
            </a:xfrm>
            <a:custGeom>
              <a:avLst/>
              <a:gdLst/>
              <a:ahLst/>
              <a:cxnLst/>
              <a:rect l="l" t="t" r="r" b="b"/>
              <a:pathLst>
                <a:path w="69056" h="59010" extrusionOk="0">
                  <a:moveTo>
                    <a:pt x="66752" y="58048"/>
                  </a:moveTo>
                  <a:cubicBezTo>
                    <a:pt x="63704" y="37728"/>
                    <a:pt x="53476" y="21675"/>
                    <a:pt x="34850" y="12395"/>
                  </a:cubicBezTo>
                  <a:cubicBezTo>
                    <a:pt x="24418" y="7248"/>
                    <a:pt x="12362" y="7451"/>
                    <a:pt x="1389" y="4199"/>
                  </a:cubicBezTo>
                  <a:cubicBezTo>
                    <a:pt x="-1117" y="3454"/>
                    <a:pt x="102" y="0"/>
                    <a:pt x="2405" y="0"/>
                  </a:cubicBezTo>
                  <a:cubicBezTo>
                    <a:pt x="37965" y="677"/>
                    <a:pt x="66887" y="20659"/>
                    <a:pt x="69055" y="57709"/>
                  </a:cubicBezTo>
                  <a:cubicBezTo>
                    <a:pt x="69122" y="59199"/>
                    <a:pt x="66955" y="59538"/>
                    <a:pt x="66752" y="580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2" name="Google Shape;1897;p46">
              <a:extLst>
                <a:ext uri="{FF2B5EF4-FFF2-40B4-BE49-F238E27FC236}">
                  <a16:creationId xmlns:a16="http://schemas.microsoft.com/office/drawing/2014/main" id="{06D296F1-036F-E6D9-480B-5A15CFDF52EA}"/>
                </a:ext>
              </a:extLst>
            </p:cNvPr>
            <p:cNvSpPr/>
            <p:nvPr/>
          </p:nvSpPr>
          <p:spPr>
            <a:xfrm>
              <a:off x="3018895" y="2460687"/>
              <a:ext cx="160037" cy="140038"/>
            </a:xfrm>
            <a:custGeom>
              <a:avLst/>
              <a:gdLst/>
              <a:ahLst/>
              <a:cxnLst/>
              <a:rect l="l" t="t" r="r" b="b"/>
              <a:pathLst>
                <a:path w="160037" h="140038" extrusionOk="0">
                  <a:moveTo>
                    <a:pt x="62586" y="60384"/>
                  </a:moveTo>
                  <a:cubicBezTo>
                    <a:pt x="73017" y="66548"/>
                    <a:pt x="83379" y="73660"/>
                    <a:pt x="92794" y="81382"/>
                  </a:cubicBezTo>
                  <a:cubicBezTo>
                    <a:pt x="114470" y="99195"/>
                    <a:pt x="130928" y="120261"/>
                    <a:pt x="131877" y="140039"/>
                  </a:cubicBezTo>
                  <a:cubicBezTo>
                    <a:pt x="139666" y="132317"/>
                    <a:pt x="147997" y="122631"/>
                    <a:pt x="156938" y="110439"/>
                  </a:cubicBezTo>
                  <a:cubicBezTo>
                    <a:pt x="157073" y="110033"/>
                    <a:pt x="157209" y="109626"/>
                    <a:pt x="157412" y="109152"/>
                  </a:cubicBezTo>
                  <a:cubicBezTo>
                    <a:pt x="163237" y="98044"/>
                    <a:pt x="158902" y="83617"/>
                    <a:pt x="149013" y="68919"/>
                  </a:cubicBezTo>
                  <a:cubicBezTo>
                    <a:pt x="139802" y="55304"/>
                    <a:pt x="125848" y="41690"/>
                    <a:pt x="110405" y="30243"/>
                  </a:cubicBezTo>
                  <a:cubicBezTo>
                    <a:pt x="94894" y="18728"/>
                    <a:pt x="77893" y="9381"/>
                    <a:pt x="62653" y="4233"/>
                  </a:cubicBezTo>
                  <a:cubicBezTo>
                    <a:pt x="46601" y="-1185"/>
                    <a:pt x="32851" y="-1863"/>
                    <a:pt x="25942" y="4911"/>
                  </a:cubicBezTo>
                  <a:cubicBezTo>
                    <a:pt x="24993" y="5859"/>
                    <a:pt x="23774" y="6401"/>
                    <a:pt x="22487" y="6536"/>
                  </a:cubicBezTo>
                  <a:cubicBezTo>
                    <a:pt x="12869" y="17712"/>
                    <a:pt x="5554" y="28279"/>
                    <a:pt x="0" y="38303"/>
                  </a:cubicBezTo>
                  <a:cubicBezTo>
                    <a:pt x="8737" y="38032"/>
                    <a:pt x="19778" y="40538"/>
                    <a:pt x="31767" y="45212"/>
                  </a:cubicBezTo>
                  <a:cubicBezTo>
                    <a:pt x="41521" y="49005"/>
                    <a:pt x="52087" y="54221"/>
                    <a:pt x="62586" y="60384"/>
                  </a:cubicBezTo>
                  <a:lnTo>
                    <a:pt x="62586" y="60384"/>
                  </a:lnTo>
                  <a:close/>
                  <a:moveTo>
                    <a:pt x="88798" y="33291"/>
                  </a:moveTo>
                  <a:cubicBezTo>
                    <a:pt x="93404" y="39116"/>
                    <a:pt x="92456" y="47854"/>
                    <a:pt x="86630" y="52459"/>
                  </a:cubicBezTo>
                  <a:cubicBezTo>
                    <a:pt x="80805" y="57065"/>
                    <a:pt x="72068" y="56117"/>
                    <a:pt x="67462" y="50292"/>
                  </a:cubicBezTo>
                  <a:cubicBezTo>
                    <a:pt x="62857" y="44467"/>
                    <a:pt x="63804" y="35729"/>
                    <a:pt x="69630" y="31123"/>
                  </a:cubicBezTo>
                  <a:cubicBezTo>
                    <a:pt x="75455" y="26518"/>
                    <a:pt x="84192" y="27466"/>
                    <a:pt x="88798" y="33291"/>
                  </a:cubicBezTo>
                  <a:lnTo>
                    <a:pt x="88798" y="33291"/>
                  </a:lnTo>
                  <a:close/>
                  <a:moveTo>
                    <a:pt x="46058" y="16493"/>
                  </a:moveTo>
                  <a:cubicBezTo>
                    <a:pt x="50055" y="21505"/>
                    <a:pt x="49174" y="29024"/>
                    <a:pt x="44162" y="33020"/>
                  </a:cubicBezTo>
                  <a:cubicBezTo>
                    <a:pt x="39150" y="37016"/>
                    <a:pt x="31631" y="36136"/>
                    <a:pt x="27635" y="31123"/>
                  </a:cubicBezTo>
                  <a:cubicBezTo>
                    <a:pt x="23639" y="26111"/>
                    <a:pt x="24519" y="18593"/>
                    <a:pt x="29532" y="14597"/>
                  </a:cubicBezTo>
                  <a:cubicBezTo>
                    <a:pt x="34544" y="10600"/>
                    <a:pt x="42062" y="11481"/>
                    <a:pt x="46058" y="16493"/>
                  </a:cubicBezTo>
                  <a:lnTo>
                    <a:pt x="46058" y="16493"/>
                  </a:lnTo>
                  <a:close/>
                  <a:moveTo>
                    <a:pt x="108441" y="77453"/>
                  </a:moveTo>
                  <a:cubicBezTo>
                    <a:pt x="99635" y="66345"/>
                    <a:pt x="116840" y="52663"/>
                    <a:pt x="125645" y="63771"/>
                  </a:cubicBezTo>
                  <a:cubicBezTo>
                    <a:pt x="134451" y="74879"/>
                    <a:pt x="117246" y="88561"/>
                    <a:pt x="108441" y="77453"/>
                  </a:cubicBezTo>
                  <a:lnTo>
                    <a:pt x="108441" y="77453"/>
                  </a:lnTo>
                  <a:close/>
                  <a:moveTo>
                    <a:pt x="133164" y="109830"/>
                  </a:moveTo>
                  <a:cubicBezTo>
                    <a:pt x="124494" y="98925"/>
                    <a:pt x="141427" y="85446"/>
                    <a:pt x="150097" y="96351"/>
                  </a:cubicBezTo>
                  <a:cubicBezTo>
                    <a:pt x="158767" y="107256"/>
                    <a:pt x="141833" y="120735"/>
                    <a:pt x="133164" y="1098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3" name="Google Shape;1898;p46">
              <a:extLst>
                <a:ext uri="{FF2B5EF4-FFF2-40B4-BE49-F238E27FC236}">
                  <a16:creationId xmlns:a16="http://schemas.microsoft.com/office/drawing/2014/main" id="{08A8AF02-B692-DCF9-156B-2E2DECDF0701}"/>
                </a:ext>
              </a:extLst>
            </p:cNvPr>
            <p:cNvSpPr/>
            <p:nvPr/>
          </p:nvSpPr>
          <p:spPr>
            <a:xfrm>
              <a:off x="3113858" y="2394529"/>
              <a:ext cx="102816" cy="86173"/>
            </a:xfrm>
            <a:custGeom>
              <a:avLst/>
              <a:gdLst/>
              <a:ahLst/>
              <a:cxnLst/>
              <a:rect l="l" t="t" r="r" b="b"/>
              <a:pathLst>
                <a:path w="102816" h="86173" extrusionOk="0">
                  <a:moveTo>
                    <a:pt x="20997" y="2388"/>
                  </a:moveTo>
                  <a:cubicBezTo>
                    <a:pt x="46058" y="7129"/>
                    <a:pt x="68004" y="29210"/>
                    <a:pt x="84328" y="46753"/>
                  </a:cubicBezTo>
                  <a:cubicBezTo>
                    <a:pt x="84395" y="46821"/>
                    <a:pt x="84328" y="46889"/>
                    <a:pt x="84192" y="46821"/>
                  </a:cubicBezTo>
                  <a:cubicBezTo>
                    <a:pt x="62586" y="25823"/>
                    <a:pt x="38608" y="8890"/>
                    <a:pt x="8873" y="6723"/>
                  </a:cubicBezTo>
                  <a:cubicBezTo>
                    <a:pt x="6028" y="7942"/>
                    <a:pt x="3048" y="9432"/>
                    <a:pt x="0" y="11058"/>
                  </a:cubicBezTo>
                  <a:cubicBezTo>
                    <a:pt x="7044" y="11667"/>
                    <a:pt x="14495" y="13361"/>
                    <a:pt x="21946" y="16002"/>
                  </a:cubicBezTo>
                  <a:cubicBezTo>
                    <a:pt x="35424" y="20676"/>
                    <a:pt x="49241" y="28330"/>
                    <a:pt x="61705" y="37745"/>
                  </a:cubicBezTo>
                  <a:cubicBezTo>
                    <a:pt x="74168" y="47160"/>
                    <a:pt x="85276" y="58471"/>
                    <a:pt x="93336" y="70392"/>
                  </a:cubicBezTo>
                  <a:cubicBezTo>
                    <a:pt x="96790" y="75540"/>
                    <a:pt x="99703" y="80823"/>
                    <a:pt x="101938" y="86174"/>
                  </a:cubicBezTo>
                  <a:cubicBezTo>
                    <a:pt x="102683" y="79942"/>
                    <a:pt x="102954" y="73982"/>
                    <a:pt x="102751" y="68360"/>
                  </a:cubicBezTo>
                  <a:cubicBezTo>
                    <a:pt x="101803" y="42960"/>
                    <a:pt x="91778" y="24604"/>
                    <a:pt x="79315" y="15528"/>
                  </a:cubicBezTo>
                  <a:lnTo>
                    <a:pt x="78164" y="14783"/>
                  </a:lnTo>
                  <a:cubicBezTo>
                    <a:pt x="64549" y="5571"/>
                    <a:pt x="49107" y="-2692"/>
                    <a:pt x="28109" y="830"/>
                  </a:cubicBezTo>
                  <a:cubicBezTo>
                    <a:pt x="25806" y="1236"/>
                    <a:pt x="23435" y="1778"/>
                    <a:pt x="20997" y="2388"/>
                  </a:cubicBezTo>
                  <a:lnTo>
                    <a:pt x="20997" y="2388"/>
                  </a:lnTo>
                  <a:close/>
                  <a:moveTo>
                    <a:pt x="95097" y="58810"/>
                  </a:moveTo>
                  <a:cubicBezTo>
                    <a:pt x="94352" y="57794"/>
                    <a:pt x="95775" y="56642"/>
                    <a:pt x="96655" y="57590"/>
                  </a:cubicBezTo>
                  <a:cubicBezTo>
                    <a:pt x="98891" y="60164"/>
                    <a:pt x="101870" y="62806"/>
                    <a:pt x="102481" y="66260"/>
                  </a:cubicBezTo>
                  <a:cubicBezTo>
                    <a:pt x="102615" y="66870"/>
                    <a:pt x="101803" y="67344"/>
                    <a:pt x="101329" y="66938"/>
                  </a:cubicBezTo>
                  <a:cubicBezTo>
                    <a:pt x="98687" y="64838"/>
                    <a:pt x="97062" y="61519"/>
                    <a:pt x="95097" y="5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4" name="Google Shape;1899;p46">
              <a:extLst>
                <a:ext uri="{FF2B5EF4-FFF2-40B4-BE49-F238E27FC236}">
                  <a16:creationId xmlns:a16="http://schemas.microsoft.com/office/drawing/2014/main" id="{E59033AE-6DD2-F0E2-8EEF-FC3073AD0E58}"/>
                </a:ext>
              </a:extLst>
            </p:cNvPr>
            <p:cNvSpPr/>
            <p:nvPr/>
          </p:nvSpPr>
          <p:spPr>
            <a:xfrm>
              <a:off x="2813460" y="2623281"/>
              <a:ext cx="220946" cy="242756"/>
            </a:xfrm>
            <a:custGeom>
              <a:avLst/>
              <a:gdLst/>
              <a:ahLst/>
              <a:cxnLst/>
              <a:rect l="l" t="t" r="r" b="b"/>
              <a:pathLst>
                <a:path w="220946" h="242756" extrusionOk="0">
                  <a:moveTo>
                    <a:pt x="127203" y="106883"/>
                  </a:moveTo>
                  <a:cubicBezTo>
                    <a:pt x="114876" y="95233"/>
                    <a:pt x="101058" y="92388"/>
                    <a:pt x="85818" y="91372"/>
                  </a:cubicBezTo>
                  <a:cubicBezTo>
                    <a:pt x="72949" y="102955"/>
                    <a:pt x="60215" y="114740"/>
                    <a:pt x="48430" y="126594"/>
                  </a:cubicBezTo>
                  <a:cubicBezTo>
                    <a:pt x="46804" y="128219"/>
                    <a:pt x="45178" y="129845"/>
                    <a:pt x="43621" y="131470"/>
                  </a:cubicBezTo>
                  <a:cubicBezTo>
                    <a:pt x="41995" y="133096"/>
                    <a:pt x="40437" y="134722"/>
                    <a:pt x="38880" y="136347"/>
                  </a:cubicBezTo>
                  <a:cubicBezTo>
                    <a:pt x="30210" y="145423"/>
                    <a:pt x="22285" y="154500"/>
                    <a:pt x="15376" y="163441"/>
                  </a:cubicBezTo>
                  <a:cubicBezTo>
                    <a:pt x="9279" y="171365"/>
                    <a:pt x="4065" y="179087"/>
                    <a:pt x="0" y="186605"/>
                  </a:cubicBezTo>
                  <a:cubicBezTo>
                    <a:pt x="22759" y="185996"/>
                    <a:pt x="61028" y="221285"/>
                    <a:pt x="56558" y="242756"/>
                  </a:cubicBezTo>
                  <a:cubicBezTo>
                    <a:pt x="72068" y="232393"/>
                    <a:pt x="88528" y="215866"/>
                    <a:pt x="104784" y="196494"/>
                  </a:cubicBezTo>
                  <a:cubicBezTo>
                    <a:pt x="116705" y="182270"/>
                    <a:pt x="128491" y="166624"/>
                    <a:pt x="139734" y="150707"/>
                  </a:cubicBezTo>
                  <a:cubicBezTo>
                    <a:pt x="141021" y="148878"/>
                    <a:pt x="142308" y="147117"/>
                    <a:pt x="143527" y="145288"/>
                  </a:cubicBezTo>
                  <a:cubicBezTo>
                    <a:pt x="144611" y="143662"/>
                    <a:pt x="145762" y="142105"/>
                    <a:pt x="146846" y="140479"/>
                  </a:cubicBezTo>
                  <a:cubicBezTo>
                    <a:pt x="146846" y="140276"/>
                    <a:pt x="146846" y="140005"/>
                    <a:pt x="146846" y="139802"/>
                  </a:cubicBezTo>
                  <a:cubicBezTo>
                    <a:pt x="146778" y="137634"/>
                    <a:pt x="146372" y="135467"/>
                    <a:pt x="145694" y="133232"/>
                  </a:cubicBezTo>
                  <a:cubicBezTo>
                    <a:pt x="145085" y="131267"/>
                    <a:pt x="144272" y="129303"/>
                    <a:pt x="143324" y="127406"/>
                  </a:cubicBezTo>
                  <a:cubicBezTo>
                    <a:pt x="142173" y="125036"/>
                    <a:pt x="140750" y="122665"/>
                    <a:pt x="139192" y="120430"/>
                  </a:cubicBezTo>
                  <a:cubicBezTo>
                    <a:pt x="138108" y="118804"/>
                    <a:pt x="136890" y="117314"/>
                    <a:pt x="135670" y="115824"/>
                  </a:cubicBezTo>
                  <a:cubicBezTo>
                    <a:pt x="132826" y="112370"/>
                    <a:pt x="129845" y="109254"/>
                    <a:pt x="127203" y="106748"/>
                  </a:cubicBezTo>
                  <a:lnTo>
                    <a:pt x="127203" y="106748"/>
                  </a:lnTo>
                  <a:close/>
                  <a:moveTo>
                    <a:pt x="206384" y="7315"/>
                  </a:moveTo>
                  <a:cubicBezTo>
                    <a:pt x="213225" y="12734"/>
                    <a:pt x="219931" y="20659"/>
                    <a:pt x="220946" y="29667"/>
                  </a:cubicBezTo>
                  <a:cubicBezTo>
                    <a:pt x="215189" y="35560"/>
                    <a:pt x="205504" y="50394"/>
                    <a:pt x="192973" y="69968"/>
                  </a:cubicBezTo>
                  <a:cubicBezTo>
                    <a:pt x="191957" y="71594"/>
                    <a:pt x="190873" y="73220"/>
                    <a:pt x="189789" y="74913"/>
                  </a:cubicBezTo>
                  <a:cubicBezTo>
                    <a:pt x="189383" y="75590"/>
                    <a:pt x="188908" y="76268"/>
                    <a:pt x="188502" y="76945"/>
                  </a:cubicBezTo>
                  <a:cubicBezTo>
                    <a:pt x="187893" y="77893"/>
                    <a:pt x="187215" y="78909"/>
                    <a:pt x="186606" y="79858"/>
                  </a:cubicBezTo>
                  <a:cubicBezTo>
                    <a:pt x="178071" y="93269"/>
                    <a:pt x="168386" y="108373"/>
                    <a:pt x="158022" y="123952"/>
                  </a:cubicBezTo>
                  <a:cubicBezTo>
                    <a:pt x="157616" y="121649"/>
                    <a:pt x="157074" y="119346"/>
                    <a:pt x="156397" y="117179"/>
                  </a:cubicBezTo>
                  <a:cubicBezTo>
                    <a:pt x="155720" y="114876"/>
                    <a:pt x="154906" y="112708"/>
                    <a:pt x="153959" y="110608"/>
                  </a:cubicBezTo>
                  <a:cubicBezTo>
                    <a:pt x="152062" y="106274"/>
                    <a:pt x="149624" y="102345"/>
                    <a:pt x="146846" y="98823"/>
                  </a:cubicBezTo>
                  <a:cubicBezTo>
                    <a:pt x="145492" y="97130"/>
                    <a:pt x="144069" y="95504"/>
                    <a:pt x="142511" y="94014"/>
                  </a:cubicBezTo>
                  <a:cubicBezTo>
                    <a:pt x="132555" y="84125"/>
                    <a:pt x="118805" y="78029"/>
                    <a:pt x="103226" y="75929"/>
                  </a:cubicBezTo>
                  <a:cubicBezTo>
                    <a:pt x="106748" y="72813"/>
                    <a:pt x="110270" y="69698"/>
                    <a:pt x="113725" y="66650"/>
                  </a:cubicBezTo>
                  <a:cubicBezTo>
                    <a:pt x="117518" y="63263"/>
                    <a:pt x="121311" y="59944"/>
                    <a:pt x="125036" y="56693"/>
                  </a:cubicBezTo>
                  <a:cubicBezTo>
                    <a:pt x="126730" y="55203"/>
                    <a:pt x="128355" y="53780"/>
                    <a:pt x="129981" y="52290"/>
                  </a:cubicBezTo>
                  <a:cubicBezTo>
                    <a:pt x="131674" y="50800"/>
                    <a:pt x="133300" y="49378"/>
                    <a:pt x="134925" y="47888"/>
                  </a:cubicBezTo>
                  <a:cubicBezTo>
                    <a:pt x="155313" y="29667"/>
                    <a:pt x="172585" y="13276"/>
                    <a:pt x="182406" y="0"/>
                  </a:cubicBezTo>
                  <a:cubicBezTo>
                    <a:pt x="191144" y="135"/>
                    <a:pt x="198323" y="813"/>
                    <a:pt x="206520" y="72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5" name="Google Shape;1900;p46">
              <a:extLst>
                <a:ext uri="{FF2B5EF4-FFF2-40B4-BE49-F238E27FC236}">
                  <a16:creationId xmlns:a16="http://schemas.microsoft.com/office/drawing/2014/main" id="{0B45245C-1EA0-8F0F-C0D8-79034A6643AA}"/>
                </a:ext>
              </a:extLst>
            </p:cNvPr>
            <p:cNvSpPr/>
            <p:nvPr/>
          </p:nvSpPr>
          <p:spPr>
            <a:xfrm>
              <a:off x="2833655" y="2642084"/>
              <a:ext cx="153962" cy="161365"/>
            </a:xfrm>
            <a:custGeom>
              <a:avLst/>
              <a:gdLst/>
              <a:ahLst/>
              <a:cxnLst/>
              <a:rect l="l" t="t" r="r" b="b"/>
              <a:pathLst>
                <a:path w="153962" h="161365" extrusionOk="0">
                  <a:moveTo>
                    <a:pt x="85739" y="75821"/>
                  </a:moveTo>
                  <a:cubicBezTo>
                    <a:pt x="80795" y="74331"/>
                    <a:pt x="75647" y="73518"/>
                    <a:pt x="70297" y="72976"/>
                  </a:cubicBezTo>
                  <a:cubicBezTo>
                    <a:pt x="69281" y="73924"/>
                    <a:pt x="68603" y="74669"/>
                    <a:pt x="68332" y="74940"/>
                  </a:cubicBezTo>
                  <a:cubicBezTo>
                    <a:pt x="54447" y="89097"/>
                    <a:pt x="40562" y="102711"/>
                    <a:pt x="27353" y="117612"/>
                  </a:cubicBezTo>
                  <a:cubicBezTo>
                    <a:pt x="25390" y="119780"/>
                    <a:pt x="23493" y="122015"/>
                    <a:pt x="21596" y="124182"/>
                  </a:cubicBezTo>
                  <a:cubicBezTo>
                    <a:pt x="18277" y="128246"/>
                    <a:pt x="-10781" y="157304"/>
                    <a:pt x="4324" y="160894"/>
                  </a:cubicBezTo>
                  <a:cubicBezTo>
                    <a:pt x="13062" y="164687"/>
                    <a:pt x="22950" y="144706"/>
                    <a:pt x="32433" y="133530"/>
                  </a:cubicBezTo>
                  <a:cubicBezTo>
                    <a:pt x="34330" y="131498"/>
                    <a:pt x="36227" y="129262"/>
                    <a:pt x="38123" y="127095"/>
                  </a:cubicBezTo>
                  <a:cubicBezTo>
                    <a:pt x="50857" y="112736"/>
                    <a:pt x="64268" y="97563"/>
                    <a:pt x="77679" y="83949"/>
                  </a:cubicBezTo>
                  <a:cubicBezTo>
                    <a:pt x="78763" y="82865"/>
                    <a:pt x="81608" y="79885"/>
                    <a:pt x="85739" y="75686"/>
                  </a:cubicBezTo>
                  <a:lnTo>
                    <a:pt x="85739" y="75686"/>
                  </a:lnTo>
                  <a:close/>
                  <a:moveTo>
                    <a:pt x="86146" y="57601"/>
                  </a:moveTo>
                  <a:cubicBezTo>
                    <a:pt x="110327" y="34368"/>
                    <a:pt x="150696" y="-3292"/>
                    <a:pt x="153947" y="230"/>
                  </a:cubicBezTo>
                  <a:cubicBezTo>
                    <a:pt x="154760" y="3888"/>
                    <a:pt x="122790" y="37552"/>
                    <a:pt x="99896" y="61258"/>
                  </a:cubicBezTo>
                  <a:cubicBezTo>
                    <a:pt x="95561" y="59633"/>
                    <a:pt x="90955" y="58413"/>
                    <a:pt x="86146" y="5760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06" name="Google Shape;1901;p46">
            <a:extLst>
              <a:ext uri="{FF2B5EF4-FFF2-40B4-BE49-F238E27FC236}">
                <a16:creationId xmlns:a16="http://schemas.microsoft.com/office/drawing/2014/main" id="{A8836E84-F14C-B40F-50D2-F07B78EA8545}"/>
              </a:ext>
            </a:extLst>
          </p:cNvPr>
          <p:cNvGrpSpPr/>
          <p:nvPr/>
        </p:nvGrpSpPr>
        <p:grpSpPr>
          <a:xfrm rot="1816431">
            <a:off x="7101244" y="67450"/>
            <a:ext cx="1322912" cy="2600932"/>
            <a:chOff x="3585095" y="3057791"/>
            <a:chExt cx="649517" cy="1276962"/>
          </a:xfrm>
        </p:grpSpPr>
        <p:sp>
          <p:nvSpPr>
            <p:cNvPr id="2207" name="Google Shape;1902;p46">
              <a:extLst>
                <a:ext uri="{FF2B5EF4-FFF2-40B4-BE49-F238E27FC236}">
                  <a16:creationId xmlns:a16="http://schemas.microsoft.com/office/drawing/2014/main" id="{29DA951D-05AB-D5F8-C59A-E7581196FFFE}"/>
                </a:ext>
              </a:extLst>
            </p:cNvPr>
            <p:cNvSpPr/>
            <p:nvPr/>
          </p:nvSpPr>
          <p:spPr>
            <a:xfrm>
              <a:off x="3591567" y="3064252"/>
              <a:ext cx="636870" cy="1263956"/>
            </a:xfrm>
            <a:custGeom>
              <a:avLst/>
              <a:gdLst/>
              <a:ahLst/>
              <a:cxnLst/>
              <a:rect l="l" t="t" r="r" b="b"/>
              <a:pathLst>
                <a:path w="636870" h="1263956" extrusionOk="0">
                  <a:moveTo>
                    <a:pt x="90078" y="647670"/>
                  </a:moveTo>
                  <a:cubicBezTo>
                    <a:pt x="221819" y="519654"/>
                    <a:pt x="312650" y="553995"/>
                    <a:pt x="299374" y="658914"/>
                  </a:cubicBezTo>
                  <a:cubicBezTo>
                    <a:pt x="305877" y="673409"/>
                    <a:pt x="296394" y="1121059"/>
                    <a:pt x="365143" y="1123023"/>
                  </a:cubicBezTo>
                  <a:cubicBezTo>
                    <a:pt x="502981" y="1126951"/>
                    <a:pt x="197436" y="99234"/>
                    <a:pt x="342927" y="36716"/>
                  </a:cubicBezTo>
                  <a:cubicBezTo>
                    <a:pt x="409847" y="7929"/>
                    <a:pt x="427999" y="66383"/>
                    <a:pt x="466946" y="69363"/>
                  </a:cubicBezTo>
                  <a:cubicBezTo>
                    <a:pt x="505893" y="72343"/>
                    <a:pt x="526823" y="64825"/>
                    <a:pt x="529126" y="59677"/>
                  </a:cubicBezTo>
                  <a:cubicBezTo>
                    <a:pt x="531428" y="54530"/>
                    <a:pt x="539759" y="32652"/>
                    <a:pt x="558116" y="31771"/>
                  </a:cubicBezTo>
                  <a:cubicBezTo>
                    <a:pt x="576403" y="30891"/>
                    <a:pt x="603158" y="44505"/>
                    <a:pt x="610270" y="26149"/>
                  </a:cubicBezTo>
                  <a:cubicBezTo>
                    <a:pt x="617382" y="7861"/>
                    <a:pt x="624359" y="-3586"/>
                    <a:pt x="632012" y="1020"/>
                  </a:cubicBezTo>
                  <a:cubicBezTo>
                    <a:pt x="639666" y="5626"/>
                    <a:pt x="643865" y="41796"/>
                    <a:pt x="600042" y="75188"/>
                  </a:cubicBezTo>
                  <a:cubicBezTo>
                    <a:pt x="556151" y="108581"/>
                    <a:pt x="489434" y="108174"/>
                    <a:pt x="451368" y="92596"/>
                  </a:cubicBezTo>
                  <a:cubicBezTo>
                    <a:pt x="413234" y="77017"/>
                    <a:pt x="382618" y="62319"/>
                    <a:pt x="370833" y="77220"/>
                  </a:cubicBezTo>
                  <a:cubicBezTo>
                    <a:pt x="294768" y="158229"/>
                    <a:pt x="614673" y="1046823"/>
                    <a:pt x="469927" y="1192653"/>
                  </a:cubicBezTo>
                  <a:cubicBezTo>
                    <a:pt x="325181" y="1338550"/>
                    <a:pt x="195742" y="1230313"/>
                    <a:pt x="189849" y="1136231"/>
                  </a:cubicBezTo>
                  <a:cubicBezTo>
                    <a:pt x="183957" y="1042149"/>
                    <a:pt x="168107" y="895168"/>
                    <a:pt x="137966" y="875593"/>
                  </a:cubicBezTo>
                  <a:cubicBezTo>
                    <a:pt x="107757" y="856018"/>
                    <a:pt x="92381" y="855273"/>
                    <a:pt x="92381" y="855273"/>
                  </a:cubicBezTo>
                  <a:cubicBezTo>
                    <a:pt x="-18566" y="880605"/>
                    <a:pt x="-41596" y="775619"/>
                    <a:pt x="90078" y="6476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8" name="Google Shape;1903;p46">
              <a:extLst>
                <a:ext uri="{FF2B5EF4-FFF2-40B4-BE49-F238E27FC236}">
                  <a16:creationId xmlns:a16="http://schemas.microsoft.com/office/drawing/2014/main" id="{5A5B0F35-470F-499E-94B1-DA18FF7D5BC4}"/>
                </a:ext>
              </a:extLst>
            </p:cNvPr>
            <p:cNvSpPr/>
            <p:nvPr/>
          </p:nvSpPr>
          <p:spPr>
            <a:xfrm>
              <a:off x="3924830" y="3064252"/>
              <a:ext cx="303607" cy="1257405"/>
            </a:xfrm>
            <a:custGeom>
              <a:avLst/>
              <a:gdLst/>
              <a:ahLst/>
              <a:cxnLst/>
              <a:rect l="l" t="t" r="r" b="b"/>
              <a:pathLst>
                <a:path w="303607" h="1257405" extrusionOk="0">
                  <a:moveTo>
                    <a:pt x="22466" y="32042"/>
                  </a:moveTo>
                  <a:cubicBezTo>
                    <a:pt x="79158" y="15447"/>
                    <a:pt x="97378" y="66586"/>
                    <a:pt x="133683" y="69363"/>
                  </a:cubicBezTo>
                  <a:cubicBezTo>
                    <a:pt x="172630" y="72343"/>
                    <a:pt x="193560" y="64825"/>
                    <a:pt x="195863" y="59677"/>
                  </a:cubicBezTo>
                  <a:cubicBezTo>
                    <a:pt x="198165" y="54530"/>
                    <a:pt x="206496" y="32652"/>
                    <a:pt x="224853" y="31771"/>
                  </a:cubicBezTo>
                  <a:cubicBezTo>
                    <a:pt x="243140" y="30891"/>
                    <a:pt x="269896" y="44505"/>
                    <a:pt x="277007" y="26149"/>
                  </a:cubicBezTo>
                  <a:cubicBezTo>
                    <a:pt x="284119" y="7861"/>
                    <a:pt x="291096" y="-3586"/>
                    <a:pt x="298749" y="1020"/>
                  </a:cubicBezTo>
                  <a:cubicBezTo>
                    <a:pt x="306403" y="5626"/>
                    <a:pt x="310603" y="41796"/>
                    <a:pt x="266779" y="75188"/>
                  </a:cubicBezTo>
                  <a:cubicBezTo>
                    <a:pt x="222888" y="108581"/>
                    <a:pt x="156171" y="108174"/>
                    <a:pt x="118105" y="92596"/>
                  </a:cubicBezTo>
                  <a:cubicBezTo>
                    <a:pt x="79971" y="77017"/>
                    <a:pt x="49355" y="62319"/>
                    <a:pt x="37570" y="77220"/>
                  </a:cubicBezTo>
                  <a:cubicBezTo>
                    <a:pt x="-38494" y="158229"/>
                    <a:pt x="281410" y="1046823"/>
                    <a:pt x="136664" y="1192653"/>
                  </a:cubicBezTo>
                  <a:cubicBezTo>
                    <a:pt x="101984" y="1227603"/>
                    <a:pt x="68118" y="1247991"/>
                    <a:pt x="36689" y="1257406"/>
                  </a:cubicBezTo>
                  <a:cubicBezTo>
                    <a:pt x="44004" y="1240337"/>
                    <a:pt x="61005" y="1217443"/>
                    <a:pt x="85254" y="1187844"/>
                  </a:cubicBezTo>
                  <a:cubicBezTo>
                    <a:pt x="146349" y="1113405"/>
                    <a:pt x="142557" y="1014108"/>
                    <a:pt x="125352" y="899571"/>
                  </a:cubicBezTo>
                  <a:cubicBezTo>
                    <a:pt x="108148" y="785034"/>
                    <a:pt x="75704" y="519654"/>
                    <a:pt x="39467" y="366916"/>
                  </a:cubicBezTo>
                  <a:cubicBezTo>
                    <a:pt x="6751" y="229214"/>
                    <a:pt x="-21291" y="114744"/>
                    <a:pt x="22533" y="3204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9" name="Google Shape;1904;p46">
              <a:extLst>
                <a:ext uri="{FF2B5EF4-FFF2-40B4-BE49-F238E27FC236}">
                  <a16:creationId xmlns:a16="http://schemas.microsoft.com/office/drawing/2014/main" id="{4A524F4E-908D-7F9B-C891-2C5FC2BB8515}"/>
                </a:ext>
              </a:extLst>
            </p:cNvPr>
            <p:cNvSpPr/>
            <p:nvPr/>
          </p:nvSpPr>
          <p:spPr>
            <a:xfrm>
              <a:off x="3591475" y="3629406"/>
              <a:ext cx="271919" cy="288764"/>
            </a:xfrm>
            <a:custGeom>
              <a:avLst/>
              <a:gdLst/>
              <a:ahLst/>
              <a:cxnLst/>
              <a:rect l="l" t="t" r="r" b="b"/>
              <a:pathLst>
                <a:path w="271919" h="288764" extrusionOk="0">
                  <a:moveTo>
                    <a:pt x="90171" y="82516"/>
                  </a:moveTo>
                  <a:cubicBezTo>
                    <a:pt x="161088" y="13631"/>
                    <a:pt x="220151" y="-8247"/>
                    <a:pt x="257472" y="2658"/>
                  </a:cubicBezTo>
                  <a:cubicBezTo>
                    <a:pt x="319448" y="70121"/>
                    <a:pt x="159462" y="162441"/>
                    <a:pt x="199967" y="127356"/>
                  </a:cubicBezTo>
                  <a:cubicBezTo>
                    <a:pt x="242909" y="90102"/>
                    <a:pt x="262011" y="39505"/>
                    <a:pt x="234307" y="30971"/>
                  </a:cubicBezTo>
                  <a:cubicBezTo>
                    <a:pt x="206604" y="22369"/>
                    <a:pt x="123563" y="59622"/>
                    <a:pt x="72018" y="133113"/>
                  </a:cubicBezTo>
                  <a:cubicBezTo>
                    <a:pt x="20473" y="206604"/>
                    <a:pt x="45264" y="241960"/>
                    <a:pt x="87258" y="250495"/>
                  </a:cubicBezTo>
                  <a:cubicBezTo>
                    <a:pt x="70257" y="264312"/>
                    <a:pt x="51157" y="277520"/>
                    <a:pt x="31717" y="288764"/>
                  </a:cubicBezTo>
                  <a:cubicBezTo>
                    <a:pt x="-21115" y="267225"/>
                    <a:pt x="-12039" y="181813"/>
                    <a:pt x="90103" y="825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0" name="Google Shape;1905;p46">
              <a:extLst>
                <a:ext uri="{FF2B5EF4-FFF2-40B4-BE49-F238E27FC236}">
                  <a16:creationId xmlns:a16="http://schemas.microsoft.com/office/drawing/2014/main" id="{F32D8F3E-7C51-2F59-23B9-FB7A4A1863A9}"/>
                </a:ext>
              </a:extLst>
            </p:cNvPr>
            <p:cNvSpPr/>
            <p:nvPr/>
          </p:nvSpPr>
          <p:spPr>
            <a:xfrm>
              <a:off x="3603481" y="3858836"/>
              <a:ext cx="462551" cy="469440"/>
            </a:xfrm>
            <a:custGeom>
              <a:avLst/>
              <a:gdLst/>
              <a:ahLst/>
              <a:cxnLst/>
              <a:rect l="l" t="t" r="r" b="b"/>
              <a:pathLst>
                <a:path w="462551" h="469440" extrusionOk="0">
                  <a:moveTo>
                    <a:pt x="462551" y="392921"/>
                  </a:moveTo>
                  <a:cubicBezTo>
                    <a:pt x="461060" y="394682"/>
                    <a:pt x="459638" y="396511"/>
                    <a:pt x="458013" y="398137"/>
                  </a:cubicBezTo>
                  <a:cubicBezTo>
                    <a:pt x="313267" y="544034"/>
                    <a:pt x="183828" y="435796"/>
                    <a:pt x="177936" y="341715"/>
                  </a:cubicBezTo>
                  <a:cubicBezTo>
                    <a:pt x="172043" y="247633"/>
                    <a:pt x="156193" y="100652"/>
                    <a:pt x="126052" y="81077"/>
                  </a:cubicBezTo>
                  <a:cubicBezTo>
                    <a:pt x="95843" y="61502"/>
                    <a:pt x="80467" y="60757"/>
                    <a:pt x="80467" y="60757"/>
                  </a:cubicBezTo>
                  <a:cubicBezTo>
                    <a:pt x="42401" y="69427"/>
                    <a:pt x="14631" y="62789"/>
                    <a:pt x="0" y="45043"/>
                  </a:cubicBezTo>
                  <a:cubicBezTo>
                    <a:pt x="31767" y="27161"/>
                    <a:pt x="75658" y="11989"/>
                    <a:pt x="134586" y="0"/>
                  </a:cubicBezTo>
                  <a:cubicBezTo>
                    <a:pt x="207128" y="55338"/>
                    <a:pt x="214782" y="183286"/>
                    <a:pt x="220472" y="269172"/>
                  </a:cubicBezTo>
                  <a:cubicBezTo>
                    <a:pt x="226230" y="355058"/>
                    <a:pt x="275810" y="473456"/>
                    <a:pt x="405655" y="418118"/>
                  </a:cubicBezTo>
                  <a:cubicBezTo>
                    <a:pt x="426449" y="409245"/>
                    <a:pt x="445414" y="400778"/>
                    <a:pt x="462551" y="3929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1" name="Google Shape;1906;p46">
              <a:extLst>
                <a:ext uri="{FF2B5EF4-FFF2-40B4-BE49-F238E27FC236}">
                  <a16:creationId xmlns:a16="http://schemas.microsoft.com/office/drawing/2014/main" id="{7ED9D21E-E49A-15E6-671B-44BD472780C4}"/>
                </a:ext>
              </a:extLst>
            </p:cNvPr>
            <p:cNvSpPr/>
            <p:nvPr/>
          </p:nvSpPr>
          <p:spPr>
            <a:xfrm>
              <a:off x="3585095" y="3057790"/>
              <a:ext cx="649517" cy="1276962"/>
            </a:xfrm>
            <a:custGeom>
              <a:avLst/>
              <a:gdLst/>
              <a:ahLst/>
              <a:cxnLst/>
              <a:rect l="l" t="t" r="r" b="b"/>
              <a:pathLst>
                <a:path w="649517" h="1276962" extrusionOk="0">
                  <a:moveTo>
                    <a:pt x="92148" y="649593"/>
                  </a:moveTo>
                  <a:cubicBezTo>
                    <a:pt x="139697" y="603399"/>
                    <a:pt x="182232" y="577931"/>
                    <a:pt x="216844" y="568990"/>
                  </a:cubicBezTo>
                  <a:cubicBezTo>
                    <a:pt x="237639" y="563639"/>
                    <a:pt x="255724" y="564181"/>
                    <a:pt x="270489" y="569803"/>
                  </a:cubicBezTo>
                  <a:cubicBezTo>
                    <a:pt x="285661" y="575560"/>
                    <a:pt x="297177" y="586465"/>
                    <a:pt x="304491" y="601705"/>
                  </a:cubicBezTo>
                  <a:cubicBezTo>
                    <a:pt x="312417" y="618232"/>
                    <a:pt x="315261" y="639771"/>
                    <a:pt x="312213" y="665171"/>
                  </a:cubicBezTo>
                  <a:cubicBezTo>
                    <a:pt x="313771" y="673503"/>
                    <a:pt x="314380" y="698632"/>
                    <a:pt x="315261" y="733582"/>
                  </a:cubicBezTo>
                  <a:cubicBezTo>
                    <a:pt x="318377" y="860514"/>
                    <a:pt x="324879" y="1121897"/>
                    <a:pt x="371751" y="1123184"/>
                  </a:cubicBezTo>
                  <a:cubicBezTo>
                    <a:pt x="391732" y="1123726"/>
                    <a:pt x="400402" y="1094127"/>
                    <a:pt x="401756" y="1044817"/>
                  </a:cubicBezTo>
                  <a:cubicBezTo>
                    <a:pt x="404330" y="953377"/>
                    <a:pt x="380218" y="797997"/>
                    <a:pt x="355156" y="636520"/>
                  </a:cubicBezTo>
                  <a:cubicBezTo>
                    <a:pt x="312619" y="362539"/>
                    <a:pt x="267442" y="71489"/>
                    <a:pt x="346893" y="37351"/>
                  </a:cubicBezTo>
                  <a:cubicBezTo>
                    <a:pt x="392748" y="17641"/>
                    <a:pt x="417132" y="35726"/>
                    <a:pt x="439484" y="52253"/>
                  </a:cubicBezTo>
                  <a:cubicBezTo>
                    <a:pt x="450795" y="60651"/>
                    <a:pt x="461498" y="68576"/>
                    <a:pt x="473893" y="69525"/>
                  </a:cubicBezTo>
                  <a:cubicBezTo>
                    <a:pt x="490081" y="70744"/>
                    <a:pt x="502883" y="70134"/>
                    <a:pt x="512432" y="68712"/>
                  </a:cubicBezTo>
                  <a:cubicBezTo>
                    <a:pt x="523405" y="67018"/>
                    <a:pt x="529095" y="64986"/>
                    <a:pt x="529773" y="63632"/>
                  </a:cubicBezTo>
                  <a:lnTo>
                    <a:pt x="530179" y="62616"/>
                  </a:lnTo>
                  <a:cubicBezTo>
                    <a:pt x="533363" y="55165"/>
                    <a:pt x="542980" y="32948"/>
                    <a:pt x="564181" y="31933"/>
                  </a:cubicBezTo>
                  <a:cubicBezTo>
                    <a:pt x="570684" y="31594"/>
                    <a:pt x="577524" y="32813"/>
                    <a:pt x="584365" y="34032"/>
                  </a:cubicBezTo>
                  <a:cubicBezTo>
                    <a:pt x="596084" y="36064"/>
                    <a:pt x="607734" y="38096"/>
                    <a:pt x="610714" y="30375"/>
                  </a:cubicBezTo>
                  <a:cubicBezTo>
                    <a:pt x="614507" y="20689"/>
                    <a:pt x="618300" y="12696"/>
                    <a:pt x="622297" y="7616"/>
                  </a:cubicBezTo>
                  <a:cubicBezTo>
                    <a:pt x="628054" y="301"/>
                    <a:pt x="634352" y="-2205"/>
                    <a:pt x="641600" y="2130"/>
                  </a:cubicBezTo>
                  <a:lnTo>
                    <a:pt x="641600" y="2130"/>
                  </a:lnTo>
                  <a:cubicBezTo>
                    <a:pt x="642887" y="2943"/>
                    <a:pt x="643971" y="3959"/>
                    <a:pt x="644987" y="5246"/>
                  </a:cubicBezTo>
                  <a:cubicBezTo>
                    <a:pt x="647967" y="9174"/>
                    <a:pt x="650067" y="16557"/>
                    <a:pt x="649390" y="25701"/>
                  </a:cubicBezTo>
                  <a:cubicBezTo>
                    <a:pt x="648780" y="34168"/>
                    <a:pt x="645868" y="44531"/>
                    <a:pt x="639230" y="55571"/>
                  </a:cubicBezTo>
                  <a:cubicBezTo>
                    <a:pt x="633134" y="65596"/>
                    <a:pt x="623854" y="76366"/>
                    <a:pt x="610172" y="86797"/>
                  </a:cubicBezTo>
                  <a:cubicBezTo>
                    <a:pt x="589039" y="102849"/>
                    <a:pt x="563030" y="111451"/>
                    <a:pt x="537291" y="114499"/>
                  </a:cubicBezTo>
                  <a:cubicBezTo>
                    <a:pt x="507014" y="118022"/>
                    <a:pt x="476805" y="113890"/>
                    <a:pt x="455266" y="105085"/>
                  </a:cubicBezTo>
                  <a:lnTo>
                    <a:pt x="445106" y="100885"/>
                  </a:lnTo>
                  <a:cubicBezTo>
                    <a:pt x="414219" y="88083"/>
                    <a:pt x="389835" y="77991"/>
                    <a:pt x="382114" y="87813"/>
                  </a:cubicBezTo>
                  <a:lnTo>
                    <a:pt x="381775" y="88219"/>
                  </a:lnTo>
                  <a:cubicBezTo>
                    <a:pt x="351973" y="119918"/>
                    <a:pt x="389971" y="296093"/>
                    <a:pt x="433794" y="499360"/>
                  </a:cubicBezTo>
                  <a:cubicBezTo>
                    <a:pt x="494754" y="782215"/>
                    <a:pt x="566958" y="1117021"/>
                    <a:pt x="480734" y="1203787"/>
                  </a:cubicBezTo>
                  <a:cubicBezTo>
                    <a:pt x="431897" y="1253029"/>
                    <a:pt x="384484" y="1274026"/>
                    <a:pt x="342558" y="1276668"/>
                  </a:cubicBezTo>
                  <a:cubicBezTo>
                    <a:pt x="320409" y="1278090"/>
                    <a:pt x="299885" y="1274297"/>
                    <a:pt x="281462" y="1266847"/>
                  </a:cubicBezTo>
                  <a:cubicBezTo>
                    <a:pt x="263106" y="1259396"/>
                    <a:pt x="246850" y="1248288"/>
                    <a:pt x="233371" y="1234877"/>
                  </a:cubicBezTo>
                  <a:cubicBezTo>
                    <a:pt x="207700" y="1209409"/>
                    <a:pt x="191851" y="1175542"/>
                    <a:pt x="189819" y="1143233"/>
                  </a:cubicBezTo>
                  <a:cubicBezTo>
                    <a:pt x="186432" y="1088979"/>
                    <a:pt x="179659" y="1016978"/>
                    <a:pt x="168821" y="962318"/>
                  </a:cubicBezTo>
                  <a:cubicBezTo>
                    <a:pt x="161167" y="923980"/>
                    <a:pt x="151820" y="894652"/>
                    <a:pt x="140847" y="887540"/>
                  </a:cubicBezTo>
                  <a:cubicBezTo>
                    <a:pt x="115922" y="871352"/>
                    <a:pt x="102308" y="868778"/>
                    <a:pt x="99124" y="868371"/>
                  </a:cubicBezTo>
                  <a:cubicBezTo>
                    <a:pt x="72234" y="874332"/>
                    <a:pt x="50018" y="872910"/>
                    <a:pt x="33490" y="865459"/>
                  </a:cubicBezTo>
                  <a:cubicBezTo>
                    <a:pt x="19470" y="859160"/>
                    <a:pt x="9580" y="848593"/>
                    <a:pt x="4298" y="834640"/>
                  </a:cubicBezTo>
                  <a:cubicBezTo>
                    <a:pt x="-782" y="821161"/>
                    <a:pt x="-1460" y="804634"/>
                    <a:pt x="2807" y="785737"/>
                  </a:cubicBezTo>
                  <a:cubicBezTo>
                    <a:pt x="11274" y="748077"/>
                    <a:pt x="39722" y="700528"/>
                    <a:pt x="92012" y="649728"/>
                  </a:cubicBezTo>
                  <a:lnTo>
                    <a:pt x="92012" y="649728"/>
                  </a:lnTo>
                  <a:close/>
                  <a:moveTo>
                    <a:pt x="219960" y="581250"/>
                  </a:moveTo>
                  <a:cubicBezTo>
                    <a:pt x="187380" y="589649"/>
                    <a:pt x="146808" y="614101"/>
                    <a:pt x="100952" y="658669"/>
                  </a:cubicBezTo>
                  <a:cubicBezTo>
                    <a:pt x="50559" y="707640"/>
                    <a:pt x="23263" y="752954"/>
                    <a:pt x="15270" y="788378"/>
                  </a:cubicBezTo>
                  <a:cubicBezTo>
                    <a:pt x="11545" y="804770"/>
                    <a:pt x="12019" y="818858"/>
                    <a:pt x="16286" y="830034"/>
                  </a:cubicBezTo>
                  <a:cubicBezTo>
                    <a:pt x="20350" y="840736"/>
                    <a:pt x="28004" y="848864"/>
                    <a:pt x="38841" y="853741"/>
                  </a:cubicBezTo>
                  <a:cubicBezTo>
                    <a:pt x="53065" y="860176"/>
                    <a:pt x="72911" y="861192"/>
                    <a:pt x="97498" y="855638"/>
                  </a:cubicBezTo>
                  <a:lnTo>
                    <a:pt x="99259" y="855502"/>
                  </a:lnTo>
                  <a:cubicBezTo>
                    <a:pt x="99259" y="855502"/>
                    <a:pt x="116328" y="856315"/>
                    <a:pt x="147960" y="876838"/>
                  </a:cubicBezTo>
                  <a:cubicBezTo>
                    <a:pt x="162319" y="886118"/>
                    <a:pt x="173292" y="918359"/>
                    <a:pt x="181487" y="959811"/>
                  </a:cubicBezTo>
                  <a:cubicBezTo>
                    <a:pt x="192460" y="1015014"/>
                    <a:pt x="199234" y="1087624"/>
                    <a:pt x="202688" y="1142421"/>
                  </a:cubicBezTo>
                  <a:cubicBezTo>
                    <a:pt x="204517" y="1171749"/>
                    <a:pt x="219012" y="1202568"/>
                    <a:pt x="242515" y="1225868"/>
                  </a:cubicBezTo>
                  <a:cubicBezTo>
                    <a:pt x="254843" y="1238128"/>
                    <a:pt x="269676" y="1248288"/>
                    <a:pt x="286406" y="1255061"/>
                  </a:cubicBezTo>
                  <a:cubicBezTo>
                    <a:pt x="303137" y="1261834"/>
                    <a:pt x="321831" y="1265221"/>
                    <a:pt x="341948" y="1264002"/>
                  </a:cubicBezTo>
                  <a:cubicBezTo>
                    <a:pt x="380963" y="1261564"/>
                    <a:pt x="425531" y="1241582"/>
                    <a:pt x="471928" y="1194846"/>
                  </a:cubicBezTo>
                  <a:cubicBezTo>
                    <a:pt x="553276" y="1112889"/>
                    <a:pt x="481885" y="781740"/>
                    <a:pt x="421535" y="501934"/>
                  </a:cubicBezTo>
                  <a:cubicBezTo>
                    <a:pt x="377169" y="295957"/>
                    <a:pt x="338629" y="117412"/>
                    <a:pt x="372360" y="79955"/>
                  </a:cubicBezTo>
                  <a:cubicBezTo>
                    <a:pt x="385975" y="62616"/>
                    <a:pt x="414287" y="74334"/>
                    <a:pt x="450118" y="89167"/>
                  </a:cubicBezTo>
                  <a:lnTo>
                    <a:pt x="460278" y="93367"/>
                  </a:lnTo>
                  <a:cubicBezTo>
                    <a:pt x="479989" y="101427"/>
                    <a:pt x="507895" y="105220"/>
                    <a:pt x="536071" y="101901"/>
                  </a:cubicBezTo>
                  <a:cubicBezTo>
                    <a:pt x="559846" y="99124"/>
                    <a:pt x="583688" y="91267"/>
                    <a:pt x="602789" y="76772"/>
                  </a:cubicBezTo>
                  <a:cubicBezTo>
                    <a:pt x="615049" y="67493"/>
                    <a:pt x="623312" y="57942"/>
                    <a:pt x="628663" y="49069"/>
                  </a:cubicBezTo>
                  <a:cubicBezTo>
                    <a:pt x="634218" y="39925"/>
                    <a:pt x="636588" y="31526"/>
                    <a:pt x="637062" y="24888"/>
                  </a:cubicBezTo>
                  <a:cubicBezTo>
                    <a:pt x="637469" y="18995"/>
                    <a:pt x="636588" y="14864"/>
                    <a:pt x="635233" y="13035"/>
                  </a:cubicBezTo>
                  <a:cubicBezTo>
                    <a:pt x="634759" y="13035"/>
                    <a:pt x="633811" y="13915"/>
                    <a:pt x="632457" y="15541"/>
                  </a:cubicBezTo>
                  <a:cubicBezTo>
                    <a:pt x="629272" y="19605"/>
                    <a:pt x="626021" y="26446"/>
                    <a:pt x="622703" y="35116"/>
                  </a:cubicBezTo>
                  <a:cubicBezTo>
                    <a:pt x="615929" y="52523"/>
                    <a:pt x="599267" y="49611"/>
                    <a:pt x="582402" y="46698"/>
                  </a:cubicBezTo>
                  <a:cubicBezTo>
                    <a:pt x="576170" y="45615"/>
                    <a:pt x="569938" y="44531"/>
                    <a:pt x="564926" y="44802"/>
                  </a:cubicBezTo>
                  <a:cubicBezTo>
                    <a:pt x="551583" y="45479"/>
                    <a:pt x="544335" y="62209"/>
                    <a:pt x="541897" y="67831"/>
                  </a:cubicBezTo>
                  <a:cubicBezTo>
                    <a:pt x="541829" y="67899"/>
                    <a:pt x="541490" y="68712"/>
                    <a:pt x="541423" y="68915"/>
                  </a:cubicBezTo>
                  <a:cubicBezTo>
                    <a:pt x="539391" y="73453"/>
                    <a:pt x="530179" y="78872"/>
                    <a:pt x="514465" y="81378"/>
                  </a:cubicBezTo>
                  <a:cubicBezTo>
                    <a:pt x="503966" y="83003"/>
                    <a:pt x="490149" y="83681"/>
                    <a:pt x="473012" y="82394"/>
                  </a:cubicBezTo>
                  <a:cubicBezTo>
                    <a:pt x="457027" y="81175"/>
                    <a:pt x="444835" y="72166"/>
                    <a:pt x="432033" y="62683"/>
                  </a:cubicBezTo>
                  <a:cubicBezTo>
                    <a:pt x="412458" y="48188"/>
                    <a:pt x="391123" y="32407"/>
                    <a:pt x="351973" y="49272"/>
                  </a:cubicBezTo>
                  <a:cubicBezTo>
                    <a:pt x="281462" y="79549"/>
                    <a:pt x="325895" y="365655"/>
                    <a:pt x="367754" y="634895"/>
                  </a:cubicBezTo>
                  <a:cubicBezTo>
                    <a:pt x="392884" y="796913"/>
                    <a:pt x="417132" y="952903"/>
                    <a:pt x="414490" y="1045426"/>
                  </a:cubicBezTo>
                  <a:cubicBezTo>
                    <a:pt x="412865" y="1102661"/>
                    <a:pt x="400538" y="1136934"/>
                    <a:pt x="371480" y="1136054"/>
                  </a:cubicBezTo>
                  <a:cubicBezTo>
                    <a:pt x="312551" y="1134428"/>
                    <a:pt x="305914" y="864985"/>
                    <a:pt x="302663" y="734124"/>
                  </a:cubicBezTo>
                  <a:cubicBezTo>
                    <a:pt x="301714" y="696261"/>
                    <a:pt x="301105" y="670455"/>
                    <a:pt x="300089" y="668219"/>
                  </a:cubicBezTo>
                  <a:lnTo>
                    <a:pt x="299615" y="664833"/>
                  </a:lnTo>
                  <a:cubicBezTo>
                    <a:pt x="302527" y="641465"/>
                    <a:pt x="300156" y="621958"/>
                    <a:pt x="293180" y="607395"/>
                  </a:cubicBezTo>
                  <a:cubicBezTo>
                    <a:pt x="287287" y="595203"/>
                    <a:pt x="278143" y="586398"/>
                    <a:pt x="266086" y="581859"/>
                  </a:cubicBezTo>
                  <a:cubicBezTo>
                    <a:pt x="253691" y="577186"/>
                    <a:pt x="238180" y="576779"/>
                    <a:pt x="219960" y="5814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2" name="Google Shape;1907;p46">
              <a:extLst>
                <a:ext uri="{FF2B5EF4-FFF2-40B4-BE49-F238E27FC236}">
                  <a16:creationId xmlns:a16="http://schemas.microsoft.com/office/drawing/2014/main" id="{44CDC9EA-291A-657F-48C2-FEDE8AC8FF92}"/>
                </a:ext>
              </a:extLst>
            </p:cNvPr>
            <p:cNvSpPr/>
            <p:nvPr/>
          </p:nvSpPr>
          <p:spPr>
            <a:xfrm>
              <a:off x="3677702" y="3716856"/>
              <a:ext cx="219648" cy="209050"/>
            </a:xfrm>
            <a:custGeom>
              <a:avLst/>
              <a:gdLst/>
              <a:ahLst/>
              <a:cxnLst/>
              <a:rect l="l" t="t" r="r" b="b"/>
              <a:pathLst>
                <a:path w="219648" h="209050" extrusionOk="0">
                  <a:moveTo>
                    <a:pt x="206940" y="6717"/>
                  </a:moveTo>
                  <a:cubicBezTo>
                    <a:pt x="206737" y="3262"/>
                    <a:pt x="209378" y="214"/>
                    <a:pt x="212901" y="11"/>
                  </a:cubicBezTo>
                  <a:cubicBezTo>
                    <a:pt x="216355" y="-192"/>
                    <a:pt x="219403" y="2449"/>
                    <a:pt x="219606" y="5972"/>
                  </a:cubicBezTo>
                  <a:cubicBezTo>
                    <a:pt x="221028" y="30152"/>
                    <a:pt x="186484" y="84610"/>
                    <a:pt x="137378" y="131143"/>
                  </a:cubicBezTo>
                  <a:cubicBezTo>
                    <a:pt x="99583" y="166974"/>
                    <a:pt x="53050" y="198673"/>
                    <a:pt x="7668" y="208901"/>
                  </a:cubicBezTo>
                  <a:cubicBezTo>
                    <a:pt x="4282" y="209646"/>
                    <a:pt x="895" y="207546"/>
                    <a:pt x="150" y="204092"/>
                  </a:cubicBezTo>
                  <a:cubicBezTo>
                    <a:pt x="-595" y="200705"/>
                    <a:pt x="1504" y="197318"/>
                    <a:pt x="4959" y="196505"/>
                  </a:cubicBezTo>
                  <a:cubicBezTo>
                    <a:pt x="47902" y="186820"/>
                    <a:pt x="92403" y="156407"/>
                    <a:pt x="128708" y="121931"/>
                  </a:cubicBezTo>
                  <a:cubicBezTo>
                    <a:pt x="175308" y="77701"/>
                    <a:pt x="208294" y="27646"/>
                    <a:pt x="207008" y="66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3" name="Google Shape;1908;p46">
              <a:extLst>
                <a:ext uri="{FF2B5EF4-FFF2-40B4-BE49-F238E27FC236}">
                  <a16:creationId xmlns:a16="http://schemas.microsoft.com/office/drawing/2014/main" id="{750D6227-70FD-3150-52C9-73C141361038}"/>
                </a:ext>
              </a:extLst>
            </p:cNvPr>
            <p:cNvSpPr/>
            <p:nvPr/>
          </p:nvSpPr>
          <p:spPr>
            <a:xfrm>
              <a:off x="3875523" y="3275397"/>
              <a:ext cx="64947" cy="68687"/>
            </a:xfrm>
            <a:custGeom>
              <a:avLst/>
              <a:gdLst/>
              <a:ahLst/>
              <a:cxnLst/>
              <a:rect l="l" t="t" r="r" b="b"/>
              <a:pathLst>
                <a:path w="64947" h="68687" extrusionOk="0">
                  <a:moveTo>
                    <a:pt x="20770" y="3913"/>
                  </a:moveTo>
                  <a:cubicBezTo>
                    <a:pt x="4040" y="12650"/>
                    <a:pt x="-4291" y="33444"/>
                    <a:pt x="2211" y="50242"/>
                  </a:cubicBezTo>
                  <a:cubicBezTo>
                    <a:pt x="8645" y="67040"/>
                    <a:pt x="27475" y="73542"/>
                    <a:pt x="44205" y="64805"/>
                  </a:cubicBezTo>
                  <a:cubicBezTo>
                    <a:pt x="60936" y="56067"/>
                    <a:pt x="69199" y="35273"/>
                    <a:pt x="62764" y="18475"/>
                  </a:cubicBezTo>
                  <a:cubicBezTo>
                    <a:pt x="56330" y="1677"/>
                    <a:pt x="37500" y="-4893"/>
                    <a:pt x="20837" y="39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4" name="Google Shape;1909;p46">
              <a:extLst>
                <a:ext uri="{FF2B5EF4-FFF2-40B4-BE49-F238E27FC236}">
                  <a16:creationId xmlns:a16="http://schemas.microsoft.com/office/drawing/2014/main" id="{0E71A53D-B82B-A093-682C-A5A794D0608B}"/>
                </a:ext>
              </a:extLst>
            </p:cNvPr>
            <p:cNvSpPr/>
            <p:nvPr/>
          </p:nvSpPr>
          <p:spPr>
            <a:xfrm>
              <a:off x="3869198" y="3269124"/>
              <a:ext cx="77519" cy="81327"/>
            </a:xfrm>
            <a:custGeom>
              <a:avLst/>
              <a:gdLst/>
              <a:ahLst/>
              <a:cxnLst/>
              <a:rect l="l" t="t" r="r" b="b"/>
              <a:pathLst>
                <a:path w="77519" h="81327" extrusionOk="0">
                  <a:moveTo>
                    <a:pt x="30007" y="15806"/>
                  </a:moveTo>
                  <a:cubicBezTo>
                    <a:pt x="23031" y="19463"/>
                    <a:pt x="17815" y="25627"/>
                    <a:pt x="14970" y="32739"/>
                  </a:cubicBezTo>
                  <a:cubicBezTo>
                    <a:pt x="12193" y="39716"/>
                    <a:pt x="11787" y="47437"/>
                    <a:pt x="14428" y="54346"/>
                  </a:cubicBezTo>
                  <a:cubicBezTo>
                    <a:pt x="14835" y="55294"/>
                    <a:pt x="15241" y="56175"/>
                    <a:pt x="15648" y="56920"/>
                  </a:cubicBezTo>
                  <a:cubicBezTo>
                    <a:pt x="18357" y="62068"/>
                    <a:pt x="22624" y="65658"/>
                    <a:pt x="27636" y="67419"/>
                  </a:cubicBezTo>
                  <a:cubicBezTo>
                    <a:pt x="32784" y="69247"/>
                    <a:pt x="38677" y="69180"/>
                    <a:pt x="44502" y="66945"/>
                  </a:cubicBezTo>
                  <a:cubicBezTo>
                    <a:pt x="45518" y="66538"/>
                    <a:pt x="46534" y="66064"/>
                    <a:pt x="47618" y="65522"/>
                  </a:cubicBezTo>
                  <a:cubicBezTo>
                    <a:pt x="54595" y="61865"/>
                    <a:pt x="59809" y="55701"/>
                    <a:pt x="62654" y="48589"/>
                  </a:cubicBezTo>
                  <a:cubicBezTo>
                    <a:pt x="65432" y="41612"/>
                    <a:pt x="65838" y="33823"/>
                    <a:pt x="63196" y="26982"/>
                  </a:cubicBezTo>
                  <a:cubicBezTo>
                    <a:pt x="62858" y="26101"/>
                    <a:pt x="62451" y="25221"/>
                    <a:pt x="61977" y="24340"/>
                  </a:cubicBezTo>
                  <a:cubicBezTo>
                    <a:pt x="59336" y="19260"/>
                    <a:pt x="55001" y="15603"/>
                    <a:pt x="49988" y="13842"/>
                  </a:cubicBezTo>
                  <a:cubicBezTo>
                    <a:pt x="44841" y="12013"/>
                    <a:pt x="38948" y="12081"/>
                    <a:pt x="33123" y="14316"/>
                  </a:cubicBezTo>
                  <a:cubicBezTo>
                    <a:pt x="32174" y="14654"/>
                    <a:pt x="31158" y="15129"/>
                    <a:pt x="30007" y="15738"/>
                  </a:cubicBezTo>
                  <a:lnTo>
                    <a:pt x="30007" y="15738"/>
                  </a:lnTo>
                  <a:close/>
                  <a:moveTo>
                    <a:pt x="3252" y="27998"/>
                  </a:moveTo>
                  <a:cubicBezTo>
                    <a:pt x="7181" y="18312"/>
                    <a:pt x="14428" y="9710"/>
                    <a:pt x="24182" y="4630"/>
                  </a:cubicBezTo>
                  <a:cubicBezTo>
                    <a:pt x="25537" y="3885"/>
                    <a:pt x="27094" y="3207"/>
                    <a:pt x="28652" y="2598"/>
                  </a:cubicBezTo>
                  <a:cubicBezTo>
                    <a:pt x="37390" y="-721"/>
                    <a:pt x="46331" y="-789"/>
                    <a:pt x="54188" y="1988"/>
                  </a:cubicBezTo>
                  <a:cubicBezTo>
                    <a:pt x="62113" y="4765"/>
                    <a:pt x="68954" y="10455"/>
                    <a:pt x="73153" y="18583"/>
                  </a:cubicBezTo>
                  <a:cubicBezTo>
                    <a:pt x="73831" y="19802"/>
                    <a:pt x="74372" y="21157"/>
                    <a:pt x="74915" y="22511"/>
                  </a:cubicBezTo>
                  <a:cubicBezTo>
                    <a:pt x="78707" y="32468"/>
                    <a:pt x="78233" y="43509"/>
                    <a:pt x="74304" y="53330"/>
                  </a:cubicBezTo>
                  <a:cubicBezTo>
                    <a:pt x="70444" y="63016"/>
                    <a:pt x="63128" y="71618"/>
                    <a:pt x="53375" y="76698"/>
                  </a:cubicBezTo>
                  <a:cubicBezTo>
                    <a:pt x="51953" y="77443"/>
                    <a:pt x="50462" y="78121"/>
                    <a:pt x="48904" y="78730"/>
                  </a:cubicBezTo>
                  <a:cubicBezTo>
                    <a:pt x="40167" y="82049"/>
                    <a:pt x="31158" y="82117"/>
                    <a:pt x="23369" y="79340"/>
                  </a:cubicBezTo>
                  <a:cubicBezTo>
                    <a:pt x="15445" y="76563"/>
                    <a:pt x="8603" y="70873"/>
                    <a:pt x="4404" y="62813"/>
                  </a:cubicBezTo>
                  <a:cubicBezTo>
                    <a:pt x="3727" y="61526"/>
                    <a:pt x="3117" y="60171"/>
                    <a:pt x="2575" y="58817"/>
                  </a:cubicBezTo>
                  <a:cubicBezTo>
                    <a:pt x="-1218" y="48860"/>
                    <a:pt x="-676" y="37819"/>
                    <a:pt x="3252" y="279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5" name="Google Shape;1910;p46">
              <a:extLst>
                <a:ext uri="{FF2B5EF4-FFF2-40B4-BE49-F238E27FC236}">
                  <a16:creationId xmlns:a16="http://schemas.microsoft.com/office/drawing/2014/main" id="{2252DF37-C757-FD35-EE16-D28D7D0635E2}"/>
                </a:ext>
              </a:extLst>
            </p:cNvPr>
            <p:cNvSpPr/>
            <p:nvPr/>
          </p:nvSpPr>
          <p:spPr>
            <a:xfrm>
              <a:off x="3879383" y="3353210"/>
              <a:ext cx="64947" cy="68730"/>
            </a:xfrm>
            <a:custGeom>
              <a:avLst/>
              <a:gdLst/>
              <a:ahLst/>
              <a:cxnLst/>
              <a:rect l="l" t="t" r="r" b="b"/>
              <a:pathLst>
                <a:path w="64947" h="68730" extrusionOk="0">
                  <a:moveTo>
                    <a:pt x="20770" y="3925"/>
                  </a:moveTo>
                  <a:cubicBezTo>
                    <a:pt x="4040" y="12731"/>
                    <a:pt x="-4291" y="33457"/>
                    <a:pt x="2211" y="50255"/>
                  </a:cubicBezTo>
                  <a:cubicBezTo>
                    <a:pt x="8646" y="67053"/>
                    <a:pt x="27476" y="73623"/>
                    <a:pt x="44206" y="64818"/>
                  </a:cubicBezTo>
                  <a:cubicBezTo>
                    <a:pt x="60936" y="56080"/>
                    <a:pt x="69199" y="35286"/>
                    <a:pt x="62765" y="18488"/>
                  </a:cubicBezTo>
                  <a:cubicBezTo>
                    <a:pt x="56330" y="1623"/>
                    <a:pt x="37500" y="-4880"/>
                    <a:pt x="20770" y="39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6" name="Google Shape;1911;p46">
              <a:extLst>
                <a:ext uri="{FF2B5EF4-FFF2-40B4-BE49-F238E27FC236}">
                  <a16:creationId xmlns:a16="http://schemas.microsoft.com/office/drawing/2014/main" id="{F5DF2B79-9D7C-F33B-2FA6-52084ADD09C8}"/>
                </a:ext>
              </a:extLst>
            </p:cNvPr>
            <p:cNvSpPr/>
            <p:nvPr/>
          </p:nvSpPr>
          <p:spPr>
            <a:xfrm>
              <a:off x="3873120" y="3346950"/>
              <a:ext cx="77458" cy="81395"/>
            </a:xfrm>
            <a:custGeom>
              <a:avLst/>
              <a:gdLst/>
              <a:ahLst/>
              <a:cxnLst/>
              <a:rect l="l" t="t" r="r" b="b"/>
              <a:pathLst>
                <a:path w="77458" h="81395" extrusionOk="0">
                  <a:moveTo>
                    <a:pt x="30014" y="15806"/>
                  </a:moveTo>
                  <a:cubicBezTo>
                    <a:pt x="23037" y="19463"/>
                    <a:pt x="17754" y="25695"/>
                    <a:pt x="14977" y="32739"/>
                  </a:cubicBezTo>
                  <a:cubicBezTo>
                    <a:pt x="12200" y="39716"/>
                    <a:pt x="11793" y="47437"/>
                    <a:pt x="14435" y="54346"/>
                  </a:cubicBezTo>
                  <a:cubicBezTo>
                    <a:pt x="14841" y="55294"/>
                    <a:pt x="15247" y="56175"/>
                    <a:pt x="15654" y="56988"/>
                  </a:cubicBezTo>
                  <a:cubicBezTo>
                    <a:pt x="18364" y="62135"/>
                    <a:pt x="22631" y="65725"/>
                    <a:pt x="27643" y="67486"/>
                  </a:cubicBezTo>
                  <a:cubicBezTo>
                    <a:pt x="32791" y="69315"/>
                    <a:pt x="38684" y="69247"/>
                    <a:pt x="44441" y="67012"/>
                  </a:cubicBezTo>
                  <a:cubicBezTo>
                    <a:pt x="45525" y="66606"/>
                    <a:pt x="46540" y="66132"/>
                    <a:pt x="47556" y="65590"/>
                  </a:cubicBezTo>
                  <a:cubicBezTo>
                    <a:pt x="54533" y="61932"/>
                    <a:pt x="59749" y="55701"/>
                    <a:pt x="62593" y="48657"/>
                  </a:cubicBezTo>
                  <a:cubicBezTo>
                    <a:pt x="65370" y="41680"/>
                    <a:pt x="65777" y="33958"/>
                    <a:pt x="63203" y="27050"/>
                  </a:cubicBezTo>
                  <a:cubicBezTo>
                    <a:pt x="62864" y="26237"/>
                    <a:pt x="62458" y="25356"/>
                    <a:pt x="61984" y="24408"/>
                  </a:cubicBezTo>
                  <a:cubicBezTo>
                    <a:pt x="59274" y="19260"/>
                    <a:pt x="55007" y="15670"/>
                    <a:pt x="49995" y="13909"/>
                  </a:cubicBezTo>
                  <a:cubicBezTo>
                    <a:pt x="44847" y="12081"/>
                    <a:pt x="38954" y="12148"/>
                    <a:pt x="33129" y="14383"/>
                  </a:cubicBezTo>
                  <a:cubicBezTo>
                    <a:pt x="32113" y="14790"/>
                    <a:pt x="31098" y="15264"/>
                    <a:pt x="30014" y="15806"/>
                  </a:cubicBezTo>
                  <a:lnTo>
                    <a:pt x="30014" y="15806"/>
                  </a:lnTo>
                  <a:close/>
                  <a:moveTo>
                    <a:pt x="3192" y="28066"/>
                  </a:moveTo>
                  <a:cubicBezTo>
                    <a:pt x="7052" y="18312"/>
                    <a:pt x="14367" y="9778"/>
                    <a:pt x="24053" y="4630"/>
                  </a:cubicBezTo>
                  <a:cubicBezTo>
                    <a:pt x="25543" y="3885"/>
                    <a:pt x="27033" y="3207"/>
                    <a:pt x="28524" y="2598"/>
                  </a:cubicBezTo>
                  <a:cubicBezTo>
                    <a:pt x="37261" y="-721"/>
                    <a:pt x="46202" y="-789"/>
                    <a:pt x="54059" y="1988"/>
                  </a:cubicBezTo>
                  <a:cubicBezTo>
                    <a:pt x="61984" y="4765"/>
                    <a:pt x="68825" y="10455"/>
                    <a:pt x="73024" y="18583"/>
                  </a:cubicBezTo>
                  <a:cubicBezTo>
                    <a:pt x="73634" y="19802"/>
                    <a:pt x="74244" y="21089"/>
                    <a:pt x="74853" y="22579"/>
                  </a:cubicBezTo>
                  <a:cubicBezTo>
                    <a:pt x="78647" y="32536"/>
                    <a:pt x="78172" y="43577"/>
                    <a:pt x="74244" y="53398"/>
                  </a:cubicBezTo>
                  <a:cubicBezTo>
                    <a:pt x="70382" y="63084"/>
                    <a:pt x="63068" y="71686"/>
                    <a:pt x="53381" y="76766"/>
                  </a:cubicBezTo>
                  <a:cubicBezTo>
                    <a:pt x="51891" y="77579"/>
                    <a:pt x="50334" y="78256"/>
                    <a:pt x="48912" y="78798"/>
                  </a:cubicBezTo>
                  <a:cubicBezTo>
                    <a:pt x="40174" y="82117"/>
                    <a:pt x="31233" y="82185"/>
                    <a:pt x="23376" y="79407"/>
                  </a:cubicBezTo>
                  <a:cubicBezTo>
                    <a:pt x="15383" y="76563"/>
                    <a:pt x="8610" y="70941"/>
                    <a:pt x="4410" y="62881"/>
                  </a:cubicBezTo>
                  <a:cubicBezTo>
                    <a:pt x="3733" y="61526"/>
                    <a:pt x="3124" y="60239"/>
                    <a:pt x="2581" y="58884"/>
                  </a:cubicBezTo>
                  <a:cubicBezTo>
                    <a:pt x="-1211" y="48927"/>
                    <a:pt x="-670" y="37887"/>
                    <a:pt x="3192" y="280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7" name="Google Shape;1912;p46">
              <a:extLst>
                <a:ext uri="{FF2B5EF4-FFF2-40B4-BE49-F238E27FC236}">
                  <a16:creationId xmlns:a16="http://schemas.microsoft.com/office/drawing/2014/main" id="{6231CC67-CE23-4388-4B55-4B61951310B9}"/>
                </a:ext>
              </a:extLst>
            </p:cNvPr>
            <p:cNvSpPr/>
            <p:nvPr/>
          </p:nvSpPr>
          <p:spPr>
            <a:xfrm>
              <a:off x="3891196" y="3421971"/>
              <a:ext cx="64947" cy="68730"/>
            </a:xfrm>
            <a:custGeom>
              <a:avLst/>
              <a:gdLst/>
              <a:ahLst/>
              <a:cxnLst/>
              <a:rect l="l" t="t" r="r" b="b"/>
              <a:pathLst>
                <a:path w="64947" h="68730" extrusionOk="0">
                  <a:moveTo>
                    <a:pt x="20743" y="3913"/>
                  </a:moveTo>
                  <a:cubicBezTo>
                    <a:pt x="4012" y="12650"/>
                    <a:pt x="-4251" y="33444"/>
                    <a:pt x="2183" y="50242"/>
                  </a:cubicBezTo>
                  <a:cubicBezTo>
                    <a:pt x="8618" y="67108"/>
                    <a:pt x="27448" y="73610"/>
                    <a:pt x="44178" y="64805"/>
                  </a:cubicBezTo>
                  <a:cubicBezTo>
                    <a:pt x="60908" y="56067"/>
                    <a:pt x="69239" y="35273"/>
                    <a:pt x="62737" y="18475"/>
                  </a:cubicBezTo>
                  <a:cubicBezTo>
                    <a:pt x="56303" y="1677"/>
                    <a:pt x="37473" y="-4893"/>
                    <a:pt x="20743" y="39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8" name="Google Shape;1913;p46">
              <a:extLst>
                <a:ext uri="{FF2B5EF4-FFF2-40B4-BE49-F238E27FC236}">
                  <a16:creationId xmlns:a16="http://schemas.microsoft.com/office/drawing/2014/main" id="{C522B7BB-FDA7-D0B1-89B2-9165A4B5C17E}"/>
                </a:ext>
              </a:extLst>
            </p:cNvPr>
            <p:cNvSpPr/>
            <p:nvPr/>
          </p:nvSpPr>
          <p:spPr>
            <a:xfrm>
              <a:off x="3884776" y="3415632"/>
              <a:ext cx="77519" cy="81395"/>
            </a:xfrm>
            <a:custGeom>
              <a:avLst/>
              <a:gdLst/>
              <a:ahLst/>
              <a:cxnLst/>
              <a:rect l="l" t="t" r="r" b="b"/>
              <a:pathLst>
                <a:path w="77519" h="81395" extrusionOk="0">
                  <a:moveTo>
                    <a:pt x="30075" y="15806"/>
                  </a:moveTo>
                  <a:cubicBezTo>
                    <a:pt x="23098" y="19463"/>
                    <a:pt x="17883" y="25627"/>
                    <a:pt x="15038" y="32671"/>
                  </a:cubicBezTo>
                  <a:cubicBezTo>
                    <a:pt x="12261" y="39648"/>
                    <a:pt x="11855" y="47370"/>
                    <a:pt x="14496" y="54278"/>
                  </a:cubicBezTo>
                  <a:cubicBezTo>
                    <a:pt x="14902" y="55227"/>
                    <a:pt x="15309" y="56107"/>
                    <a:pt x="15715" y="56920"/>
                  </a:cubicBezTo>
                  <a:cubicBezTo>
                    <a:pt x="18425" y="62068"/>
                    <a:pt x="22692" y="65658"/>
                    <a:pt x="27704" y="67419"/>
                  </a:cubicBezTo>
                  <a:cubicBezTo>
                    <a:pt x="32852" y="69247"/>
                    <a:pt x="38745" y="69180"/>
                    <a:pt x="44570" y="66945"/>
                  </a:cubicBezTo>
                  <a:cubicBezTo>
                    <a:pt x="45721" y="66470"/>
                    <a:pt x="46737" y="65996"/>
                    <a:pt x="47685" y="65522"/>
                  </a:cubicBezTo>
                  <a:cubicBezTo>
                    <a:pt x="54662" y="61865"/>
                    <a:pt x="59877" y="55633"/>
                    <a:pt x="62723" y="48589"/>
                  </a:cubicBezTo>
                  <a:cubicBezTo>
                    <a:pt x="65499" y="41612"/>
                    <a:pt x="65906" y="33891"/>
                    <a:pt x="63264" y="26982"/>
                  </a:cubicBezTo>
                  <a:cubicBezTo>
                    <a:pt x="62925" y="26169"/>
                    <a:pt x="62519" y="25289"/>
                    <a:pt x="62045" y="24340"/>
                  </a:cubicBezTo>
                  <a:cubicBezTo>
                    <a:pt x="59336" y="19260"/>
                    <a:pt x="55069" y="15603"/>
                    <a:pt x="50056" y="13842"/>
                  </a:cubicBezTo>
                  <a:cubicBezTo>
                    <a:pt x="44909" y="12013"/>
                    <a:pt x="39016" y="12081"/>
                    <a:pt x="33258" y="14316"/>
                  </a:cubicBezTo>
                  <a:cubicBezTo>
                    <a:pt x="32175" y="14722"/>
                    <a:pt x="31159" y="15196"/>
                    <a:pt x="30142" y="15738"/>
                  </a:cubicBezTo>
                  <a:lnTo>
                    <a:pt x="30142" y="15738"/>
                  </a:lnTo>
                  <a:close/>
                  <a:moveTo>
                    <a:pt x="3320" y="27998"/>
                  </a:moveTo>
                  <a:cubicBezTo>
                    <a:pt x="7181" y="18312"/>
                    <a:pt x="14496" y="9710"/>
                    <a:pt x="24182" y="4630"/>
                  </a:cubicBezTo>
                  <a:cubicBezTo>
                    <a:pt x="25672" y="3817"/>
                    <a:pt x="27230" y="3140"/>
                    <a:pt x="28653" y="2598"/>
                  </a:cubicBezTo>
                  <a:cubicBezTo>
                    <a:pt x="37390" y="-721"/>
                    <a:pt x="46331" y="-789"/>
                    <a:pt x="54188" y="1988"/>
                  </a:cubicBezTo>
                  <a:cubicBezTo>
                    <a:pt x="62112" y="4833"/>
                    <a:pt x="68954" y="10455"/>
                    <a:pt x="73153" y="18515"/>
                  </a:cubicBezTo>
                  <a:cubicBezTo>
                    <a:pt x="73763" y="19734"/>
                    <a:pt x="74373" y="21089"/>
                    <a:pt x="74914" y="22511"/>
                  </a:cubicBezTo>
                  <a:cubicBezTo>
                    <a:pt x="78708" y="32468"/>
                    <a:pt x="78233" y="43509"/>
                    <a:pt x="74305" y="53330"/>
                  </a:cubicBezTo>
                  <a:cubicBezTo>
                    <a:pt x="70443" y="63016"/>
                    <a:pt x="63129" y="71618"/>
                    <a:pt x="53375" y="76766"/>
                  </a:cubicBezTo>
                  <a:cubicBezTo>
                    <a:pt x="51817" y="77579"/>
                    <a:pt x="50327" y="78256"/>
                    <a:pt x="48905" y="78798"/>
                  </a:cubicBezTo>
                  <a:cubicBezTo>
                    <a:pt x="40167" y="82117"/>
                    <a:pt x="31226" y="82185"/>
                    <a:pt x="23369" y="79407"/>
                  </a:cubicBezTo>
                  <a:cubicBezTo>
                    <a:pt x="15444" y="76563"/>
                    <a:pt x="8603" y="70941"/>
                    <a:pt x="4403" y="62813"/>
                  </a:cubicBezTo>
                  <a:cubicBezTo>
                    <a:pt x="3726" y="61526"/>
                    <a:pt x="3117" y="60171"/>
                    <a:pt x="2575" y="58817"/>
                  </a:cubicBezTo>
                  <a:cubicBezTo>
                    <a:pt x="-1218" y="48860"/>
                    <a:pt x="-677" y="37819"/>
                    <a:pt x="3253" y="279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9" name="Google Shape;1914;p46">
              <a:extLst>
                <a:ext uri="{FF2B5EF4-FFF2-40B4-BE49-F238E27FC236}">
                  <a16:creationId xmlns:a16="http://schemas.microsoft.com/office/drawing/2014/main" id="{C59CE699-77A4-33D2-2715-56D246A86302}"/>
                </a:ext>
              </a:extLst>
            </p:cNvPr>
            <p:cNvSpPr/>
            <p:nvPr/>
          </p:nvSpPr>
          <p:spPr>
            <a:xfrm>
              <a:off x="3898890" y="3491250"/>
              <a:ext cx="64975" cy="68730"/>
            </a:xfrm>
            <a:custGeom>
              <a:avLst/>
              <a:gdLst/>
              <a:ahLst/>
              <a:cxnLst/>
              <a:rect l="l" t="t" r="r" b="b"/>
              <a:pathLst>
                <a:path w="64975" h="68730" extrusionOk="0">
                  <a:moveTo>
                    <a:pt x="20770" y="3925"/>
                  </a:moveTo>
                  <a:cubicBezTo>
                    <a:pt x="4040" y="12731"/>
                    <a:pt x="-4291" y="33457"/>
                    <a:pt x="2211" y="50255"/>
                  </a:cubicBezTo>
                  <a:cubicBezTo>
                    <a:pt x="8646" y="67053"/>
                    <a:pt x="27476" y="73623"/>
                    <a:pt x="44206" y="64818"/>
                  </a:cubicBezTo>
                  <a:cubicBezTo>
                    <a:pt x="60936" y="56080"/>
                    <a:pt x="69267" y="35286"/>
                    <a:pt x="62765" y="18488"/>
                  </a:cubicBezTo>
                  <a:cubicBezTo>
                    <a:pt x="56330" y="1623"/>
                    <a:pt x="37500" y="-4880"/>
                    <a:pt x="20770" y="39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0" name="Google Shape;1915;p46">
              <a:extLst>
                <a:ext uri="{FF2B5EF4-FFF2-40B4-BE49-F238E27FC236}">
                  <a16:creationId xmlns:a16="http://schemas.microsoft.com/office/drawing/2014/main" id="{CD2128BE-1D82-CAD4-CFB7-360F80D836E4}"/>
                </a:ext>
              </a:extLst>
            </p:cNvPr>
            <p:cNvSpPr/>
            <p:nvPr/>
          </p:nvSpPr>
          <p:spPr>
            <a:xfrm>
              <a:off x="3892430" y="3484900"/>
              <a:ext cx="77519" cy="81419"/>
            </a:xfrm>
            <a:custGeom>
              <a:avLst/>
              <a:gdLst/>
              <a:ahLst/>
              <a:cxnLst/>
              <a:rect l="l" t="t" r="r" b="b"/>
              <a:pathLst>
                <a:path w="77519" h="81419" extrusionOk="0">
                  <a:moveTo>
                    <a:pt x="30142" y="15830"/>
                  </a:moveTo>
                  <a:cubicBezTo>
                    <a:pt x="23166" y="19487"/>
                    <a:pt x="17882" y="25719"/>
                    <a:pt x="15106" y="32763"/>
                  </a:cubicBezTo>
                  <a:cubicBezTo>
                    <a:pt x="12329" y="39740"/>
                    <a:pt x="11923" y="47461"/>
                    <a:pt x="14563" y="54370"/>
                  </a:cubicBezTo>
                  <a:cubicBezTo>
                    <a:pt x="14970" y="55318"/>
                    <a:pt x="15376" y="56199"/>
                    <a:pt x="15783" y="57012"/>
                  </a:cubicBezTo>
                  <a:cubicBezTo>
                    <a:pt x="18493" y="62159"/>
                    <a:pt x="22760" y="65749"/>
                    <a:pt x="27772" y="67510"/>
                  </a:cubicBezTo>
                  <a:cubicBezTo>
                    <a:pt x="32920" y="69339"/>
                    <a:pt x="38813" y="69271"/>
                    <a:pt x="44570" y="67036"/>
                  </a:cubicBezTo>
                  <a:cubicBezTo>
                    <a:pt x="45518" y="66698"/>
                    <a:pt x="46602" y="66223"/>
                    <a:pt x="47685" y="65614"/>
                  </a:cubicBezTo>
                  <a:cubicBezTo>
                    <a:pt x="54662" y="61956"/>
                    <a:pt x="59945" y="55793"/>
                    <a:pt x="62723" y="48681"/>
                  </a:cubicBezTo>
                  <a:cubicBezTo>
                    <a:pt x="65499" y="41704"/>
                    <a:pt x="65906" y="33982"/>
                    <a:pt x="63264" y="27074"/>
                  </a:cubicBezTo>
                  <a:cubicBezTo>
                    <a:pt x="62925" y="26193"/>
                    <a:pt x="62519" y="25313"/>
                    <a:pt x="62045" y="24432"/>
                  </a:cubicBezTo>
                  <a:cubicBezTo>
                    <a:pt x="59336" y="19352"/>
                    <a:pt x="55069" y="15694"/>
                    <a:pt x="50056" y="13933"/>
                  </a:cubicBezTo>
                  <a:cubicBezTo>
                    <a:pt x="44976" y="12105"/>
                    <a:pt x="39016" y="12172"/>
                    <a:pt x="33190" y="14407"/>
                  </a:cubicBezTo>
                  <a:cubicBezTo>
                    <a:pt x="32175" y="14746"/>
                    <a:pt x="31159" y="15220"/>
                    <a:pt x="30075" y="15762"/>
                  </a:cubicBezTo>
                  <a:lnTo>
                    <a:pt x="30075" y="15762"/>
                  </a:lnTo>
                  <a:close/>
                  <a:moveTo>
                    <a:pt x="3320" y="28090"/>
                  </a:moveTo>
                  <a:cubicBezTo>
                    <a:pt x="7181" y="18336"/>
                    <a:pt x="14496" y="9802"/>
                    <a:pt x="24182" y="4654"/>
                  </a:cubicBezTo>
                  <a:cubicBezTo>
                    <a:pt x="25672" y="3909"/>
                    <a:pt x="27163" y="3231"/>
                    <a:pt x="28653" y="2622"/>
                  </a:cubicBezTo>
                  <a:cubicBezTo>
                    <a:pt x="37390" y="-765"/>
                    <a:pt x="46331" y="-765"/>
                    <a:pt x="54188" y="2012"/>
                  </a:cubicBezTo>
                  <a:cubicBezTo>
                    <a:pt x="62112" y="4857"/>
                    <a:pt x="68954" y="10547"/>
                    <a:pt x="73153" y="18607"/>
                  </a:cubicBezTo>
                  <a:cubicBezTo>
                    <a:pt x="73830" y="19826"/>
                    <a:pt x="74373" y="21181"/>
                    <a:pt x="74914" y="22603"/>
                  </a:cubicBezTo>
                  <a:cubicBezTo>
                    <a:pt x="78708" y="32560"/>
                    <a:pt x="78233" y="43601"/>
                    <a:pt x="74305" y="53422"/>
                  </a:cubicBezTo>
                  <a:cubicBezTo>
                    <a:pt x="70443" y="63108"/>
                    <a:pt x="63129" y="71710"/>
                    <a:pt x="53375" y="76790"/>
                  </a:cubicBezTo>
                  <a:cubicBezTo>
                    <a:pt x="51952" y="77535"/>
                    <a:pt x="50462" y="78212"/>
                    <a:pt x="48905" y="78822"/>
                  </a:cubicBezTo>
                  <a:cubicBezTo>
                    <a:pt x="40167" y="82141"/>
                    <a:pt x="31226" y="82209"/>
                    <a:pt x="23369" y="79431"/>
                  </a:cubicBezTo>
                  <a:cubicBezTo>
                    <a:pt x="15444" y="76587"/>
                    <a:pt x="8603" y="70965"/>
                    <a:pt x="4403" y="62905"/>
                  </a:cubicBezTo>
                  <a:cubicBezTo>
                    <a:pt x="3726" y="61618"/>
                    <a:pt x="3117" y="60263"/>
                    <a:pt x="2575" y="58908"/>
                  </a:cubicBezTo>
                  <a:cubicBezTo>
                    <a:pt x="-1218" y="48951"/>
                    <a:pt x="-677" y="37911"/>
                    <a:pt x="3253" y="28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1" name="Google Shape;1916;p46">
              <a:extLst>
                <a:ext uri="{FF2B5EF4-FFF2-40B4-BE49-F238E27FC236}">
                  <a16:creationId xmlns:a16="http://schemas.microsoft.com/office/drawing/2014/main" id="{3C3D4BC6-F198-5871-2352-5D392D972E30}"/>
                </a:ext>
              </a:extLst>
            </p:cNvPr>
            <p:cNvSpPr/>
            <p:nvPr/>
          </p:nvSpPr>
          <p:spPr>
            <a:xfrm>
              <a:off x="3924028" y="3569606"/>
              <a:ext cx="52901" cy="56032"/>
            </a:xfrm>
            <a:custGeom>
              <a:avLst/>
              <a:gdLst/>
              <a:ahLst/>
              <a:cxnLst/>
              <a:rect l="l" t="t" r="r" b="b"/>
              <a:pathLst>
                <a:path w="52901" h="56032" extrusionOk="0">
                  <a:moveTo>
                    <a:pt x="16900" y="3192"/>
                  </a:moveTo>
                  <a:cubicBezTo>
                    <a:pt x="3286" y="10372"/>
                    <a:pt x="-3488" y="27237"/>
                    <a:pt x="1796" y="40987"/>
                  </a:cubicBezTo>
                  <a:cubicBezTo>
                    <a:pt x="7079" y="54669"/>
                    <a:pt x="22387" y="60020"/>
                    <a:pt x="36001" y="52841"/>
                  </a:cubicBezTo>
                  <a:cubicBezTo>
                    <a:pt x="49616" y="45661"/>
                    <a:pt x="56389" y="28795"/>
                    <a:pt x="51106" y="15045"/>
                  </a:cubicBezTo>
                  <a:cubicBezTo>
                    <a:pt x="45822" y="1363"/>
                    <a:pt x="30514" y="-3988"/>
                    <a:pt x="16900" y="3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2" name="Google Shape;1917;p46">
              <a:extLst>
                <a:ext uri="{FF2B5EF4-FFF2-40B4-BE49-F238E27FC236}">
                  <a16:creationId xmlns:a16="http://schemas.microsoft.com/office/drawing/2014/main" id="{B278F540-5BCB-F35B-170D-8EE30D3A356A}"/>
                </a:ext>
              </a:extLst>
            </p:cNvPr>
            <p:cNvSpPr/>
            <p:nvPr/>
          </p:nvSpPr>
          <p:spPr>
            <a:xfrm>
              <a:off x="3917724" y="3563275"/>
              <a:ext cx="65551" cy="68556"/>
            </a:xfrm>
            <a:custGeom>
              <a:avLst/>
              <a:gdLst/>
              <a:ahLst/>
              <a:cxnLst/>
              <a:rect l="l" t="t" r="r" b="b"/>
              <a:pathLst>
                <a:path w="65551" h="68556" extrusionOk="0">
                  <a:moveTo>
                    <a:pt x="26185" y="15144"/>
                  </a:moveTo>
                  <a:cubicBezTo>
                    <a:pt x="20766" y="17989"/>
                    <a:pt x="16635" y="22865"/>
                    <a:pt x="14468" y="28352"/>
                  </a:cubicBezTo>
                  <a:cubicBezTo>
                    <a:pt x="12300" y="33770"/>
                    <a:pt x="11962" y="39799"/>
                    <a:pt x="13993" y="45082"/>
                  </a:cubicBezTo>
                  <a:cubicBezTo>
                    <a:pt x="14197" y="45692"/>
                    <a:pt x="14536" y="46369"/>
                    <a:pt x="14874" y="47046"/>
                  </a:cubicBezTo>
                  <a:cubicBezTo>
                    <a:pt x="16906" y="50975"/>
                    <a:pt x="20157" y="53684"/>
                    <a:pt x="24018" y="55039"/>
                  </a:cubicBezTo>
                  <a:cubicBezTo>
                    <a:pt x="27947" y="56393"/>
                    <a:pt x="32484" y="56393"/>
                    <a:pt x="36955" y="54632"/>
                  </a:cubicBezTo>
                  <a:cubicBezTo>
                    <a:pt x="37700" y="54361"/>
                    <a:pt x="38513" y="54023"/>
                    <a:pt x="39325" y="53549"/>
                  </a:cubicBezTo>
                  <a:cubicBezTo>
                    <a:pt x="44744" y="50704"/>
                    <a:pt x="48876" y="45827"/>
                    <a:pt x="51043" y="40341"/>
                  </a:cubicBezTo>
                  <a:cubicBezTo>
                    <a:pt x="53211" y="34922"/>
                    <a:pt x="53549" y="28894"/>
                    <a:pt x="51518" y="23610"/>
                  </a:cubicBezTo>
                  <a:cubicBezTo>
                    <a:pt x="51179" y="22865"/>
                    <a:pt x="50908" y="22188"/>
                    <a:pt x="50569" y="21578"/>
                  </a:cubicBezTo>
                  <a:cubicBezTo>
                    <a:pt x="48537" y="17650"/>
                    <a:pt x="45218" y="14941"/>
                    <a:pt x="41425" y="13586"/>
                  </a:cubicBezTo>
                  <a:cubicBezTo>
                    <a:pt x="37496" y="12231"/>
                    <a:pt x="32959" y="12231"/>
                    <a:pt x="28556" y="13925"/>
                  </a:cubicBezTo>
                  <a:cubicBezTo>
                    <a:pt x="27811" y="14195"/>
                    <a:pt x="26998" y="14602"/>
                    <a:pt x="26185" y="15008"/>
                  </a:cubicBezTo>
                  <a:lnTo>
                    <a:pt x="26185" y="15008"/>
                  </a:lnTo>
                  <a:close/>
                  <a:moveTo>
                    <a:pt x="2749" y="23610"/>
                  </a:moveTo>
                  <a:cubicBezTo>
                    <a:pt x="6001" y="15415"/>
                    <a:pt x="12164" y="8235"/>
                    <a:pt x="20293" y="3900"/>
                  </a:cubicBezTo>
                  <a:cubicBezTo>
                    <a:pt x="21444" y="3290"/>
                    <a:pt x="22731" y="2749"/>
                    <a:pt x="24085" y="2207"/>
                  </a:cubicBezTo>
                  <a:cubicBezTo>
                    <a:pt x="31469" y="-638"/>
                    <a:pt x="39055" y="-638"/>
                    <a:pt x="45693" y="1665"/>
                  </a:cubicBezTo>
                  <a:cubicBezTo>
                    <a:pt x="52466" y="4035"/>
                    <a:pt x="58223" y="8912"/>
                    <a:pt x="61813" y="15686"/>
                  </a:cubicBezTo>
                  <a:cubicBezTo>
                    <a:pt x="62423" y="16837"/>
                    <a:pt x="62896" y="17921"/>
                    <a:pt x="63371" y="19072"/>
                  </a:cubicBezTo>
                  <a:cubicBezTo>
                    <a:pt x="66554" y="27471"/>
                    <a:pt x="66148" y="36751"/>
                    <a:pt x="62829" y="45014"/>
                  </a:cubicBezTo>
                  <a:cubicBezTo>
                    <a:pt x="59578" y="53210"/>
                    <a:pt x="53414" y="60390"/>
                    <a:pt x="45286" y="64657"/>
                  </a:cubicBezTo>
                  <a:cubicBezTo>
                    <a:pt x="44067" y="65266"/>
                    <a:pt x="42780" y="65876"/>
                    <a:pt x="41493" y="66350"/>
                  </a:cubicBezTo>
                  <a:cubicBezTo>
                    <a:pt x="34110" y="69195"/>
                    <a:pt x="26524" y="69195"/>
                    <a:pt x="19818" y="66892"/>
                  </a:cubicBezTo>
                  <a:cubicBezTo>
                    <a:pt x="13045" y="64521"/>
                    <a:pt x="7288" y="59645"/>
                    <a:pt x="3698" y="52804"/>
                  </a:cubicBezTo>
                  <a:cubicBezTo>
                    <a:pt x="3156" y="51788"/>
                    <a:pt x="2682" y="50704"/>
                    <a:pt x="2208" y="49417"/>
                  </a:cubicBezTo>
                  <a:cubicBezTo>
                    <a:pt x="-1043" y="41018"/>
                    <a:pt x="-570" y="31738"/>
                    <a:pt x="2749" y="234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3" name="Google Shape;1918;p46">
              <a:extLst>
                <a:ext uri="{FF2B5EF4-FFF2-40B4-BE49-F238E27FC236}">
                  <a16:creationId xmlns:a16="http://schemas.microsoft.com/office/drawing/2014/main" id="{902009B3-4903-2EA8-BDC9-8F4BB23C0FE6}"/>
                </a:ext>
              </a:extLst>
            </p:cNvPr>
            <p:cNvSpPr/>
            <p:nvPr/>
          </p:nvSpPr>
          <p:spPr>
            <a:xfrm>
              <a:off x="3933589" y="3634852"/>
              <a:ext cx="74895" cy="79279"/>
            </a:xfrm>
            <a:custGeom>
              <a:avLst/>
              <a:gdLst/>
              <a:ahLst/>
              <a:cxnLst/>
              <a:rect l="l" t="t" r="r" b="b"/>
              <a:pathLst>
                <a:path w="74895" h="79279" extrusionOk="0">
                  <a:moveTo>
                    <a:pt x="23935" y="4527"/>
                  </a:moveTo>
                  <a:cubicBezTo>
                    <a:pt x="4631" y="14619"/>
                    <a:pt x="-4920" y="38596"/>
                    <a:pt x="2531" y="57968"/>
                  </a:cubicBezTo>
                  <a:cubicBezTo>
                    <a:pt x="9981" y="77340"/>
                    <a:pt x="31657" y="84926"/>
                    <a:pt x="50960" y="74766"/>
                  </a:cubicBezTo>
                  <a:cubicBezTo>
                    <a:pt x="70264" y="64606"/>
                    <a:pt x="79815" y="40696"/>
                    <a:pt x="72364" y="21324"/>
                  </a:cubicBezTo>
                  <a:cubicBezTo>
                    <a:pt x="64913" y="1885"/>
                    <a:pt x="43239" y="-5633"/>
                    <a:pt x="23935" y="45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4" name="Google Shape;1919;p46">
              <a:extLst>
                <a:ext uri="{FF2B5EF4-FFF2-40B4-BE49-F238E27FC236}">
                  <a16:creationId xmlns:a16="http://schemas.microsoft.com/office/drawing/2014/main" id="{49963E5F-32D2-32DB-06ED-2ECF08A0C52C}"/>
                </a:ext>
              </a:extLst>
            </p:cNvPr>
            <p:cNvSpPr/>
            <p:nvPr/>
          </p:nvSpPr>
          <p:spPr>
            <a:xfrm>
              <a:off x="3927373" y="3628610"/>
              <a:ext cx="87489" cy="91912"/>
            </a:xfrm>
            <a:custGeom>
              <a:avLst/>
              <a:gdLst/>
              <a:ahLst/>
              <a:cxnLst/>
              <a:rect l="l" t="t" r="r" b="b"/>
              <a:pathLst>
                <a:path w="87489" h="91912" extrusionOk="0">
                  <a:moveTo>
                    <a:pt x="33131" y="16391"/>
                  </a:moveTo>
                  <a:cubicBezTo>
                    <a:pt x="24867" y="20726"/>
                    <a:pt x="18704" y="28041"/>
                    <a:pt x="15317" y="36372"/>
                  </a:cubicBezTo>
                  <a:cubicBezTo>
                    <a:pt x="11998" y="44635"/>
                    <a:pt x="11524" y="53847"/>
                    <a:pt x="14640" y="61975"/>
                  </a:cubicBezTo>
                  <a:cubicBezTo>
                    <a:pt x="15113" y="63127"/>
                    <a:pt x="15588" y="64143"/>
                    <a:pt x="16062" y="65091"/>
                  </a:cubicBezTo>
                  <a:cubicBezTo>
                    <a:pt x="19314" y="71255"/>
                    <a:pt x="24394" y="75522"/>
                    <a:pt x="30421" y="77689"/>
                  </a:cubicBezTo>
                  <a:cubicBezTo>
                    <a:pt x="36517" y="79857"/>
                    <a:pt x="43630" y="79789"/>
                    <a:pt x="50471" y="77147"/>
                  </a:cubicBezTo>
                  <a:cubicBezTo>
                    <a:pt x="51757" y="76606"/>
                    <a:pt x="52977" y="76064"/>
                    <a:pt x="54128" y="75454"/>
                  </a:cubicBezTo>
                  <a:cubicBezTo>
                    <a:pt x="62392" y="71119"/>
                    <a:pt x="68623" y="63804"/>
                    <a:pt x="71942" y="55473"/>
                  </a:cubicBezTo>
                  <a:cubicBezTo>
                    <a:pt x="75261" y="47209"/>
                    <a:pt x="75735" y="37998"/>
                    <a:pt x="72620" y="29870"/>
                  </a:cubicBezTo>
                  <a:cubicBezTo>
                    <a:pt x="72213" y="28786"/>
                    <a:pt x="71739" y="27770"/>
                    <a:pt x="71197" y="26754"/>
                  </a:cubicBezTo>
                  <a:cubicBezTo>
                    <a:pt x="67946" y="20658"/>
                    <a:pt x="62798" y="16323"/>
                    <a:pt x="56837" y="14155"/>
                  </a:cubicBezTo>
                  <a:cubicBezTo>
                    <a:pt x="50741" y="11988"/>
                    <a:pt x="43698" y="12056"/>
                    <a:pt x="36789" y="14697"/>
                  </a:cubicBezTo>
                  <a:cubicBezTo>
                    <a:pt x="35433" y="15239"/>
                    <a:pt x="34215" y="15781"/>
                    <a:pt x="33063" y="16391"/>
                  </a:cubicBezTo>
                  <a:lnTo>
                    <a:pt x="33063" y="16391"/>
                  </a:lnTo>
                  <a:close/>
                  <a:moveTo>
                    <a:pt x="3599" y="31698"/>
                  </a:moveTo>
                  <a:cubicBezTo>
                    <a:pt x="8002" y="20726"/>
                    <a:pt x="16265" y="10972"/>
                    <a:pt x="27306" y="5215"/>
                  </a:cubicBezTo>
                  <a:cubicBezTo>
                    <a:pt x="29067" y="4266"/>
                    <a:pt x="30760" y="3521"/>
                    <a:pt x="32386" y="2912"/>
                  </a:cubicBezTo>
                  <a:cubicBezTo>
                    <a:pt x="42207" y="-814"/>
                    <a:pt x="52300" y="-881"/>
                    <a:pt x="61172" y="2234"/>
                  </a:cubicBezTo>
                  <a:cubicBezTo>
                    <a:pt x="70114" y="5418"/>
                    <a:pt x="77767" y="11785"/>
                    <a:pt x="82509" y="20861"/>
                  </a:cubicBezTo>
                  <a:cubicBezTo>
                    <a:pt x="83254" y="22283"/>
                    <a:pt x="83931" y="23774"/>
                    <a:pt x="84540" y="25399"/>
                  </a:cubicBezTo>
                  <a:cubicBezTo>
                    <a:pt x="88875" y="36643"/>
                    <a:pt x="88266" y="49106"/>
                    <a:pt x="83795" y="60214"/>
                  </a:cubicBezTo>
                  <a:cubicBezTo>
                    <a:pt x="79393" y="71255"/>
                    <a:pt x="71129" y="80941"/>
                    <a:pt x="60156" y="86698"/>
                  </a:cubicBezTo>
                  <a:cubicBezTo>
                    <a:pt x="58463" y="87578"/>
                    <a:pt x="56770" y="88391"/>
                    <a:pt x="55076" y="89001"/>
                  </a:cubicBezTo>
                  <a:cubicBezTo>
                    <a:pt x="45255" y="92726"/>
                    <a:pt x="35095" y="92794"/>
                    <a:pt x="26290" y="89678"/>
                  </a:cubicBezTo>
                  <a:cubicBezTo>
                    <a:pt x="17349" y="86495"/>
                    <a:pt x="9695" y="80128"/>
                    <a:pt x="4953" y="71051"/>
                  </a:cubicBezTo>
                  <a:cubicBezTo>
                    <a:pt x="4208" y="69561"/>
                    <a:pt x="3463" y="68071"/>
                    <a:pt x="2922" y="66513"/>
                  </a:cubicBezTo>
                  <a:cubicBezTo>
                    <a:pt x="-1345" y="55270"/>
                    <a:pt x="-804" y="42807"/>
                    <a:pt x="3667" y="316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5" name="Google Shape;1920;p46">
              <a:extLst>
                <a:ext uri="{FF2B5EF4-FFF2-40B4-BE49-F238E27FC236}">
                  <a16:creationId xmlns:a16="http://schemas.microsoft.com/office/drawing/2014/main" id="{59889440-7DD6-0093-8B1E-53D8F3C2EB86}"/>
                </a:ext>
              </a:extLst>
            </p:cNvPr>
            <p:cNvSpPr/>
            <p:nvPr/>
          </p:nvSpPr>
          <p:spPr>
            <a:xfrm>
              <a:off x="3972875" y="3718748"/>
              <a:ext cx="57588" cy="61058"/>
            </a:xfrm>
            <a:custGeom>
              <a:avLst/>
              <a:gdLst/>
              <a:ahLst/>
              <a:cxnLst/>
              <a:rect l="l" t="t" r="r" b="b"/>
              <a:pathLst>
                <a:path w="57588" h="61058" extrusionOk="0">
                  <a:moveTo>
                    <a:pt x="18447" y="3470"/>
                  </a:moveTo>
                  <a:cubicBezTo>
                    <a:pt x="3613" y="11259"/>
                    <a:pt x="-3770" y="29683"/>
                    <a:pt x="1920" y="44652"/>
                  </a:cubicBezTo>
                  <a:cubicBezTo>
                    <a:pt x="7678" y="59621"/>
                    <a:pt x="24340" y="65378"/>
                    <a:pt x="39173" y="57589"/>
                  </a:cubicBezTo>
                  <a:cubicBezTo>
                    <a:pt x="54007" y="49800"/>
                    <a:pt x="61390" y="31376"/>
                    <a:pt x="55632" y="16407"/>
                  </a:cubicBezTo>
                  <a:cubicBezTo>
                    <a:pt x="49875" y="1438"/>
                    <a:pt x="33212" y="-4319"/>
                    <a:pt x="18379" y="34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6" name="Google Shape;1921;p46">
              <a:extLst>
                <a:ext uri="{FF2B5EF4-FFF2-40B4-BE49-F238E27FC236}">
                  <a16:creationId xmlns:a16="http://schemas.microsoft.com/office/drawing/2014/main" id="{2CC251C7-0A7C-8028-06A2-BE6574E48B07}"/>
                </a:ext>
              </a:extLst>
            </p:cNvPr>
            <p:cNvSpPr/>
            <p:nvPr/>
          </p:nvSpPr>
          <p:spPr>
            <a:xfrm>
              <a:off x="3966611" y="3712449"/>
              <a:ext cx="70284" cy="73723"/>
            </a:xfrm>
            <a:custGeom>
              <a:avLst/>
              <a:gdLst/>
              <a:ahLst/>
              <a:cxnLst/>
              <a:rect l="l" t="t" r="r" b="b"/>
              <a:pathLst>
                <a:path w="70284" h="73723" extrusionOk="0">
                  <a:moveTo>
                    <a:pt x="27691" y="15390"/>
                  </a:moveTo>
                  <a:cubicBezTo>
                    <a:pt x="21663" y="18574"/>
                    <a:pt x="17057" y="23925"/>
                    <a:pt x="14619" y="30088"/>
                  </a:cubicBezTo>
                  <a:cubicBezTo>
                    <a:pt x="12181" y="36117"/>
                    <a:pt x="11842" y="42822"/>
                    <a:pt x="14144" y="48783"/>
                  </a:cubicBezTo>
                  <a:cubicBezTo>
                    <a:pt x="14483" y="49663"/>
                    <a:pt x="14822" y="50408"/>
                    <a:pt x="15161" y="51018"/>
                  </a:cubicBezTo>
                  <a:cubicBezTo>
                    <a:pt x="17463" y="55421"/>
                    <a:pt x="21121" y="58469"/>
                    <a:pt x="25456" y="60026"/>
                  </a:cubicBezTo>
                  <a:cubicBezTo>
                    <a:pt x="29859" y="61584"/>
                    <a:pt x="34939" y="61517"/>
                    <a:pt x="39883" y="59620"/>
                  </a:cubicBezTo>
                  <a:cubicBezTo>
                    <a:pt x="40696" y="59281"/>
                    <a:pt x="41577" y="58875"/>
                    <a:pt x="42593" y="58401"/>
                  </a:cubicBezTo>
                  <a:cubicBezTo>
                    <a:pt x="48621" y="55217"/>
                    <a:pt x="53159" y="49866"/>
                    <a:pt x="55665" y="43770"/>
                  </a:cubicBezTo>
                  <a:cubicBezTo>
                    <a:pt x="58103" y="37742"/>
                    <a:pt x="58442" y="31037"/>
                    <a:pt x="56140" y="25076"/>
                  </a:cubicBezTo>
                  <a:cubicBezTo>
                    <a:pt x="55801" y="24196"/>
                    <a:pt x="55462" y="23450"/>
                    <a:pt x="55123" y="22841"/>
                  </a:cubicBezTo>
                  <a:cubicBezTo>
                    <a:pt x="52821" y="18438"/>
                    <a:pt x="49163" y="15390"/>
                    <a:pt x="44828" y="13832"/>
                  </a:cubicBezTo>
                  <a:cubicBezTo>
                    <a:pt x="40425" y="12274"/>
                    <a:pt x="35345" y="12342"/>
                    <a:pt x="30333" y="14239"/>
                  </a:cubicBezTo>
                  <a:cubicBezTo>
                    <a:pt x="29520" y="14510"/>
                    <a:pt x="28639" y="14916"/>
                    <a:pt x="27691" y="15458"/>
                  </a:cubicBezTo>
                  <a:lnTo>
                    <a:pt x="27691" y="15458"/>
                  </a:lnTo>
                  <a:close/>
                  <a:moveTo>
                    <a:pt x="2901" y="25347"/>
                  </a:moveTo>
                  <a:cubicBezTo>
                    <a:pt x="6423" y="16542"/>
                    <a:pt x="12994" y="8820"/>
                    <a:pt x="21798" y="4214"/>
                  </a:cubicBezTo>
                  <a:cubicBezTo>
                    <a:pt x="23086" y="3537"/>
                    <a:pt x="24440" y="2927"/>
                    <a:pt x="25862" y="2385"/>
                  </a:cubicBezTo>
                  <a:cubicBezTo>
                    <a:pt x="33720" y="-663"/>
                    <a:pt x="41915" y="-730"/>
                    <a:pt x="49027" y="1844"/>
                  </a:cubicBezTo>
                  <a:cubicBezTo>
                    <a:pt x="56275" y="4417"/>
                    <a:pt x="62438" y="9565"/>
                    <a:pt x="66300" y="16880"/>
                  </a:cubicBezTo>
                  <a:cubicBezTo>
                    <a:pt x="66977" y="18099"/>
                    <a:pt x="67518" y="19319"/>
                    <a:pt x="67925" y="20470"/>
                  </a:cubicBezTo>
                  <a:cubicBezTo>
                    <a:pt x="71380" y="29479"/>
                    <a:pt x="70905" y="39503"/>
                    <a:pt x="67383" y="48376"/>
                  </a:cubicBezTo>
                  <a:cubicBezTo>
                    <a:pt x="63861" y="57114"/>
                    <a:pt x="57291" y="64903"/>
                    <a:pt x="48486" y="69509"/>
                  </a:cubicBezTo>
                  <a:cubicBezTo>
                    <a:pt x="47198" y="70186"/>
                    <a:pt x="45844" y="70796"/>
                    <a:pt x="44422" y="71338"/>
                  </a:cubicBezTo>
                  <a:cubicBezTo>
                    <a:pt x="36497" y="74386"/>
                    <a:pt x="28368" y="74454"/>
                    <a:pt x="21257" y="71880"/>
                  </a:cubicBezTo>
                  <a:cubicBezTo>
                    <a:pt x="14009" y="69306"/>
                    <a:pt x="7846" y="64158"/>
                    <a:pt x="3984" y="56843"/>
                  </a:cubicBezTo>
                  <a:cubicBezTo>
                    <a:pt x="3307" y="55556"/>
                    <a:pt x="2766" y="54337"/>
                    <a:pt x="2359" y="53185"/>
                  </a:cubicBezTo>
                  <a:cubicBezTo>
                    <a:pt x="-1096" y="44177"/>
                    <a:pt x="-621" y="34152"/>
                    <a:pt x="2901" y="252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7" name="Google Shape;1922;p46">
              <a:extLst>
                <a:ext uri="{FF2B5EF4-FFF2-40B4-BE49-F238E27FC236}">
                  <a16:creationId xmlns:a16="http://schemas.microsoft.com/office/drawing/2014/main" id="{45A68E63-1A0F-D3FD-EADE-023C1C0A58BA}"/>
                </a:ext>
              </a:extLst>
            </p:cNvPr>
            <p:cNvSpPr/>
            <p:nvPr/>
          </p:nvSpPr>
          <p:spPr>
            <a:xfrm>
              <a:off x="3953097" y="3800095"/>
              <a:ext cx="57619" cy="61058"/>
            </a:xfrm>
            <a:custGeom>
              <a:avLst/>
              <a:gdLst/>
              <a:ahLst/>
              <a:cxnLst/>
              <a:rect l="l" t="t" r="r" b="b"/>
              <a:pathLst>
                <a:path w="57619" h="61058" extrusionOk="0">
                  <a:moveTo>
                    <a:pt x="18446" y="3470"/>
                  </a:moveTo>
                  <a:cubicBezTo>
                    <a:pt x="3613" y="11259"/>
                    <a:pt x="-3770" y="29683"/>
                    <a:pt x="1920" y="44652"/>
                  </a:cubicBezTo>
                  <a:cubicBezTo>
                    <a:pt x="7677" y="59621"/>
                    <a:pt x="24339" y="65378"/>
                    <a:pt x="39173" y="57589"/>
                  </a:cubicBezTo>
                  <a:cubicBezTo>
                    <a:pt x="54006" y="49800"/>
                    <a:pt x="61389" y="31376"/>
                    <a:pt x="55700" y="16407"/>
                  </a:cubicBezTo>
                  <a:cubicBezTo>
                    <a:pt x="49943" y="1438"/>
                    <a:pt x="33280" y="-4319"/>
                    <a:pt x="18446" y="34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8" name="Google Shape;1923;p46">
              <a:extLst>
                <a:ext uri="{FF2B5EF4-FFF2-40B4-BE49-F238E27FC236}">
                  <a16:creationId xmlns:a16="http://schemas.microsoft.com/office/drawing/2014/main" id="{8653640C-771F-4E44-3277-B7E805340F5F}"/>
                </a:ext>
              </a:extLst>
            </p:cNvPr>
            <p:cNvSpPr/>
            <p:nvPr/>
          </p:nvSpPr>
          <p:spPr>
            <a:xfrm>
              <a:off x="3946772" y="3793756"/>
              <a:ext cx="70277" cy="73805"/>
            </a:xfrm>
            <a:custGeom>
              <a:avLst/>
              <a:gdLst/>
              <a:ahLst/>
              <a:cxnLst/>
              <a:rect l="l" t="t" r="r" b="b"/>
              <a:pathLst>
                <a:path w="70277" h="73805" extrusionOk="0">
                  <a:moveTo>
                    <a:pt x="27685" y="15364"/>
                  </a:moveTo>
                  <a:cubicBezTo>
                    <a:pt x="21656" y="18547"/>
                    <a:pt x="17050" y="23898"/>
                    <a:pt x="14612" y="30062"/>
                  </a:cubicBezTo>
                  <a:cubicBezTo>
                    <a:pt x="12174" y="36090"/>
                    <a:pt x="11835" y="42796"/>
                    <a:pt x="14138" y="48688"/>
                  </a:cubicBezTo>
                  <a:cubicBezTo>
                    <a:pt x="14476" y="49501"/>
                    <a:pt x="14815" y="50246"/>
                    <a:pt x="15154" y="50924"/>
                  </a:cubicBezTo>
                  <a:cubicBezTo>
                    <a:pt x="17457" y="55326"/>
                    <a:pt x="21114" y="58374"/>
                    <a:pt x="25449" y="59932"/>
                  </a:cubicBezTo>
                  <a:cubicBezTo>
                    <a:pt x="29852" y="61490"/>
                    <a:pt x="34932" y="61422"/>
                    <a:pt x="39944" y="59526"/>
                  </a:cubicBezTo>
                  <a:cubicBezTo>
                    <a:pt x="40892" y="59119"/>
                    <a:pt x="41773" y="58713"/>
                    <a:pt x="42654" y="58306"/>
                  </a:cubicBezTo>
                  <a:cubicBezTo>
                    <a:pt x="48682" y="55123"/>
                    <a:pt x="53220" y="49772"/>
                    <a:pt x="55726" y="43608"/>
                  </a:cubicBezTo>
                  <a:cubicBezTo>
                    <a:pt x="58165" y="37580"/>
                    <a:pt x="58503" y="30874"/>
                    <a:pt x="56200" y="24982"/>
                  </a:cubicBezTo>
                  <a:cubicBezTo>
                    <a:pt x="55929" y="24237"/>
                    <a:pt x="55591" y="23492"/>
                    <a:pt x="55184" y="22746"/>
                  </a:cubicBezTo>
                  <a:cubicBezTo>
                    <a:pt x="52881" y="18344"/>
                    <a:pt x="49224" y="15296"/>
                    <a:pt x="44888" y="13738"/>
                  </a:cubicBezTo>
                  <a:cubicBezTo>
                    <a:pt x="40486" y="12180"/>
                    <a:pt x="35406" y="12248"/>
                    <a:pt x="30394" y="14144"/>
                  </a:cubicBezTo>
                  <a:cubicBezTo>
                    <a:pt x="29378" y="14551"/>
                    <a:pt x="28498" y="14957"/>
                    <a:pt x="27753" y="15364"/>
                  </a:cubicBezTo>
                  <a:lnTo>
                    <a:pt x="27753" y="15364"/>
                  </a:lnTo>
                  <a:close/>
                  <a:moveTo>
                    <a:pt x="2894" y="25320"/>
                  </a:moveTo>
                  <a:cubicBezTo>
                    <a:pt x="6416" y="16515"/>
                    <a:pt x="12986" y="8793"/>
                    <a:pt x="21792" y="4187"/>
                  </a:cubicBezTo>
                  <a:cubicBezTo>
                    <a:pt x="23214" y="3442"/>
                    <a:pt x="24568" y="2833"/>
                    <a:pt x="25856" y="2359"/>
                  </a:cubicBezTo>
                  <a:cubicBezTo>
                    <a:pt x="33781" y="-689"/>
                    <a:pt x="41909" y="-689"/>
                    <a:pt x="49021" y="1817"/>
                  </a:cubicBezTo>
                  <a:cubicBezTo>
                    <a:pt x="56268" y="4391"/>
                    <a:pt x="62432" y="9538"/>
                    <a:pt x="66292" y="16921"/>
                  </a:cubicBezTo>
                  <a:cubicBezTo>
                    <a:pt x="66902" y="18073"/>
                    <a:pt x="67444" y="19224"/>
                    <a:pt x="67918" y="20511"/>
                  </a:cubicBezTo>
                  <a:cubicBezTo>
                    <a:pt x="71372" y="29520"/>
                    <a:pt x="70899" y="39544"/>
                    <a:pt x="67376" y="48417"/>
                  </a:cubicBezTo>
                  <a:cubicBezTo>
                    <a:pt x="63854" y="57155"/>
                    <a:pt x="57284" y="64944"/>
                    <a:pt x="48479" y="69550"/>
                  </a:cubicBezTo>
                  <a:cubicBezTo>
                    <a:pt x="47124" y="70295"/>
                    <a:pt x="45769" y="70905"/>
                    <a:pt x="44415" y="71447"/>
                  </a:cubicBezTo>
                  <a:cubicBezTo>
                    <a:pt x="36490" y="74495"/>
                    <a:pt x="28362" y="74495"/>
                    <a:pt x="21250" y="71989"/>
                  </a:cubicBezTo>
                  <a:cubicBezTo>
                    <a:pt x="14003" y="69415"/>
                    <a:pt x="7839" y="64267"/>
                    <a:pt x="3978" y="56952"/>
                  </a:cubicBezTo>
                  <a:cubicBezTo>
                    <a:pt x="3368" y="55733"/>
                    <a:pt x="2826" y="54513"/>
                    <a:pt x="2353" y="53294"/>
                  </a:cubicBezTo>
                  <a:cubicBezTo>
                    <a:pt x="-1102" y="44286"/>
                    <a:pt x="-628" y="34329"/>
                    <a:pt x="2962" y="253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9" name="Google Shape;1924;p46">
              <a:extLst>
                <a:ext uri="{FF2B5EF4-FFF2-40B4-BE49-F238E27FC236}">
                  <a16:creationId xmlns:a16="http://schemas.microsoft.com/office/drawing/2014/main" id="{15184A5C-DEC9-3CB4-590F-DAB9B07D8685}"/>
                </a:ext>
              </a:extLst>
            </p:cNvPr>
            <p:cNvSpPr/>
            <p:nvPr/>
          </p:nvSpPr>
          <p:spPr>
            <a:xfrm>
              <a:off x="3956236" y="3875780"/>
              <a:ext cx="74005" cy="78345"/>
            </a:xfrm>
            <a:custGeom>
              <a:avLst/>
              <a:gdLst/>
              <a:ahLst/>
              <a:cxnLst/>
              <a:rect l="l" t="t" r="r" b="b"/>
              <a:pathLst>
                <a:path w="74005" h="78345" extrusionOk="0">
                  <a:moveTo>
                    <a:pt x="23639" y="4459"/>
                  </a:moveTo>
                  <a:cubicBezTo>
                    <a:pt x="4607" y="14416"/>
                    <a:pt x="-4876" y="38123"/>
                    <a:pt x="2507" y="57291"/>
                  </a:cubicBezTo>
                  <a:cubicBezTo>
                    <a:pt x="9890" y="76460"/>
                    <a:pt x="31293" y="83911"/>
                    <a:pt x="50327" y="73886"/>
                  </a:cubicBezTo>
                  <a:cubicBezTo>
                    <a:pt x="69427" y="63861"/>
                    <a:pt x="78842" y="40223"/>
                    <a:pt x="71527" y="21054"/>
                  </a:cubicBezTo>
                  <a:cubicBezTo>
                    <a:pt x="64144" y="1886"/>
                    <a:pt x="42741" y="-5565"/>
                    <a:pt x="23707" y="44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0" name="Google Shape;1925;p46">
              <a:extLst>
                <a:ext uri="{FF2B5EF4-FFF2-40B4-BE49-F238E27FC236}">
                  <a16:creationId xmlns:a16="http://schemas.microsoft.com/office/drawing/2014/main" id="{49705CD6-1691-B9A4-4279-9F92DB7845E2}"/>
                </a:ext>
              </a:extLst>
            </p:cNvPr>
            <p:cNvSpPr/>
            <p:nvPr/>
          </p:nvSpPr>
          <p:spPr>
            <a:xfrm>
              <a:off x="3949951" y="3869403"/>
              <a:ext cx="86565" cy="91031"/>
            </a:xfrm>
            <a:custGeom>
              <a:avLst/>
              <a:gdLst/>
              <a:ahLst/>
              <a:cxnLst/>
              <a:rect l="l" t="t" r="r" b="b"/>
              <a:pathLst>
                <a:path w="86565" h="91031" extrusionOk="0">
                  <a:moveTo>
                    <a:pt x="32837" y="16391"/>
                  </a:moveTo>
                  <a:cubicBezTo>
                    <a:pt x="24708" y="20658"/>
                    <a:pt x="18613" y="27905"/>
                    <a:pt x="15294" y="36101"/>
                  </a:cubicBezTo>
                  <a:cubicBezTo>
                    <a:pt x="12042" y="44229"/>
                    <a:pt x="11568" y="53305"/>
                    <a:pt x="14616" y="61366"/>
                  </a:cubicBezTo>
                  <a:cubicBezTo>
                    <a:pt x="15091" y="62517"/>
                    <a:pt x="15564" y="63533"/>
                    <a:pt x="16039" y="64481"/>
                  </a:cubicBezTo>
                  <a:cubicBezTo>
                    <a:pt x="19222" y="70510"/>
                    <a:pt x="24302" y="74777"/>
                    <a:pt x="30195" y="76877"/>
                  </a:cubicBezTo>
                  <a:cubicBezTo>
                    <a:pt x="36223" y="78976"/>
                    <a:pt x="43132" y="78976"/>
                    <a:pt x="49973" y="76335"/>
                  </a:cubicBezTo>
                  <a:cubicBezTo>
                    <a:pt x="51124" y="75860"/>
                    <a:pt x="52344" y="75319"/>
                    <a:pt x="53630" y="74641"/>
                  </a:cubicBezTo>
                  <a:cubicBezTo>
                    <a:pt x="61827" y="70374"/>
                    <a:pt x="67922" y="63127"/>
                    <a:pt x="71242" y="54931"/>
                  </a:cubicBezTo>
                  <a:cubicBezTo>
                    <a:pt x="74493" y="46803"/>
                    <a:pt x="74967" y="37727"/>
                    <a:pt x="71919" y="29666"/>
                  </a:cubicBezTo>
                  <a:cubicBezTo>
                    <a:pt x="71512" y="28583"/>
                    <a:pt x="71038" y="27567"/>
                    <a:pt x="70496" y="26551"/>
                  </a:cubicBezTo>
                  <a:cubicBezTo>
                    <a:pt x="67313" y="20522"/>
                    <a:pt x="62233" y="16255"/>
                    <a:pt x="56340" y="14155"/>
                  </a:cubicBezTo>
                  <a:cubicBezTo>
                    <a:pt x="50312" y="11988"/>
                    <a:pt x="43335" y="12056"/>
                    <a:pt x="36495" y="14697"/>
                  </a:cubicBezTo>
                  <a:cubicBezTo>
                    <a:pt x="35207" y="15239"/>
                    <a:pt x="33988" y="15781"/>
                    <a:pt x="32837" y="16323"/>
                  </a:cubicBezTo>
                  <a:lnTo>
                    <a:pt x="32837" y="16323"/>
                  </a:lnTo>
                  <a:close/>
                  <a:moveTo>
                    <a:pt x="3575" y="31427"/>
                  </a:moveTo>
                  <a:cubicBezTo>
                    <a:pt x="7910" y="20522"/>
                    <a:pt x="16107" y="10904"/>
                    <a:pt x="27012" y="5215"/>
                  </a:cubicBezTo>
                  <a:cubicBezTo>
                    <a:pt x="28773" y="4334"/>
                    <a:pt x="30398" y="3521"/>
                    <a:pt x="32024" y="2912"/>
                  </a:cubicBezTo>
                  <a:cubicBezTo>
                    <a:pt x="41777" y="-814"/>
                    <a:pt x="51802" y="-881"/>
                    <a:pt x="60539" y="2234"/>
                  </a:cubicBezTo>
                  <a:cubicBezTo>
                    <a:pt x="69413" y="5350"/>
                    <a:pt x="76999" y="11717"/>
                    <a:pt x="81672" y="20726"/>
                  </a:cubicBezTo>
                  <a:cubicBezTo>
                    <a:pt x="82417" y="22148"/>
                    <a:pt x="83095" y="23570"/>
                    <a:pt x="83637" y="25128"/>
                  </a:cubicBezTo>
                  <a:cubicBezTo>
                    <a:pt x="87904" y="36304"/>
                    <a:pt x="87362" y="48632"/>
                    <a:pt x="82960" y="59605"/>
                  </a:cubicBezTo>
                  <a:cubicBezTo>
                    <a:pt x="78625" y="70510"/>
                    <a:pt x="70428" y="80060"/>
                    <a:pt x="59523" y="85817"/>
                  </a:cubicBezTo>
                  <a:cubicBezTo>
                    <a:pt x="57966" y="86630"/>
                    <a:pt x="56272" y="87443"/>
                    <a:pt x="54511" y="88120"/>
                  </a:cubicBezTo>
                  <a:cubicBezTo>
                    <a:pt x="44826" y="91846"/>
                    <a:pt x="34801" y="91913"/>
                    <a:pt x="26063" y="88798"/>
                  </a:cubicBezTo>
                  <a:cubicBezTo>
                    <a:pt x="17190" y="85682"/>
                    <a:pt x="9672" y="79383"/>
                    <a:pt x="4931" y="70374"/>
                  </a:cubicBezTo>
                  <a:cubicBezTo>
                    <a:pt x="4186" y="68884"/>
                    <a:pt x="3508" y="67394"/>
                    <a:pt x="2898" y="65904"/>
                  </a:cubicBezTo>
                  <a:cubicBezTo>
                    <a:pt x="-1369" y="54795"/>
                    <a:pt x="-759" y="42400"/>
                    <a:pt x="3643" y="314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1" name="Google Shape;1926;p46">
              <a:extLst>
                <a:ext uri="{FF2B5EF4-FFF2-40B4-BE49-F238E27FC236}">
                  <a16:creationId xmlns:a16="http://schemas.microsoft.com/office/drawing/2014/main" id="{9B18D820-18A8-817D-270A-3FE548D76F94}"/>
                </a:ext>
              </a:extLst>
            </p:cNvPr>
            <p:cNvSpPr/>
            <p:nvPr/>
          </p:nvSpPr>
          <p:spPr>
            <a:xfrm>
              <a:off x="3977482" y="3976812"/>
              <a:ext cx="57619" cy="61058"/>
            </a:xfrm>
            <a:custGeom>
              <a:avLst/>
              <a:gdLst/>
              <a:ahLst/>
              <a:cxnLst/>
              <a:rect l="l" t="t" r="r" b="b"/>
              <a:pathLst>
                <a:path w="57619" h="61058" extrusionOk="0">
                  <a:moveTo>
                    <a:pt x="18446" y="3470"/>
                  </a:moveTo>
                  <a:cubicBezTo>
                    <a:pt x="3613" y="11259"/>
                    <a:pt x="-3770" y="29683"/>
                    <a:pt x="1920" y="44652"/>
                  </a:cubicBezTo>
                  <a:cubicBezTo>
                    <a:pt x="7677" y="59621"/>
                    <a:pt x="24339" y="65378"/>
                    <a:pt x="39173" y="57589"/>
                  </a:cubicBezTo>
                  <a:cubicBezTo>
                    <a:pt x="54006" y="49800"/>
                    <a:pt x="61390" y="31376"/>
                    <a:pt x="55699" y="16407"/>
                  </a:cubicBezTo>
                  <a:cubicBezTo>
                    <a:pt x="49942" y="1438"/>
                    <a:pt x="33280" y="-4319"/>
                    <a:pt x="18378" y="34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2" name="Google Shape;1927;p46">
              <a:extLst>
                <a:ext uri="{FF2B5EF4-FFF2-40B4-BE49-F238E27FC236}">
                  <a16:creationId xmlns:a16="http://schemas.microsoft.com/office/drawing/2014/main" id="{DEA367B7-9B6C-2F05-F70F-1ABB95FD12F0}"/>
                </a:ext>
              </a:extLst>
            </p:cNvPr>
            <p:cNvSpPr/>
            <p:nvPr/>
          </p:nvSpPr>
          <p:spPr>
            <a:xfrm>
              <a:off x="3971081" y="3970446"/>
              <a:ext cx="70284" cy="73764"/>
            </a:xfrm>
            <a:custGeom>
              <a:avLst/>
              <a:gdLst/>
              <a:ahLst/>
              <a:cxnLst/>
              <a:rect l="l" t="t" r="r" b="b"/>
              <a:pathLst>
                <a:path w="70284" h="73764" extrusionOk="0">
                  <a:moveTo>
                    <a:pt x="27759" y="15390"/>
                  </a:moveTo>
                  <a:cubicBezTo>
                    <a:pt x="21731" y="18574"/>
                    <a:pt x="17193" y="23925"/>
                    <a:pt x="14686" y="30021"/>
                  </a:cubicBezTo>
                  <a:cubicBezTo>
                    <a:pt x="12248" y="36049"/>
                    <a:pt x="11910" y="42754"/>
                    <a:pt x="14213" y="48715"/>
                  </a:cubicBezTo>
                  <a:cubicBezTo>
                    <a:pt x="14484" y="49460"/>
                    <a:pt x="14822" y="50205"/>
                    <a:pt x="15229" y="50950"/>
                  </a:cubicBezTo>
                  <a:cubicBezTo>
                    <a:pt x="17532" y="55353"/>
                    <a:pt x="21189" y="58401"/>
                    <a:pt x="25524" y="59959"/>
                  </a:cubicBezTo>
                  <a:cubicBezTo>
                    <a:pt x="29926" y="61517"/>
                    <a:pt x="35006" y="61449"/>
                    <a:pt x="40019" y="59552"/>
                  </a:cubicBezTo>
                  <a:cubicBezTo>
                    <a:pt x="40967" y="59214"/>
                    <a:pt x="41848" y="58807"/>
                    <a:pt x="42728" y="58333"/>
                  </a:cubicBezTo>
                  <a:cubicBezTo>
                    <a:pt x="48756" y="55150"/>
                    <a:pt x="53295" y="49799"/>
                    <a:pt x="55733" y="43703"/>
                  </a:cubicBezTo>
                  <a:cubicBezTo>
                    <a:pt x="58172" y="37674"/>
                    <a:pt x="58511" y="30969"/>
                    <a:pt x="56207" y="25008"/>
                  </a:cubicBezTo>
                  <a:cubicBezTo>
                    <a:pt x="55937" y="24263"/>
                    <a:pt x="55598" y="23518"/>
                    <a:pt x="55192" y="22773"/>
                  </a:cubicBezTo>
                  <a:cubicBezTo>
                    <a:pt x="52888" y="18370"/>
                    <a:pt x="49231" y="15322"/>
                    <a:pt x="44896" y="13765"/>
                  </a:cubicBezTo>
                  <a:cubicBezTo>
                    <a:pt x="40493" y="12207"/>
                    <a:pt x="35413" y="12274"/>
                    <a:pt x="30401" y="14171"/>
                  </a:cubicBezTo>
                  <a:cubicBezTo>
                    <a:pt x="29520" y="14510"/>
                    <a:pt x="28640" y="14916"/>
                    <a:pt x="27759" y="15390"/>
                  </a:cubicBezTo>
                  <a:lnTo>
                    <a:pt x="27759" y="15390"/>
                  </a:lnTo>
                  <a:close/>
                  <a:moveTo>
                    <a:pt x="2969" y="25347"/>
                  </a:moveTo>
                  <a:cubicBezTo>
                    <a:pt x="6491" y="16609"/>
                    <a:pt x="13061" y="8820"/>
                    <a:pt x="21867" y="4214"/>
                  </a:cubicBezTo>
                  <a:cubicBezTo>
                    <a:pt x="23153" y="3537"/>
                    <a:pt x="24508" y="2927"/>
                    <a:pt x="25863" y="2385"/>
                  </a:cubicBezTo>
                  <a:lnTo>
                    <a:pt x="25863" y="2385"/>
                  </a:lnTo>
                  <a:cubicBezTo>
                    <a:pt x="33720" y="-663"/>
                    <a:pt x="41915" y="-730"/>
                    <a:pt x="49028" y="1843"/>
                  </a:cubicBezTo>
                  <a:cubicBezTo>
                    <a:pt x="56275" y="4417"/>
                    <a:pt x="62439" y="9565"/>
                    <a:pt x="66299" y="16948"/>
                  </a:cubicBezTo>
                  <a:cubicBezTo>
                    <a:pt x="66909" y="18099"/>
                    <a:pt x="67451" y="19251"/>
                    <a:pt x="67925" y="20538"/>
                  </a:cubicBezTo>
                  <a:cubicBezTo>
                    <a:pt x="71379" y="29546"/>
                    <a:pt x="70905" y="39571"/>
                    <a:pt x="67383" y="48444"/>
                  </a:cubicBezTo>
                  <a:cubicBezTo>
                    <a:pt x="63861" y="57249"/>
                    <a:pt x="57291" y="64971"/>
                    <a:pt x="48485" y="69577"/>
                  </a:cubicBezTo>
                  <a:cubicBezTo>
                    <a:pt x="47131" y="70254"/>
                    <a:pt x="45777" y="70864"/>
                    <a:pt x="44489" y="71406"/>
                  </a:cubicBezTo>
                  <a:cubicBezTo>
                    <a:pt x="36565" y="74454"/>
                    <a:pt x="28369" y="74454"/>
                    <a:pt x="21257" y="71948"/>
                  </a:cubicBezTo>
                  <a:cubicBezTo>
                    <a:pt x="14009" y="69374"/>
                    <a:pt x="7845" y="64226"/>
                    <a:pt x="3985" y="56843"/>
                  </a:cubicBezTo>
                  <a:cubicBezTo>
                    <a:pt x="3375" y="55691"/>
                    <a:pt x="2833" y="54540"/>
                    <a:pt x="2359" y="53253"/>
                  </a:cubicBezTo>
                  <a:cubicBezTo>
                    <a:pt x="-1095" y="44245"/>
                    <a:pt x="-621" y="34220"/>
                    <a:pt x="2901" y="253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3" name="Google Shape;1928;p46">
              <a:extLst>
                <a:ext uri="{FF2B5EF4-FFF2-40B4-BE49-F238E27FC236}">
                  <a16:creationId xmlns:a16="http://schemas.microsoft.com/office/drawing/2014/main" id="{C092E35C-C06D-13A6-6BD3-2626E8A62B36}"/>
                </a:ext>
              </a:extLst>
            </p:cNvPr>
            <p:cNvSpPr/>
            <p:nvPr/>
          </p:nvSpPr>
          <p:spPr>
            <a:xfrm>
              <a:off x="3974571" y="4055235"/>
              <a:ext cx="76376" cy="80590"/>
            </a:xfrm>
            <a:custGeom>
              <a:avLst/>
              <a:gdLst/>
              <a:ahLst/>
              <a:cxnLst/>
              <a:rect l="l" t="t" r="r" b="b"/>
              <a:pathLst>
                <a:path w="76376" h="80590" extrusionOk="0">
                  <a:moveTo>
                    <a:pt x="24879" y="5582"/>
                  </a:moveTo>
                  <a:cubicBezTo>
                    <a:pt x="5101" y="16825"/>
                    <a:pt x="-4924" y="41548"/>
                    <a:pt x="2391" y="60717"/>
                  </a:cubicBezTo>
                  <a:cubicBezTo>
                    <a:pt x="9774" y="79885"/>
                    <a:pt x="31720" y="86320"/>
                    <a:pt x="51498" y="75009"/>
                  </a:cubicBezTo>
                  <a:cubicBezTo>
                    <a:pt x="71276" y="63697"/>
                    <a:pt x="81301" y="39042"/>
                    <a:pt x="73985" y="19873"/>
                  </a:cubicBezTo>
                  <a:cubicBezTo>
                    <a:pt x="66602" y="705"/>
                    <a:pt x="44657" y="-5730"/>
                    <a:pt x="24879" y="55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4" name="Google Shape;1929;p46">
              <a:extLst>
                <a:ext uri="{FF2B5EF4-FFF2-40B4-BE49-F238E27FC236}">
                  <a16:creationId xmlns:a16="http://schemas.microsoft.com/office/drawing/2014/main" id="{BA5A3988-0D19-B1FB-8ACB-AF21897FDD34}"/>
                </a:ext>
              </a:extLst>
            </p:cNvPr>
            <p:cNvSpPr/>
            <p:nvPr/>
          </p:nvSpPr>
          <p:spPr>
            <a:xfrm>
              <a:off x="3968249" y="4048969"/>
              <a:ext cx="89020" cy="93229"/>
            </a:xfrm>
            <a:custGeom>
              <a:avLst/>
              <a:gdLst/>
              <a:ahLst/>
              <a:cxnLst/>
              <a:rect l="l" t="t" r="r" b="b"/>
              <a:pathLst>
                <a:path w="89020" h="93229" extrusionOk="0">
                  <a:moveTo>
                    <a:pt x="34317" y="17334"/>
                  </a:moveTo>
                  <a:cubicBezTo>
                    <a:pt x="25715" y="22210"/>
                    <a:pt x="19212" y="30067"/>
                    <a:pt x="15690" y="38805"/>
                  </a:cubicBezTo>
                  <a:cubicBezTo>
                    <a:pt x="12168" y="47407"/>
                    <a:pt x="11558" y="56687"/>
                    <a:pt x="14674" y="64679"/>
                  </a:cubicBezTo>
                  <a:cubicBezTo>
                    <a:pt x="15148" y="65898"/>
                    <a:pt x="15757" y="67185"/>
                    <a:pt x="16435" y="68337"/>
                  </a:cubicBezTo>
                  <a:cubicBezTo>
                    <a:pt x="19551" y="73823"/>
                    <a:pt x="24360" y="77549"/>
                    <a:pt x="30050" y="79310"/>
                  </a:cubicBezTo>
                  <a:cubicBezTo>
                    <a:pt x="35943" y="81138"/>
                    <a:pt x="42716" y="80867"/>
                    <a:pt x="49557" y="78294"/>
                  </a:cubicBezTo>
                  <a:cubicBezTo>
                    <a:pt x="51250" y="77616"/>
                    <a:pt x="53011" y="76804"/>
                    <a:pt x="54840" y="75787"/>
                  </a:cubicBezTo>
                  <a:cubicBezTo>
                    <a:pt x="63442" y="70843"/>
                    <a:pt x="69944" y="63054"/>
                    <a:pt x="73466" y="54316"/>
                  </a:cubicBezTo>
                  <a:cubicBezTo>
                    <a:pt x="76921" y="45714"/>
                    <a:pt x="77598" y="36434"/>
                    <a:pt x="74482" y="28442"/>
                  </a:cubicBezTo>
                  <a:cubicBezTo>
                    <a:pt x="74009" y="27223"/>
                    <a:pt x="73398" y="25936"/>
                    <a:pt x="72721" y="24784"/>
                  </a:cubicBezTo>
                  <a:cubicBezTo>
                    <a:pt x="69606" y="19366"/>
                    <a:pt x="64797" y="15573"/>
                    <a:pt x="59107" y="13812"/>
                  </a:cubicBezTo>
                  <a:cubicBezTo>
                    <a:pt x="53282" y="11983"/>
                    <a:pt x="46441" y="12254"/>
                    <a:pt x="39600" y="14895"/>
                  </a:cubicBezTo>
                  <a:cubicBezTo>
                    <a:pt x="37771" y="15573"/>
                    <a:pt x="36010" y="16385"/>
                    <a:pt x="34317" y="17401"/>
                  </a:cubicBezTo>
                  <a:lnTo>
                    <a:pt x="34317" y="17401"/>
                  </a:lnTo>
                  <a:close/>
                  <a:moveTo>
                    <a:pt x="3904" y="34064"/>
                  </a:moveTo>
                  <a:cubicBezTo>
                    <a:pt x="8442" y="22820"/>
                    <a:pt x="16909" y="12728"/>
                    <a:pt x="28085" y="6361"/>
                  </a:cubicBezTo>
                  <a:cubicBezTo>
                    <a:pt x="30456" y="5006"/>
                    <a:pt x="32758" y="3922"/>
                    <a:pt x="35062" y="3042"/>
                  </a:cubicBezTo>
                  <a:cubicBezTo>
                    <a:pt x="44544" y="-616"/>
                    <a:pt x="54230" y="-887"/>
                    <a:pt x="62765" y="1755"/>
                  </a:cubicBezTo>
                  <a:cubicBezTo>
                    <a:pt x="71503" y="4464"/>
                    <a:pt x="78885" y="10222"/>
                    <a:pt x="83694" y="18553"/>
                  </a:cubicBezTo>
                  <a:cubicBezTo>
                    <a:pt x="84642" y="20178"/>
                    <a:pt x="85455" y="22007"/>
                    <a:pt x="86200" y="23972"/>
                  </a:cubicBezTo>
                  <a:cubicBezTo>
                    <a:pt x="90467" y="35147"/>
                    <a:pt x="89722" y="47746"/>
                    <a:pt x="85117" y="59125"/>
                  </a:cubicBezTo>
                  <a:cubicBezTo>
                    <a:pt x="80511" y="70369"/>
                    <a:pt x="72112" y="80461"/>
                    <a:pt x="60936" y="86828"/>
                  </a:cubicBezTo>
                  <a:cubicBezTo>
                    <a:pt x="58701" y="88115"/>
                    <a:pt x="56330" y="89199"/>
                    <a:pt x="53959" y="90147"/>
                  </a:cubicBezTo>
                  <a:cubicBezTo>
                    <a:pt x="44409" y="93805"/>
                    <a:pt x="34723" y="94143"/>
                    <a:pt x="26256" y="91502"/>
                  </a:cubicBezTo>
                  <a:cubicBezTo>
                    <a:pt x="17518" y="88792"/>
                    <a:pt x="10136" y="83035"/>
                    <a:pt x="5327" y="74704"/>
                  </a:cubicBezTo>
                  <a:cubicBezTo>
                    <a:pt x="4379" y="73078"/>
                    <a:pt x="3566" y="71249"/>
                    <a:pt x="2821" y="69285"/>
                  </a:cubicBezTo>
                  <a:cubicBezTo>
                    <a:pt x="-1446" y="58109"/>
                    <a:pt x="-701" y="45511"/>
                    <a:pt x="3904" y="341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5" name="Google Shape;1930;p46">
              <a:extLst>
                <a:ext uri="{FF2B5EF4-FFF2-40B4-BE49-F238E27FC236}">
                  <a16:creationId xmlns:a16="http://schemas.microsoft.com/office/drawing/2014/main" id="{A81827D7-AB8A-D40F-1F78-8D8A948B0C33}"/>
                </a:ext>
              </a:extLst>
            </p:cNvPr>
            <p:cNvSpPr/>
            <p:nvPr/>
          </p:nvSpPr>
          <p:spPr>
            <a:xfrm>
              <a:off x="3836520" y="3933083"/>
              <a:ext cx="73960" cy="78345"/>
            </a:xfrm>
            <a:custGeom>
              <a:avLst/>
              <a:gdLst/>
              <a:ahLst/>
              <a:cxnLst/>
              <a:rect l="l" t="t" r="r" b="b"/>
              <a:pathLst>
                <a:path w="73960" h="78345" extrusionOk="0">
                  <a:moveTo>
                    <a:pt x="23671" y="4459"/>
                  </a:moveTo>
                  <a:cubicBezTo>
                    <a:pt x="4637" y="14484"/>
                    <a:pt x="-4846" y="38123"/>
                    <a:pt x="2470" y="57291"/>
                  </a:cubicBezTo>
                  <a:cubicBezTo>
                    <a:pt x="9853" y="76460"/>
                    <a:pt x="31257" y="83911"/>
                    <a:pt x="50289" y="73886"/>
                  </a:cubicBezTo>
                  <a:cubicBezTo>
                    <a:pt x="69323" y="63862"/>
                    <a:pt x="78806" y="40223"/>
                    <a:pt x="71490" y="21054"/>
                  </a:cubicBezTo>
                  <a:cubicBezTo>
                    <a:pt x="64107" y="1886"/>
                    <a:pt x="42703" y="-5565"/>
                    <a:pt x="23671" y="44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6" name="Google Shape;1931;p46">
              <a:extLst>
                <a:ext uri="{FF2B5EF4-FFF2-40B4-BE49-F238E27FC236}">
                  <a16:creationId xmlns:a16="http://schemas.microsoft.com/office/drawing/2014/main" id="{810554D4-A809-A61D-49D3-1BD2864AA094}"/>
                </a:ext>
              </a:extLst>
            </p:cNvPr>
            <p:cNvSpPr/>
            <p:nvPr/>
          </p:nvSpPr>
          <p:spPr>
            <a:xfrm>
              <a:off x="3830131" y="3926773"/>
              <a:ext cx="86670" cy="91031"/>
            </a:xfrm>
            <a:custGeom>
              <a:avLst/>
              <a:gdLst/>
              <a:ahLst/>
              <a:cxnLst/>
              <a:rect l="l" t="t" r="r" b="b"/>
              <a:pathLst>
                <a:path w="86670" h="91031" extrusionOk="0">
                  <a:moveTo>
                    <a:pt x="32972" y="16323"/>
                  </a:moveTo>
                  <a:cubicBezTo>
                    <a:pt x="24844" y="20590"/>
                    <a:pt x="18748" y="27838"/>
                    <a:pt x="15429" y="36033"/>
                  </a:cubicBezTo>
                  <a:cubicBezTo>
                    <a:pt x="12178" y="44161"/>
                    <a:pt x="11703" y="53238"/>
                    <a:pt x="14752" y="61298"/>
                  </a:cubicBezTo>
                  <a:cubicBezTo>
                    <a:pt x="15226" y="62449"/>
                    <a:pt x="15700" y="63533"/>
                    <a:pt x="16174" y="64414"/>
                  </a:cubicBezTo>
                  <a:cubicBezTo>
                    <a:pt x="19357" y="70442"/>
                    <a:pt x="24437" y="74709"/>
                    <a:pt x="30330" y="76809"/>
                  </a:cubicBezTo>
                  <a:cubicBezTo>
                    <a:pt x="36358" y="78976"/>
                    <a:pt x="43335" y="78908"/>
                    <a:pt x="50108" y="76267"/>
                  </a:cubicBezTo>
                  <a:cubicBezTo>
                    <a:pt x="51395" y="75725"/>
                    <a:pt x="52615" y="75183"/>
                    <a:pt x="53766" y="74574"/>
                  </a:cubicBezTo>
                  <a:cubicBezTo>
                    <a:pt x="61894" y="70306"/>
                    <a:pt x="67990" y="63059"/>
                    <a:pt x="71309" y="54863"/>
                  </a:cubicBezTo>
                  <a:cubicBezTo>
                    <a:pt x="74560" y="46735"/>
                    <a:pt x="75035" y="37659"/>
                    <a:pt x="71986" y="29599"/>
                  </a:cubicBezTo>
                  <a:cubicBezTo>
                    <a:pt x="71512" y="28515"/>
                    <a:pt x="71106" y="27431"/>
                    <a:pt x="70564" y="26551"/>
                  </a:cubicBezTo>
                  <a:cubicBezTo>
                    <a:pt x="67381" y="20522"/>
                    <a:pt x="62369" y="16255"/>
                    <a:pt x="56408" y="14155"/>
                  </a:cubicBezTo>
                  <a:cubicBezTo>
                    <a:pt x="50380" y="12056"/>
                    <a:pt x="43471" y="12123"/>
                    <a:pt x="36630" y="14697"/>
                  </a:cubicBezTo>
                  <a:cubicBezTo>
                    <a:pt x="35410" y="15171"/>
                    <a:pt x="34191" y="15713"/>
                    <a:pt x="32972" y="16323"/>
                  </a:cubicBezTo>
                  <a:lnTo>
                    <a:pt x="32972" y="16323"/>
                  </a:lnTo>
                  <a:close/>
                  <a:moveTo>
                    <a:pt x="3711" y="31360"/>
                  </a:moveTo>
                  <a:cubicBezTo>
                    <a:pt x="8046" y="20455"/>
                    <a:pt x="16242" y="10904"/>
                    <a:pt x="27147" y="5147"/>
                  </a:cubicBezTo>
                  <a:cubicBezTo>
                    <a:pt x="28840" y="4266"/>
                    <a:pt x="30466" y="3521"/>
                    <a:pt x="32091" y="2912"/>
                  </a:cubicBezTo>
                  <a:lnTo>
                    <a:pt x="32091" y="2912"/>
                  </a:lnTo>
                  <a:cubicBezTo>
                    <a:pt x="41777" y="-814"/>
                    <a:pt x="51802" y="-881"/>
                    <a:pt x="60607" y="2234"/>
                  </a:cubicBezTo>
                  <a:cubicBezTo>
                    <a:pt x="69480" y="5350"/>
                    <a:pt x="76998" y="11717"/>
                    <a:pt x="81740" y="20658"/>
                  </a:cubicBezTo>
                  <a:cubicBezTo>
                    <a:pt x="82485" y="22080"/>
                    <a:pt x="83162" y="23570"/>
                    <a:pt x="83772" y="25128"/>
                  </a:cubicBezTo>
                  <a:cubicBezTo>
                    <a:pt x="88039" y="36237"/>
                    <a:pt x="87430" y="48632"/>
                    <a:pt x="83027" y="59605"/>
                  </a:cubicBezTo>
                  <a:cubicBezTo>
                    <a:pt x="78692" y="70510"/>
                    <a:pt x="70496" y="80128"/>
                    <a:pt x="59591" y="85817"/>
                  </a:cubicBezTo>
                  <a:cubicBezTo>
                    <a:pt x="57830" y="86698"/>
                    <a:pt x="56205" y="87511"/>
                    <a:pt x="54579" y="88120"/>
                  </a:cubicBezTo>
                  <a:cubicBezTo>
                    <a:pt x="44825" y="91846"/>
                    <a:pt x="34801" y="91913"/>
                    <a:pt x="26063" y="88798"/>
                  </a:cubicBezTo>
                  <a:cubicBezTo>
                    <a:pt x="17190" y="85682"/>
                    <a:pt x="9672" y="79315"/>
                    <a:pt x="4930" y="70306"/>
                  </a:cubicBezTo>
                  <a:cubicBezTo>
                    <a:pt x="4117" y="68816"/>
                    <a:pt x="3440" y="67326"/>
                    <a:pt x="2899" y="65904"/>
                  </a:cubicBezTo>
                  <a:cubicBezTo>
                    <a:pt x="-1369" y="54795"/>
                    <a:pt x="-759" y="42400"/>
                    <a:pt x="3644" y="314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7" name="Google Shape;1932;p46">
              <a:extLst>
                <a:ext uri="{FF2B5EF4-FFF2-40B4-BE49-F238E27FC236}">
                  <a16:creationId xmlns:a16="http://schemas.microsoft.com/office/drawing/2014/main" id="{1180390B-6B05-1D6E-3CF6-3F4B38020BE2}"/>
                </a:ext>
              </a:extLst>
            </p:cNvPr>
            <p:cNvSpPr/>
            <p:nvPr/>
          </p:nvSpPr>
          <p:spPr>
            <a:xfrm>
              <a:off x="3836162" y="4029863"/>
              <a:ext cx="77551" cy="82076"/>
            </a:xfrm>
            <a:custGeom>
              <a:avLst/>
              <a:gdLst/>
              <a:ahLst/>
              <a:cxnLst/>
              <a:rect l="l" t="t" r="r" b="b"/>
              <a:pathLst>
                <a:path w="77551" h="82076" extrusionOk="0">
                  <a:moveTo>
                    <a:pt x="24774" y="4672"/>
                  </a:moveTo>
                  <a:cubicBezTo>
                    <a:pt x="4792" y="15171"/>
                    <a:pt x="-5097" y="39961"/>
                    <a:pt x="2625" y="60010"/>
                  </a:cubicBezTo>
                  <a:cubicBezTo>
                    <a:pt x="10346" y="80059"/>
                    <a:pt x="32766" y="87916"/>
                    <a:pt x="52748" y="77418"/>
                  </a:cubicBezTo>
                  <a:cubicBezTo>
                    <a:pt x="72729" y="66919"/>
                    <a:pt x="82617" y="42129"/>
                    <a:pt x="74964" y="22080"/>
                  </a:cubicBezTo>
                  <a:cubicBezTo>
                    <a:pt x="67243" y="1963"/>
                    <a:pt x="44822" y="-5827"/>
                    <a:pt x="24841" y="46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8" name="Google Shape;1933;p46">
              <a:extLst>
                <a:ext uri="{FF2B5EF4-FFF2-40B4-BE49-F238E27FC236}">
                  <a16:creationId xmlns:a16="http://schemas.microsoft.com/office/drawing/2014/main" id="{5440ADC1-3C73-99FD-ADA6-86C40BAC35C5}"/>
                </a:ext>
              </a:extLst>
            </p:cNvPr>
            <p:cNvSpPr/>
            <p:nvPr/>
          </p:nvSpPr>
          <p:spPr>
            <a:xfrm>
              <a:off x="3829962" y="4023588"/>
              <a:ext cx="90055" cy="94708"/>
            </a:xfrm>
            <a:custGeom>
              <a:avLst/>
              <a:gdLst/>
              <a:ahLst/>
              <a:cxnLst/>
              <a:rect l="l" t="t" r="r" b="b"/>
              <a:pathLst>
                <a:path w="90055" h="94708" extrusionOk="0">
                  <a:moveTo>
                    <a:pt x="33886" y="16570"/>
                  </a:moveTo>
                  <a:cubicBezTo>
                    <a:pt x="25284" y="21108"/>
                    <a:pt x="18849" y="28694"/>
                    <a:pt x="15395" y="37364"/>
                  </a:cubicBezTo>
                  <a:cubicBezTo>
                    <a:pt x="11940" y="45966"/>
                    <a:pt x="11466" y="55516"/>
                    <a:pt x="14717" y="64051"/>
                  </a:cubicBezTo>
                  <a:cubicBezTo>
                    <a:pt x="15191" y="65202"/>
                    <a:pt x="15666" y="66354"/>
                    <a:pt x="16207" y="67302"/>
                  </a:cubicBezTo>
                  <a:cubicBezTo>
                    <a:pt x="19526" y="73737"/>
                    <a:pt x="24945" y="78207"/>
                    <a:pt x="31177" y="80442"/>
                  </a:cubicBezTo>
                  <a:cubicBezTo>
                    <a:pt x="37544" y="82677"/>
                    <a:pt x="44926" y="82677"/>
                    <a:pt x="52106" y="79900"/>
                  </a:cubicBezTo>
                  <a:cubicBezTo>
                    <a:pt x="53393" y="79426"/>
                    <a:pt x="54680" y="78817"/>
                    <a:pt x="55967" y="78139"/>
                  </a:cubicBezTo>
                  <a:cubicBezTo>
                    <a:pt x="64569" y="73601"/>
                    <a:pt x="71004" y="66015"/>
                    <a:pt x="74526" y="57345"/>
                  </a:cubicBezTo>
                  <a:cubicBezTo>
                    <a:pt x="77980" y="48743"/>
                    <a:pt x="78455" y="39193"/>
                    <a:pt x="75204" y="30658"/>
                  </a:cubicBezTo>
                  <a:cubicBezTo>
                    <a:pt x="74729" y="29439"/>
                    <a:pt x="74187" y="28355"/>
                    <a:pt x="73713" y="27339"/>
                  </a:cubicBezTo>
                  <a:cubicBezTo>
                    <a:pt x="70394" y="20972"/>
                    <a:pt x="64976" y="16434"/>
                    <a:pt x="58676" y="14199"/>
                  </a:cubicBezTo>
                  <a:cubicBezTo>
                    <a:pt x="52310" y="11964"/>
                    <a:pt x="44926" y="12032"/>
                    <a:pt x="37747" y="14741"/>
                  </a:cubicBezTo>
                  <a:cubicBezTo>
                    <a:pt x="36460" y="15215"/>
                    <a:pt x="35173" y="15825"/>
                    <a:pt x="33886" y="16502"/>
                  </a:cubicBezTo>
                  <a:lnTo>
                    <a:pt x="33886" y="16502"/>
                  </a:lnTo>
                  <a:close/>
                  <a:moveTo>
                    <a:pt x="3677" y="32690"/>
                  </a:moveTo>
                  <a:cubicBezTo>
                    <a:pt x="8215" y="21379"/>
                    <a:pt x="16682" y="11354"/>
                    <a:pt x="28061" y="5394"/>
                  </a:cubicBezTo>
                  <a:cubicBezTo>
                    <a:pt x="29754" y="4513"/>
                    <a:pt x="31515" y="3700"/>
                    <a:pt x="33276" y="3023"/>
                  </a:cubicBezTo>
                  <a:cubicBezTo>
                    <a:pt x="43368" y="-838"/>
                    <a:pt x="53800" y="-906"/>
                    <a:pt x="62944" y="2278"/>
                  </a:cubicBezTo>
                  <a:cubicBezTo>
                    <a:pt x="72155" y="5529"/>
                    <a:pt x="80012" y="12099"/>
                    <a:pt x="84957" y="21514"/>
                  </a:cubicBezTo>
                  <a:cubicBezTo>
                    <a:pt x="85770" y="23072"/>
                    <a:pt x="86515" y="24630"/>
                    <a:pt x="87057" y="26120"/>
                  </a:cubicBezTo>
                  <a:cubicBezTo>
                    <a:pt x="91459" y="37702"/>
                    <a:pt x="90850" y="50572"/>
                    <a:pt x="86311" y="62019"/>
                  </a:cubicBezTo>
                  <a:cubicBezTo>
                    <a:pt x="81774" y="73330"/>
                    <a:pt x="73239" y="83355"/>
                    <a:pt x="61927" y="89315"/>
                  </a:cubicBezTo>
                  <a:cubicBezTo>
                    <a:pt x="60234" y="90196"/>
                    <a:pt x="58473" y="91008"/>
                    <a:pt x="56712" y="91686"/>
                  </a:cubicBezTo>
                  <a:cubicBezTo>
                    <a:pt x="46552" y="95547"/>
                    <a:pt x="36189" y="95614"/>
                    <a:pt x="27045" y="92431"/>
                  </a:cubicBezTo>
                  <a:cubicBezTo>
                    <a:pt x="17833" y="89180"/>
                    <a:pt x="9976" y="82610"/>
                    <a:pt x="5099" y="73262"/>
                  </a:cubicBezTo>
                  <a:cubicBezTo>
                    <a:pt x="4286" y="71772"/>
                    <a:pt x="3609" y="70214"/>
                    <a:pt x="3000" y="68657"/>
                  </a:cubicBezTo>
                  <a:cubicBezTo>
                    <a:pt x="-1403" y="57074"/>
                    <a:pt x="-794" y="44205"/>
                    <a:pt x="3745" y="327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9" name="Google Shape;1934;p46">
              <a:extLst>
                <a:ext uri="{FF2B5EF4-FFF2-40B4-BE49-F238E27FC236}">
                  <a16:creationId xmlns:a16="http://schemas.microsoft.com/office/drawing/2014/main" id="{2AB42CDE-5496-F2E0-2363-6401D82E707C}"/>
                </a:ext>
              </a:extLst>
            </p:cNvPr>
            <p:cNvSpPr/>
            <p:nvPr/>
          </p:nvSpPr>
          <p:spPr>
            <a:xfrm>
              <a:off x="3877208" y="4143774"/>
              <a:ext cx="57675" cy="61088"/>
            </a:xfrm>
            <a:custGeom>
              <a:avLst/>
              <a:gdLst/>
              <a:ahLst/>
              <a:cxnLst/>
              <a:rect l="l" t="t" r="r" b="b"/>
              <a:pathLst>
                <a:path w="57675" h="61088" extrusionOk="0">
                  <a:moveTo>
                    <a:pt x="18475" y="3470"/>
                  </a:moveTo>
                  <a:cubicBezTo>
                    <a:pt x="3641" y="11259"/>
                    <a:pt x="-3810" y="29683"/>
                    <a:pt x="1947" y="44652"/>
                  </a:cubicBezTo>
                  <a:cubicBezTo>
                    <a:pt x="7704" y="59621"/>
                    <a:pt x="24367" y="65446"/>
                    <a:pt x="39201" y="57589"/>
                  </a:cubicBezTo>
                  <a:cubicBezTo>
                    <a:pt x="54035" y="49800"/>
                    <a:pt x="61485" y="31376"/>
                    <a:pt x="55728" y="16407"/>
                  </a:cubicBezTo>
                  <a:cubicBezTo>
                    <a:pt x="49971" y="1438"/>
                    <a:pt x="33308" y="-4319"/>
                    <a:pt x="18475" y="34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0" name="Google Shape;1935;p46">
              <a:extLst>
                <a:ext uri="{FF2B5EF4-FFF2-40B4-BE49-F238E27FC236}">
                  <a16:creationId xmlns:a16="http://schemas.microsoft.com/office/drawing/2014/main" id="{7ECA2BF2-CB3D-53F2-2382-3FC067798BB3}"/>
                </a:ext>
              </a:extLst>
            </p:cNvPr>
            <p:cNvSpPr/>
            <p:nvPr/>
          </p:nvSpPr>
          <p:spPr>
            <a:xfrm>
              <a:off x="3870972" y="4137435"/>
              <a:ext cx="70284" cy="73737"/>
            </a:xfrm>
            <a:custGeom>
              <a:avLst/>
              <a:gdLst/>
              <a:ahLst/>
              <a:cxnLst/>
              <a:rect l="l" t="t" r="r" b="b"/>
              <a:pathLst>
                <a:path w="70284" h="73737" extrusionOk="0">
                  <a:moveTo>
                    <a:pt x="27623" y="15363"/>
                  </a:moveTo>
                  <a:cubicBezTo>
                    <a:pt x="21595" y="18547"/>
                    <a:pt x="16990" y="23898"/>
                    <a:pt x="14551" y="30062"/>
                  </a:cubicBezTo>
                  <a:cubicBezTo>
                    <a:pt x="12113" y="36090"/>
                    <a:pt x="11774" y="42795"/>
                    <a:pt x="14077" y="48688"/>
                  </a:cubicBezTo>
                  <a:cubicBezTo>
                    <a:pt x="14348" y="49366"/>
                    <a:pt x="14687" y="50178"/>
                    <a:pt x="15093" y="50923"/>
                  </a:cubicBezTo>
                  <a:cubicBezTo>
                    <a:pt x="17396" y="55326"/>
                    <a:pt x="21053" y="58374"/>
                    <a:pt x="25388" y="59932"/>
                  </a:cubicBezTo>
                  <a:cubicBezTo>
                    <a:pt x="29791" y="61490"/>
                    <a:pt x="34871" y="61422"/>
                    <a:pt x="39816" y="59526"/>
                  </a:cubicBezTo>
                  <a:cubicBezTo>
                    <a:pt x="40696" y="59187"/>
                    <a:pt x="41645" y="58781"/>
                    <a:pt x="42525" y="58306"/>
                  </a:cubicBezTo>
                  <a:cubicBezTo>
                    <a:pt x="48554" y="55123"/>
                    <a:pt x="53091" y="49772"/>
                    <a:pt x="55529" y="43676"/>
                  </a:cubicBezTo>
                  <a:cubicBezTo>
                    <a:pt x="57968" y="37648"/>
                    <a:pt x="58307" y="30942"/>
                    <a:pt x="56004" y="24982"/>
                  </a:cubicBezTo>
                  <a:cubicBezTo>
                    <a:pt x="55733" y="24237"/>
                    <a:pt x="55395" y="23492"/>
                    <a:pt x="54988" y="22746"/>
                  </a:cubicBezTo>
                  <a:cubicBezTo>
                    <a:pt x="52685" y="18344"/>
                    <a:pt x="49027" y="15296"/>
                    <a:pt x="44692" y="13738"/>
                  </a:cubicBezTo>
                  <a:cubicBezTo>
                    <a:pt x="40289" y="12180"/>
                    <a:pt x="35209" y="12248"/>
                    <a:pt x="30197" y="14144"/>
                  </a:cubicBezTo>
                  <a:cubicBezTo>
                    <a:pt x="29181" y="14551"/>
                    <a:pt x="28301" y="14957"/>
                    <a:pt x="27556" y="15363"/>
                  </a:cubicBezTo>
                  <a:lnTo>
                    <a:pt x="27556" y="15363"/>
                  </a:lnTo>
                  <a:close/>
                  <a:moveTo>
                    <a:pt x="2834" y="25320"/>
                  </a:moveTo>
                  <a:cubicBezTo>
                    <a:pt x="6355" y="16515"/>
                    <a:pt x="12926" y="8793"/>
                    <a:pt x="21731" y="4188"/>
                  </a:cubicBezTo>
                  <a:cubicBezTo>
                    <a:pt x="23154" y="3442"/>
                    <a:pt x="24508" y="2833"/>
                    <a:pt x="25794" y="2359"/>
                  </a:cubicBezTo>
                  <a:cubicBezTo>
                    <a:pt x="33720" y="-689"/>
                    <a:pt x="41848" y="-689"/>
                    <a:pt x="49027" y="1817"/>
                  </a:cubicBezTo>
                  <a:cubicBezTo>
                    <a:pt x="56274" y="4391"/>
                    <a:pt x="62438" y="9538"/>
                    <a:pt x="66300" y="16921"/>
                  </a:cubicBezTo>
                  <a:cubicBezTo>
                    <a:pt x="66909" y="18073"/>
                    <a:pt x="67451" y="19224"/>
                    <a:pt x="67925" y="20511"/>
                  </a:cubicBezTo>
                  <a:cubicBezTo>
                    <a:pt x="71380" y="29520"/>
                    <a:pt x="70905" y="39477"/>
                    <a:pt x="67383" y="48417"/>
                  </a:cubicBezTo>
                  <a:cubicBezTo>
                    <a:pt x="63861" y="57155"/>
                    <a:pt x="57291" y="64944"/>
                    <a:pt x="48486" y="69550"/>
                  </a:cubicBezTo>
                  <a:cubicBezTo>
                    <a:pt x="47198" y="70228"/>
                    <a:pt x="45844" y="70837"/>
                    <a:pt x="44421" y="71379"/>
                  </a:cubicBezTo>
                  <a:cubicBezTo>
                    <a:pt x="36497" y="74427"/>
                    <a:pt x="28368" y="74427"/>
                    <a:pt x="21257" y="71921"/>
                  </a:cubicBezTo>
                  <a:cubicBezTo>
                    <a:pt x="14009" y="69347"/>
                    <a:pt x="7846" y="64199"/>
                    <a:pt x="3984" y="56884"/>
                  </a:cubicBezTo>
                  <a:cubicBezTo>
                    <a:pt x="3443" y="55800"/>
                    <a:pt x="2901" y="54581"/>
                    <a:pt x="2359" y="53226"/>
                  </a:cubicBezTo>
                  <a:cubicBezTo>
                    <a:pt x="-1096" y="44218"/>
                    <a:pt x="-621" y="34193"/>
                    <a:pt x="2901" y="253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1" name="Google Shape;1936;p46">
              <a:extLst>
                <a:ext uri="{FF2B5EF4-FFF2-40B4-BE49-F238E27FC236}">
                  <a16:creationId xmlns:a16="http://schemas.microsoft.com/office/drawing/2014/main" id="{32083BC8-2DEC-7EC0-FCD6-DD24A6AEBF4A}"/>
                </a:ext>
              </a:extLst>
            </p:cNvPr>
            <p:cNvSpPr/>
            <p:nvPr/>
          </p:nvSpPr>
          <p:spPr>
            <a:xfrm>
              <a:off x="3943030" y="4190031"/>
              <a:ext cx="82563" cy="87485"/>
            </a:xfrm>
            <a:custGeom>
              <a:avLst/>
              <a:gdLst/>
              <a:ahLst/>
              <a:cxnLst/>
              <a:rect l="l" t="t" r="r" b="b"/>
              <a:pathLst>
                <a:path w="82563" h="87485" extrusionOk="0">
                  <a:moveTo>
                    <a:pt x="26415" y="4965"/>
                  </a:moveTo>
                  <a:cubicBezTo>
                    <a:pt x="5146" y="16141"/>
                    <a:pt x="-5420" y="42557"/>
                    <a:pt x="2776" y="63961"/>
                  </a:cubicBezTo>
                  <a:cubicBezTo>
                    <a:pt x="10971" y="85365"/>
                    <a:pt x="34881" y="93696"/>
                    <a:pt x="56150" y="82520"/>
                  </a:cubicBezTo>
                  <a:cubicBezTo>
                    <a:pt x="77417" y="71344"/>
                    <a:pt x="87984" y="44928"/>
                    <a:pt x="79789" y="23524"/>
                  </a:cubicBezTo>
                  <a:cubicBezTo>
                    <a:pt x="71592" y="2121"/>
                    <a:pt x="47683" y="-6211"/>
                    <a:pt x="26415" y="49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2" name="Google Shape;1937;p46">
              <a:extLst>
                <a:ext uri="{FF2B5EF4-FFF2-40B4-BE49-F238E27FC236}">
                  <a16:creationId xmlns:a16="http://schemas.microsoft.com/office/drawing/2014/main" id="{E19A4237-609C-4AD3-EC1C-D54784161C45}"/>
                </a:ext>
              </a:extLst>
            </p:cNvPr>
            <p:cNvSpPr/>
            <p:nvPr/>
          </p:nvSpPr>
          <p:spPr>
            <a:xfrm>
              <a:off x="3936853" y="4183694"/>
              <a:ext cx="95188" cy="100075"/>
            </a:xfrm>
            <a:custGeom>
              <a:avLst/>
              <a:gdLst/>
              <a:ahLst/>
              <a:cxnLst/>
              <a:rect l="l" t="t" r="r" b="b"/>
              <a:pathLst>
                <a:path w="95188" h="100075" extrusionOk="0">
                  <a:moveTo>
                    <a:pt x="35571" y="16857"/>
                  </a:moveTo>
                  <a:cubicBezTo>
                    <a:pt x="26292" y="21734"/>
                    <a:pt x="19383" y="29930"/>
                    <a:pt x="15590" y="39277"/>
                  </a:cubicBezTo>
                  <a:cubicBezTo>
                    <a:pt x="11865" y="48556"/>
                    <a:pt x="11323" y="58852"/>
                    <a:pt x="14845" y="67996"/>
                  </a:cubicBezTo>
                  <a:cubicBezTo>
                    <a:pt x="15387" y="69283"/>
                    <a:pt x="15861" y="70434"/>
                    <a:pt x="16471" y="71518"/>
                  </a:cubicBezTo>
                  <a:cubicBezTo>
                    <a:pt x="20060" y="78427"/>
                    <a:pt x="25886" y="83303"/>
                    <a:pt x="32659" y="85742"/>
                  </a:cubicBezTo>
                  <a:cubicBezTo>
                    <a:pt x="39567" y="88180"/>
                    <a:pt x="47492" y="88112"/>
                    <a:pt x="55282" y="85132"/>
                  </a:cubicBezTo>
                  <a:cubicBezTo>
                    <a:pt x="56636" y="84590"/>
                    <a:pt x="58059" y="83981"/>
                    <a:pt x="59414" y="83236"/>
                  </a:cubicBezTo>
                  <a:cubicBezTo>
                    <a:pt x="68625" y="78427"/>
                    <a:pt x="75602" y="70163"/>
                    <a:pt x="79327" y="60816"/>
                  </a:cubicBezTo>
                  <a:cubicBezTo>
                    <a:pt x="83052" y="51536"/>
                    <a:pt x="83594" y="41241"/>
                    <a:pt x="80073" y="32097"/>
                  </a:cubicBezTo>
                  <a:cubicBezTo>
                    <a:pt x="79530" y="30742"/>
                    <a:pt x="78989" y="29591"/>
                    <a:pt x="78446" y="28575"/>
                  </a:cubicBezTo>
                  <a:cubicBezTo>
                    <a:pt x="74857" y="21666"/>
                    <a:pt x="69032" y="16789"/>
                    <a:pt x="62259" y="14419"/>
                  </a:cubicBezTo>
                  <a:cubicBezTo>
                    <a:pt x="55350" y="11980"/>
                    <a:pt x="47425" y="12048"/>
                    <a:pt x="39635" y="15028"/>
                  </a:cubicBezTo>
                  <a:cubicBezTo>
                    <a:pt x="38145" y="15638"/>
                    <a:pt x="36791" y="16247"/>
                    <a:pt x="35504" y="16925"/>
                  </a:cubicBezTo>
                  <a:lnTo>
                    <a:pt x="35504" y="16925"/>
                  </a:lnTo>
                  <a:close/>
                  <a:moveTo>
                    <a:pt x="3873" y="34603"/>
                  </a:moveTo>
                  <a:cubicBezTo>
                    <a:pt x="8681" y="22614"/>
                    <a:pt x="17690" y="12048"/>
                    <a:pt x="29679" y="5681"/>
                  </a:cubicBezTo>
                  <a:cubicBezTo>
                    <a:pt x="31643" y="4665"/>
                    <a:pt x="33472" y="3852"/>
                    <a:pt x="35165" y="3175"/>
                  </a:cubicBezTo>
                  <a:cubicBezTo>
                    <a:pt x="45867" y="-889"/>
                    <a:pt x="56907" y="-957"/>
                    <a:pt x="66526" y="2430"/>
                  </a:cubicBezTo>
                  <a:cubicBezTo>
                    <a:pt x="76279" y="5884"/>
                    <a:pt x="84542" y="12861"/>
                    <a:pt x="89758" y="22682"/>
                  </a:cubicBezTo>
                  <a:cubicBezTo>
                    <a:pt x="90639" y="24308"/>
                    <a:pt x="91384" y="25933"/>
                    <a:pt x="91993" y="27559"/>
                  </a:cubicBezTo>
                  <a:cubicBezTo>
                    <a:pt x="96667" y="39819"/>
                    <a:pt x="96058" y="53433"/>
                    <a:pt x="91180" y="65490"/>
                  </a:cubicBezTo>
                  <a:cubicBezTo>
                    <a:pt x="86371" y="77478"/>
                    <a:pt x="77363" y="88045"/>
                    <a:pt x="65374" y="94344"/>
                  </a:cubicBezTo>
                  <a:cubicBezTo>
                    <a:pt x="63613" y="95292"/>
                    <a:pt x="61716" y="96105"/>
                    <a:pt x="59887" y="96850"/>
                  </a:cubicBezTo>
                  <a:cubicBezTo>
                    <a:pt x="49186" y="100982"/>
                    <a:pt x="38213" y="101050"/>
                    <a:pt x="28595" y="97595"/>
                  </a:cubicBezTo>
                  <a:cubicBezTo>
                    <a:pt x="18909" y="94141"/>
                    <a:pt x="10578" y="87232"/>
                    <a:pt x="5430" y="77343"/>
                  </a:cubicBezTo>
                  <a:cubicBezTo>
                    <a:pt x="4618" y="75785"/>
                    <a:pt x="3805" y="74092"/>
                    <a:pt x="3195" y="72466"/>
                  </a:cubicBezTo>
                  <a:cubicBezTo>
                    <a:pt x="-1479" y="60206"/>
                    <a:pt x="-869" y="46592"/>
                    <a:pt x="4007" y="345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3" name="Google Shape;1938;p46">
              <a:extLst>
                <a:ext uri="{FF2B5EF4-FFF2-40B4-BE49-F238E27FC236}">
                  <a16:creationId xmlns:a16="http://schemas.microsoft.com/office/drawing/2014/main" id="{4520DF9A-1259-99F5-E48F-01C271BDA51F}"/>
                </a:ext>
              </a:extLst>
            </p:cNvPr>
            <p:cNvSpPr/>
            <p:nvPr/>
          </p:nvSpPr>
          <p:spPr>
            <a:xfrm>
              <a:off x="3647665" y="3678141"/>
              <a:ext cx="195938" cy="185447"/>
            </a:xfrm>
            <a:custGeom>
              <a:avLst/>
              <a:gdLst/>
              <a:ahLst/>
              <a:cxnLst/>
              <a:rect l="l" t="t" r="r" b="b"/>
              <a:pathLst>
                <a:path w="195938" h="185447" extrusionOk="0">
                  <a:moveTo>
                    <a:pt x="791" y="164507"/>
                  </a:moveTo>
                  <a:cubicBezTo>
                    <a:pt x="-6050" y="189771"/>
                    <a:pt x="31204" y="209007"/>
                    <a:pt x="122711" y="117635"/>
                  </a:cubicBezTo>
                  <a:cubicBezTo>
                    <a:pt x="214219" y="26263"/>
                    <a:pt x="205617" y="-6114"/>
                    <a:pt x="173850" y="931"/>
                  </a:cubicBezTo>
                  <a:cubicBezTo>
                    <a:pt x="142083" y="7975"/>
                    <a:pt x="36893" y="50511"/>
                    <a:pt x="791" y="164507"/>
                  </a:cubicBezTo>
                  <a:close/>
                </a:path>
              </a:pathLst>
            </a:custGeom>
            <a:solidFill>
              <a:srgbClr val="593C4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4" name="Google Shape;1939;p46">
              <a:extLst>
                <a:ext uri="{FF2B5EF4-FFF2-40B4-BE49-F238E27FC236}">
                  <a16:creationId xmlns:a16="http://schemas.microsoft.com/office/drawing/2014/main" id="{50923BB7-1256-8CCD-4B3B-6ECA878DDBDA}"/>
                </a:ext>
              </a:extLst>
            </p:cNvPr>
            <p:cNvSpPr/>
            <p:nvPr/>
          </p:nvSpPr>
          <p:spPr>
            <a:xfrm>
              <a:off x="3641351" y="3671920"/>
              <a:ext cx="208536" cy="198113"/>
            </a:xfrm>
            <a:custGeom>
              <a:avLst/>
              <a:gdLst/>
              <a:ahLst/>
              <a:cxnLst/>
              <a:rect l="l" t="t" r="r" b="b"/>
              <a:pathLst>
                <a:path w="208536" h="198113" extrusionOk="0">
                  <a:moveTo>
                    <a:pt x="13134" y="172557"/>
                  </a:moveTo>
                  <a:cubicBezTo>
                    <a:pt x="12389" y="175537"/>
                    <a:pt x="12456" y="178314"/>
                    <a:pt x="13404" y="180414"/>
                  </a:cubicBezTo>
                  <a:cubicBezTo>
                    <a:pt x="14352" y="182378"/>
                    <a:pt x="16181" y="183868"/>
                    <a:pt x="19026" y="184681"/>
                  </a:cubicBezTo>
                  <a:cubicBezTo>
                    <a:pt x="22751" y="185697"/>
                    <a:pt x="27899" y="185562"/>
                    <a:pt x="34672" y="183733"/>
                  </a:cubicBezTo>
                  <a:cubicBezTo>
                    <a:pt x="53908" y="178517"/>
                    <a:pt x="83441" y="160365"/>
                    <a:pt x="124487" y="119386"/>
                  </a:cubicBezTo>
                  <a:cubicBezTo>
                    <a:pt x="166007" y="77933"/>
                    <a:pt x="186463" y="49147"/>
                    <a:pt x="193304" y="30859"/>
                  </a:cubicBezTo>
                  <a:cubicBezTo>
                    <a:pt x="195607" y="24830"/>
                    <a:pt x="196216" y="20292"/>
                    <a:pt x="195607" y="17176"/>
                  </a:cubicBezTo>
                  <a:cubicBezTo>
                    <a:pt x="195201" y="15212"/>
                    <a:pt x="194117" y="13925"/>
                    <a:pt x="192491" y="13248"/>
                  </a:cubicBezTo>
                  <a:cubicBezTo>
                    <a:pt x="189850" y="12164"/>
                    <a:pt x="186056" y="12232"/>
                    <a:pt x="181383" y="13248"/>
                  </a:cubicBezTo>
                  <a:cubicBezTo>
                    <a:pt x="162417" y="17447"/>
                    <a:pt x="116359" y="34787"/>
                    <a:pt x="75380" y="73463"/>
                  </a:cubicBezTo>
                  <a:cubicBezTo>
                    <a:pt x="49912" y="97508"/>
                    <a:pt x="26545" y="129885"/>
                    <a:pt x="12998" y="172489"/>
                  </a:cubicBezTo>
                  <a:lnTo>
                    <a:pt x="12998" y="172489"/>
                  </a:lnTo>
                  <a:close/>
                  <a:moveTo>
                    <a:pt x="2025" y="185832"/>
                  </a:moveTo>
                  <a:cubicBezTo>
                    <a:pt x="-278" y="180888"/>
                    <a:pt x="-616" y="175063"/>
                    <a:pt x="1009" y="169102"/>
                  </a:cubicBezTo>
                  <a:lnTo>
                    <a:pt x="1009" y="168831"/>
                  </a:lnTo>
                  <a:cubicBezTo>
                    <a:pt x="15301" y="123924"/>
                    <a:pt x="40024" y="89787"/>
                    <a:pt x="66846" y="64387"/>
                  </a:cubicBezTo>
                  <a:cubicBezTo>
                    <a:pt x="109788" y="23747"/>
                    <a:pt x="158625" y="5459"/>
                    <a:pt x="178809" y="1056"/>
                  </a:cubicBezTo>
                  <a:cubicBezTo>
                    <a:pt x="185988" y="-502"/>
                    <a:pt x="192356" y="-366"/>
                    <a:pt x="197368" y="1666"/>
                  </a:cubicBezTo>
                  <a:cubicBezTo>
                    <a:pt x="202990" y="3968"/>
                    <a:pt x="206783" y="8303"/>
                    <a:pt x="208070" y="14806"/>
                  </a:cubicBezTo>
                  <a:cubicBezTo>
                    <a:pt x="209153" y="20157"/>
                    <a:pt x="208409" y="27065"/>
                    <a:pt x="205225" y="35464"/>
                  </a:cubicBezTo>
                  <a:cubicBezTo>
                    <a:pt x="197842" y="55175"/>
                    <a:pt x="176439" y="85587"/>
                    <a:pt x="133495" y="128462"/>
                  </a:cubicBezTo>
                  <a:cubicBezTo>
                    <a:pt x="90620" y="171270"/>
                    <a:pt x="59056" y="190371"/>
                    <a:pt x="37991" y="196128"/>
                  </a:cubicBezTo>
                  <a:cubicBezTo>
                    <a:pt x="28915" y="198566"/>
                    <a:pt x="21465" y="198634"/>
                    <a:pt x="15640" y="197009"/>
                  </a:cubicBezTo>
                  <a:cubicBezTo>
                    <a:pt x="9002" y="195180"/>
                    <a:pt x="4464" y="191183"/>
                    <a:pt x="2025" y="1859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5" name="Google Shape;1940;p46">
              <a:extLst>
                <a:ext uri="{FF2B5EF4-FFF2-40B4-BE49-F238E27FC236}">
                  <a16:creationId xmlns:a16="http://schemas.microsoft.com/office/drawing/2014/main" id="{FAF94231-8F03-509A-B3F5-7E0CA1A568D3}"/>
                </a:ext>
              </a:extLst>
            </p:cNvPr>
            <p:cNvSpPr/>
            <p:nvPr/>
          </p:nvSpPr>
          <p:spPr>
            <a:xfrm>
              <a:off x="4117096" y="3127821"/>
              <a:ext cx="17191" cy="38258"/>
            </a:xfrm>
            <a:custGeom>
              <a:avLst/>
              <a:gdLst/>
              <a:ahLst/>
              <a:cxnLst/>
              <a:rect l="l" t="t" r="r" b="b"/>
              <a:pathLst>
                <a:path w="17191" h="38258" extrusionOk="0">
                  <a:moveTo>
                    <a:pt x="1226" y="2746"/>
                  </a:moveTo>
                  <a:cubicBezTo>
                    <a:pt x="7525" y="1459"/>
                    <a:pt x="12131" y="16022"/>
                    <a:pt x="11522" y="20424"/>
                  </a:cubicBezTo>
                  <a:cubicBezTo>
                    <a:pt x="10777" y="26046"/>
                    <a:pt x="6984" y="29975"/>
                    <a:pt x="5832" y="35258"/>
                  </a:cubicBezTo>
                  <a:cubicBezTo>
                    <a:pt x="5290" y="37696"/>
                    <a:pt x="8203" y="38983"/>
                    <a:pt x="10031" y="37832"/>
                  </a:cubicBezTo>
                  <a:cubicBezTo>
                    <a:pt x="17821" y="33023"/>
                    <a:pt x="18363" y="21170"/>
                    <a:pt x="15857" y="13312"/>
                  </a:cubicBezTo>
                  <a:cubicBezTo>
                    <a:pt x="14164" y="8029"/>
                    <a:pt x="7323" y="-2740"/>
                    <a:pt x="617" y="646"/>
                  </a:cubicBezTo>
                  <a:cubicBezTo>
                    <a:pt x="-331" y="1120"/>
                    <a:pt x="-197" y="3017"/>
                    <a:pt x="1091" y="27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6" name="Google Shape;1941;p46">
              <a:extLst>
                <a:ext uri="{FF2B5EF4-FFF2-40B4-BE49-F238E27FC236}">
                  <a16:creationId xmlns:a16="http://schemas.microsoft.com/office/drawing/2014/main" id="{C2C99CCD-0A92-1D41-04E6-15B0A2438639}"/>
                </a:ext>
              </a:extLst>
            </p:cNvPr>
            <p:cNvSpPr/>
            <p:nvPr/>
          </p:nvSpPr>
          <p:spPr>
            <a:xfrm>
              <a:off x="4032730" y="3125680"/>
              <a:ext cx="13944" cy="31039"/>
            </a:xfrm>
            <a:custGeom>
              <a:avLst/>
              <a:gdLst/>
              <a:ahLst/>
              <a:cxnLst/>
              <a:rect l="l" t="t" r="r" b="b"/>
              <a:pathLst>
                <a:path w="13944" h="31039" extrusionOk="0">
                  <a:moveTo>
                    <a:pt x="6074" y="2991"/>
                  </a:moveTo>
                  <a:cubicBezTo>
                    <a:pt x="10341" y="10509"/>
                    <a:pt x="7767" y="18772"/>
                    <a:pt x="1400" y="24056"/>
                  </a:cubicBezTo>
                  <a:cubicBezTo>
                    <a:pt x="-2325" y="27171"/>
                    <a:pt x="2145" y="33335"/>
                    <a:pt x="5938" y="30152"/>
                  </a:cubicBezTo>
                  <a:cubicBezTo>
                    <a:pt x="15286" y="22362"/>
                    <a:pt x="16640" y="10238"/>
                    <a:pt x="8986" y="755"/>
                  </a:cubicBezTo>
                  <a:cubicBezTo>
                    <a:pt x="7496" y="-1141"/>
                    <a:pt x="4922" y="891"/>
                    <a:pt x="6074" y="29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7" name="Google Shape;1942;p46">
              <a:extLst>
                <a:ext uri="{FF2B5EF4-FFF2-40B4-BE49-F238E27FC236}">
                  <a16:creationId xmlns:a16="http://schemas.microsoft.com/office/drawing/2014/main" id="{E6A5E134-5EBD-C645-3F3F-D2A9E69BFBB6}"/>
                </a:ext>
              </a:extLst>
            </p:cNvPr>
            <p:cNvSpPr/>
            <p:nvPr/>
          </p:nvSpPr>
          <p:spPr>
            <a:xfrm>
              <a:off x="4042316" y="3131644"/>
              <a:ext cx="13567" cy="25240"/>
            </a:xfrm>
            <a:custGeom>
              <a:avLst/>
              <a:gdLst/>
              <a:ahLst/>
              <a:cxnLst/>
              <a:rect l="l" t="t" r="r" b="b"/>
              <a:pathLst>
                <a:path w="13567" h="25240" extrusionOk="0">
                  <a:moveTo>
                    <a:pt x="6986" y="1429"/>
                  </a:moveTo>
                  <a:cubicBezTo>
                    <a:pt x="6850" y="5222"/>
                    <a:pt x="8070" y="8880"/>
                    <a:pt x="7866" y="12673"/>
                  </a:cubicBezTo>
                  <a:cubicBezTo>
                    <a:pt x="7596" y="17753"/>
                    <a:pt x="3261" y="17820"/>
                    <a:pt x="551" y="21004"/>
                  </a:cubicBezTo>
                  <a:cubicBezTo>
                    <a:pt x="-736" y="22562"/>
                    <a:pt x="416" y="24526"/>
                    <a:pt x="2109" y="25000"/>
                  </a:cubicBezTo>
                  <a:cubicBezTo>
                    <a:pt x="7053" y="26423"/>
                    <a:pt x="12133" y="21275"/>
                    <a:pt x="13150" y="16669"/>
                  </a:cubicBezTo>
                  <a:cubicBezTo>
                    <a:pt x="14301" y="11589"/>
                    <a:pt x="13014" y="4951"/>
                    <a:pt x="10034" y="684"/>
                  </a:cubicBezTo>
                  <a:cubicBezTo>
                    <a:pt x="9221" y="-468"/>
                    <a:pt x="6986" y="-129"/>
                    <a:pt x="6986" y="1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8" name="Google Shape;1943;p46">
              <a:extLst>
                <a:ext uri="{FF2B5EF4-FFF2-40B4-BE49-F238E27FC236}">
                  <a16:creationId xmlns:a16="http://schemas.microsoft.com/office/drawing/2014/main" id="{2FA60701-2EFD-A291-C43F-1D5CA527C58D}"/>
                </a:ext>
              </a:extLst>
            </p:cNvPr>
            <p:cNvSpPr/>
            <p:nvPr/>
          </p:nvSpPr>
          <p:spPr>
            <a:xfrm>
              <a:off x="4125032" y="3123175"/>
              <a:ext cx="22465" cy="39680"/>
            </a:xfrm>
            <a:custGeom>
              <a:avLst/>
              <a:gdLst/>
              <a:ahLst/>
              <a:cxnLst/>
              <a:rect l="l" t="t" r="r" b="b"/>
              <a:pathLst>
                <a:path w="22465" h="39680" extrusionOk="0">
                  <a:moveTo>
                    <a:pt x="402" y="2109"/>
                  </a:moveTo>
                  <a:cubicBezTo>
                    <a:pt x="10766" y="10982"/>
                    <a:pt x="21806" y="20871"/>
                    <a:pt x="13204" y="35230"/>
                  </a:cubicBezTo>
                  <a:cubicBezTo>
                    <a:pt x="11308" y="38346"/>
                    <a:pt x="16455" y="41394"/>
                    <a:pt x="18623" y="38549"/>
                  </a:cubicBezTo>
                  <a:cubicBezTo>
                    <a:pt x="28512" y="25138"/>
                    <a:pt x="18081" y="2041"/>
                    <a:pt x="1351" y="9"/>
                  </a:cubicBezTo>
                  <a:cubicBezTo>
                    <a:pt x="200" y="-126"/>
                    <a:pt x="-478" y="1296"/>
                    <a:pt x="402" y="21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9" name="Google Shape;1944;p46">
              <a:extLst>
                <a:ext uri="{FF2B5EF4-FFF2-40B4-BE49-F238E27FC236}">
                  <a16:creationId xmlns:a16="http://schemas.microsoft.com/office/drawing/2014/main" id="{274BF4AD-4528-5A4F-9B75-560198392895}"/>
                </a:ext>
              </a:extLst>
            </p:cNvPr>
            <p:cNvSpPr/>
            <p:nvPr/>
          </p:nvSpPr>
          <p:spPr>
            <a:xfrm>
              <a:off x="4144167" y="3076395"/>
              <a:ext cx="68951" cy="38784"/>
            </a:xfrm>
            <a:custGeom>
              <a:avLst/>
              <a:gdLst/>
              <a:ahLst/>
              <a:cxnLst/>
              <a:rect l="l" t="t" r="r" b="b"/>
              <a:pathLst>
                <a:path w="68951" h="38784" extrusionOk="0">
                  <a:moveTo>
                    <a:pt x="1181" y="38729"/>
                  </a:moveTo>
                  <a:cubicBezTo>
                    <a:pt x="15812" y="33039"/>
                    <a:pt x="32406" y="43741"/>
                    <a:pt x="46427" y="35342"/>
                  </a:cubicBezTo>
                  <a:cubicBezTo>
                    <a:pt x="57535" y="28704"/>
                    <a:pt x="65866" y="14412"/>
                    <a:pt x="68915" y="2153"/>
                  </a:cubicBezTo>
                  <a:cubicBezTo>
                    <a:pt x="69253" y="663"/>
                    <a:pt x="67221" y="-692"/>
                    <a:pt x="66002" y="392"/>
                  </a:cubicBezTo>
                  <a:cubicBezTo>
                    <a:pt x="55977" y="9671"/>
                    <a:pt x="53539" y="25047"/>
                    <a:pt x="39924" y="30668"/>
                  </a:cubicBezTo>
                  <a:cubicBezTo>
                    <a:pt x="26581" y="36223"/>
                    <a:pt x="12086" y="26672"/>
                    <a:pt x="301" y="37171"/>
                  </a:cubicBezTo>
                  <a:cubicBezTo>
                    <a:pt x="-377" y="37780"/>
                    <a:pt x="165" y="39067"/>
                    <a:pt x="1181" y="387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0" name="Google Shape;1945;p46">
              <a:extLst>
                <a:ext uri="{FF2B5EF4-FFF2-40B4-BE49-F238E27FC236}">
                  <a16:creationId xmlns:a16="http://schemas.microsoft.com/office/drawing/2014/main" id="{07B32192-8B66-DA64-6FFF-39175BAC6031}"/>
                </a:ext>
              </a:extLst>
            </p:cNvPr>
            <p:cNvSpPr/>
            <p:nvPr/>
          </p:nvSpPr>
          <p:spPr>
            <a:xfrm>
              <a:off x="3944574" y="3119894"/>
              <a:ext cx="68681" cy="66314"/>
            </a:xfrm>
            <a:custGeom>
              <a:avLst/>
              <a:gdLst/>
              <a:ahLst/>
              <a:cxnLst/>
              <a:rect l="l" t="t" r="r" b="b"/>
              <a:pathLst>
                <a:path w="68681" h="66314" extrusionOk="0">
                  <a:moveTo>
                    <a:pt x="68017" y="5389"/>
                  </a:moveTo>
                  <a:cubicBezTo>
                    <a:pt x="49728" y="-2129"/>
                    <a:pt x="30966" y="-3010"/>
                    <a:pt x="15320" y="10740"/>
                  </a:cubicBezTo>
                  <a:cubicBezTo>
                    <a:pt x="1502" y="22865"/>
                    <a:pt x="-2426" y="47452"/>
                    <a:pt x="1367" y="64588"/>
                  </a:cubicBezTo>
                  <a:cubicBezTo>
                    <a:pt x="1841" y="66620"/>
                    <a:pt x="4957" y="67094"/>
                    <a:pt x="5296" y="64724"/>
                  </a:cubicBezTo>
                  <a:cubicBezTo>
                    <a:pt x="7395" y="50703"/>
                    <a:pt x="6989" y="37630"/>
                    <a:pt x="13220" y="24422"/>
                  </a:cubicBezTo>
                  <a:cubicBezTo>
                    <a:pt x="23651" y="2274"/>
                    <a:pt x="47426" y="5322"/>
                    <a:pt x="67407" y="7489"/>
                  </a:cubicBezTo>
                  <a:cubicBezTo>
                    <a:pt x="68626" y="7625"/>
                    <a:pt x="69236" y="5864"/>
                    <a:pt x="68017" y="53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1" name="Google Shape;1946;p46">
              <a:extLst>
                <a:ext uri="{FF2B5EF4-FFF2-40B4-BE49-F238E27FC236}">
                  <a16:creationId xmlns:a16="http://schemas.microsoft.com/office/drawing/2014/main" id="{9132334C-36C2-C0FD-5EB9-1D06F0077E3F}"/>
                </a:ext>
              </a:extLst>
            </p:cNvPr>
            <p:cNvSpPr/>
            <p:nvPr/>
          </p:nvSpPr>
          <p:spPr>
            <a:xfrm>
              <a:off x="3921513" y="3120342"/>
              <a:ext cx="11848" cy="18903"/>
            </a:xfrm>
            <a:custGeom>
              <a:avLst/>
              <a:gdLst/>
              <a:ahLst/>
              <a:cxnLst/>
              <a:rect l="l" t="t" r="r" b="b"/>
              <a:pathLst>
                <a:path w="11848" h="18903" extrusionOk="0">
                  <a:moveTo>
                    <a:pt x="10135" y="268"/>
                  </a:moveTo>
                  <a:cubicBezTo>
                    <a:pt x="5394" y="4400"/>
                    <a:pt x="-566" y="10835"/>
                    <a:pt x="43" y="17608"/>
                  </a:cubicBezTo>
                  <a:cubicBezTo>
                    <a:pt x="111" y="18895"/>
                    <a:pt x="1804" y="19369"/>
                    <a:pt x="2617" y="18353"/>
                  </a:cubicBezTo>
                  <a:cubicBezTo>
                    <a:pt x="4378" y="16118"/>
                    <a:pt x="5123" y="13408"/>
                    <a:pt x="6207" y="10835"/>
                  </a:cubicBezTo>
                  <a:cubicBezTo>
                    <a:pt x="7562" y="7516"/>
                    <a:pt x="9390" y="4603"/>
                    <a:pt x="11626" y="1826"/>
                  </a:cubicBezTo>
                  <a:cubicBezTo>
                    <a:pt x="12371" y="878"/>
                    <a:pt x="11084" y="-612"/>
                    <a:pt x="10135" y="2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2" name="Google Shape;1947;p46">
              <a:extLst>
                <a:ext uri="{FF2B5EF4-FFF2-40B4-BE49-F238E27FC236}">
                  <a16:creationId xmlns:a16="http://schemas.microsoft.com/office/drawing/2014/main" id="{1987A310-71BA-B50F-BC4F-0CC94142B3F3}"/>
                </a:ext>
              </a:extLst>
            </p:cNvPr>
            <p:cNvSpPr/>
            <p:nvPr/>
          </p:nvSpPr>
          <p:spPr>
            <a:xfrm>
              <a:off x="3895653" y="3207080"/>
              <a:ext cx="58003" cy="20379"/>
            </a:xfrm>
            <a:custGeom>
              <a:avLst/>
              <a:gdLst/>
              <a:ahLst/>
              <a:cxnLst/>
              <a:rect l="l" t="t" r="r" b="b"/>
              <a:pathLst>
                <a:path w="58003" h="20379" extrusionOk="0">
                  <a:moveTo>
                    <a:pt x="1587" y="20278"/>
                  </a:moveTo>
                  <a:cubicBezTo>
                    <a:pt x="7751" y="13301"/>
                    <a:pt x="16759" y="8627"/>
                    <a:pt x="25835" y="6595"/>
                  </a:cubicBezTo>
                  <a:cubicBezTo>
                    <a:pt x="36808" y="4089"/>
                    <a:pt x="45139" y="10524"/>
                    <a:pt x="54690" y="14249"/>
                  </a:cubicBezTo>
                  <a:cubicBezTo>
                    <a:pt x="57399" y="15333"/>
                    <a:pt x="59093" y="12082"/>
                    <a:pt x="57196" y="10118"/>
                  </a:cubicBezTo>
                  <a:cubicBezTo>
                    <a:pt x="48052" y="770"/>
                    <a:pt x="34099" y="-1803"/>
                    <a:pt x="21772" y="1177"/>
                  </a:cubicBezTo>
                  <a:cubicBezTo>
                    <a:pt x="16624" y="2464"/>
                    <a:pt x="-5118" y="12488"/>
                    <a:pt x="1113" y="20278"/>
                  </a:cubicBezTo>
                  <a:cubicBezTo>
                    <a:pt x="1248" y="20413"/>
                    <a:pt x="1384" y="20413"/>
                    <a:pt x="1519" y="202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3" name="Google Shape;1948;p46">
              <a:extLst>
                <a:ext uri="{FF2B5EF4-FFF2-40B4-BE49-F238E27FC236}">
                  <a16:creationId xmlns:a16="http://schemas.microsoft.com/office/drawing/2014/main" id="{8E747985-F93F-5B24-A15E-1BD18C735BF0}"/>
                </a:ext>
              </a:extLst>
            </p:cNvPr>
            <p:cNvSpPr/>
            <p:nvPr/>
          </p:nvSpPr>
          <p:spPr>
            <a:xfrm>
              <a:off x="3896951" y="3194698"/>
              <a:ext cx="55094" cy="14157"/>
            </a:xfrm>
            <a:custGeom>
              <a:avLst/>
              <a:gdLst/>
              <a:ahLst/>
              <a:cxnLst/>
              <a:rect l="l" t="t" r="r" b="b"/>
              <a:pathLst>
                <a:path w="55094" h="14157" extrusionOk="0">
                  <a:moveTo>
                    <a:pt x="1780" y="13898"/>
                  </a:moveTo>
                  <a:cubicBezTo>
                    <a:pt x="10923" y="6244"/>
                    <a:pt x="21422" y="5702"/>
                    <a:pt x="32802" y="7124"/>
                  </a:cubicBezTo>
                  <a:cubicBezTo>
                    <a:pt x="39710" y="8005"/>
                    <a:pt x="47094" y="10646"/>
                    <a:pt x="53867" y="8276"/>
                  </a:cubicBezTo>
                  <a:cubicBezTo>
                    <a:pt x="55560" y="7666"/>
                    <a:pt x="55425" y="5363"/>
                    <a:pt x="53935" y="4618"/>
                  </a:cubicBezTo>
                  <a:cubicBezTo>
                    <a:pt x="45535" y="351"/>
                    <a:pt x="33479" y="216"/>
                    <a:pt x="24200" y="12"/>
                  </a:cubicBezTo>
                  <a:cubicBezTo>
                    <a:pt x="13972" y="-259"/>
                    <a:pt x="5911" y="3941"/>
                    <a:pt x="222" y="12204"/>
                  </a:cubicBezTo>
                  <a:cubicBezTo>
                    <a:pt x="-523" y="13220"/>
                    <a:pt x="763" y="14778"/>
                    <a:pt x="1780" y="138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4" name="Google Shape;1949;p46">
              <a:extLst>
                <a:ext uri="{FF2B5EF4-FFF2-40B4-BE49-F238E27FC236}">
                  <a16:creationId xmlns:a16="http://schemas.microsoft.com/office/drawing/2014/main" id="{AA294275-11ED-F134-82F7-148C4A12C856}"/>
                </a:ext>
              </a:extLst>
            </p:cNvPr>
            <p:cNvSpPr/>
            <p:nvPr/>
          </p:nvSpPr>
          <p:spPr>
            <a:xfrm>
              <a:off x="3882068" y="3279171"/>
              <a:ext cx="48367" cy="58553"/>
            </a:xfrm>
            <a:custGeom>
              <a:avLst/>
              <a:gdLst/>
              <a:ahLst/>
              <a:cxnLst/>
              <a:rect l="l" t="t" r="r" b="b"/>
              <a:pathLst>
                <a:path w="48367" h="58553" extrusionOk="0">
                  <a:moveTo>
                    <a:pt x="0" y="44233"/>
                  </a:moveTo>
                  <a:cubicBezTo>
                    <a:pt x="406" y="52632"/>
                    <a:pt x="5351" y="57441"/>
                    <a:pt x="13682" y="58457"/>
                  </a:cubicBezTo>
                  <a:cubicBezTo>
                    <a:pt x="22826" y="59540"/>
                    <a:pt x="32106" y="51277"/>
                    <a:pt x="37795" y="45249"/>
                  </a:cubicBezTo>
                  <a:cubicBezTo>
                    <a:pt x="45313" y="37256"/>
                    <a:pt x="49174" y="27299"/>
                    <a:pt x="48226" y="16462"/>
                  </a:cubicBezTo>
                  <a:cubicBezTo>
                    <a:pt x="47549" y="8469"/>
                    <a:pt x="41249" y="748"/>
                    <a:pt x="33054" y="3"/>
                  </a:cubicBezTo>
                  <a:cubicBezTo>
                    <a:pt x="32038" y="-65"/>
                    <a:pt x="31361" y="1154"/>
                    <a:pt x="32241" y="1832"/>
                  </a:cubicBezTo>
                  <a:cubicBezTo>
                    <a:pt x="37321" y="6166"/>
                    <a:pt x="42537" y="7453"/>
                    <a:pt x="45313" y="14294"/>
                  </a:cubicBezTo>
                  <a:cubicBezTo>
                    <a:pt x="48632" y="22761"/>
                    <a:pt x="43688" y="31837"/>
                    <a:pt x="39082" y="38746"/>
                  </a:cubicBezTo>
                  <a:cubicBezTo>
                    <a:pt x="31089" y="50803"/>
                    <a:pt x="9685" y="62927"/>
                    <a:pt x="1693" y="43826"/>
                  </a:cubicBezTo>
                  <a:cubicBezTo>
                    <a:pt x="1287" y="42878"/>
                    <a:pt x="0" y="43217"/>
                    <a:pt x="0" y="442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5" name="Google Shape;1950;p46">
              <a:extLst>
                <a:ext uri="{FF2B5EF4-FFF2-40B4-BE49-F238E27FC236}">
                  <a16:creationId xmlns:a16="http://schemas.microsoft.com/office/drawing/2014/main" id="{6D6FD88D-905C-8C67-6667-D9D5A445B409}"/>
                </a:ext>
              </a:extLst>
            </p:cNvPr>
            <p:cNvSpPr/>
            <p:nvPr/>
          </p:nvSpPr>
          <p:spPr>
            <a:xfrm>
              <a:off x="3884473" y="3357736"/>
              <a:ext cx="49762" cy="55164"/>
            </a:xfrm>
            <a:custGeom>
              <a:avLst/>
              <a:gdLst/>
              <a:ahLst/>
              <a:cxnLst/>
              <a:rect l="l" t="t" r="r" b="b"/>
              <a:pathLst>
                <a:path w="49762" h="55164" extrusionOk="0">
                  <a:moveTo>
                    <a:pt x="34" y="42003"/>
                  </a:moveTo>
                  <a:cubicBezTo>
                    <a:pt x="-508" y="49115"/>
                    <a:pt x="5587" y="54805"/>
                    <a:pt x="12496" y="55144"/>
                  </a:cubicBezTo>
                  <a:cubicBezTo>
                    <a:pt x="20895" y="55550"/>
                    <a:pt x="29159" y="50064"/>
                    <a:pt x="35187" y="44713"/>
                  </a:cubicBezTo>
                  <a:cubicBezTo>
                    <a:pt x="42096" y="38549"/>
                    <a:pt x="47447" y="30218"/>
                    <a:pt x="49344" y="21074"/>
                  </a:cubicBezTo>
                  <a:cubicBezTo>
                    <a:pt x="51105" y="12607"/>
                    <a:pt x="47311" y="1296"/>
                    <a:pt x="37896" y="9"/>
                  </a:cubicBezTo>
                  <a:cubicBezTo>
                    <a:pt x="36745" y="-127"/>
                    <a:pt x="35933" y="1363"/>
                    <a:pt x="36948" y="2108"/>
                  </a:cubicBezTo>
                  <a:cubicBezTo>
                    <a:pt x="51782" y="13420"/>
                    <a:pt x="45550" y="29337"/>
                    <a:pt x="34306" y="41055"/>
                  </a:cubicBezTo>
                  <a:cubicBezTo>
                    <a:pt x="29633" y="45932"/>
                    <a:pt x="23537" y="49928"/>
                    <a:pt x="16899" y="51283"/>
                  </a:cubicBezTo>
                  <a:cubicBezTo>
                    <a:pt x="9177" y="52841"/>
                    <a:pt x="5520" y="46406"/>
                    <a:pt x="982" y="41732"/>
                  </a:cubicBezTo>
                  <a:cubicBezTo>
                    <a:pt x="711" y="41461"/>
                    <a:pt x="101" y="41461"/>
                    <a:pt x="101" y="419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6" name="Google Shape;1951;p46">
              <a:extLst>
                <a:ext uri="{FF2B5EF4-FFF2-40B4-BE49-F238E27FC236}">
                  <a16:creationId xmlns:a16="http://schemas.microsoft.com/office/drawing/2014/main" id="{891E8EED-695F-1C76-C4EC-D4C1FCD142C0}"/>
                </a:ext>
              </a:extLst>
            </p:cNvPr>
            <p:cNvSpPr/>
            <p:nvPr/>
          </p:nvSpPr>
          <p:spPr>
            <a:xfrm>
              <a:off x="3921539" y="3425749"/>
              <a:ext cx="1481" cy="1300"/>
            </a:xfrm>
            <a:custGeom>
              <a:avLst/>
              <a:gdLst/>
              <a:ahLst/>
              <a:cxnLst/>
              <a:rect l="l" t="t" r="r" b="b"/>
              <a:pathLst>
                <a:path w="1481" h="1300" extrusionOk="0">
                  <a:moveTo>
                    <a:pt x="1440" y="406"/>
                  </a:moveTo>
                  <a:cubicBezTo>
                    <a:pt x="1440" y="406"/>
                    <a:pt x="1372" y="339"/>
                    <a:pt x="1305" y="271"/>
                  </a:cubicBezTo>
                  <a:cubicBezTo>
                    <a:pt x="1101" y="0"/>
                    <a:pt x="830" y="-68"/>
                    <a:pt x="492" y="68"/>
                  </a:cubicBezTo>
                  <a:cubicBezTo>
                    <a:pt x="492" y="68"/>
                    <a:pt x="356" y="68"/>
                    <a:pt x="356" y="68"/>
                  </a:cubicBezTo>
                  <a:cubicBezTo>
                    <a:pt x="85" y="135"/>
                    <a:pt x="-51" y="542"/>
                    <a:pt x="17" y="745"/>
                  </a:cubicBezTo>
                  <a:cubicBezTo>
                    <a:pt x="17" y="745"/>
                    <a:pt x="17" y="813"/>
                    <a:pt x="85" y="881"/>
                  </a:cubicBezTo>
                  <a:cubicBezTo>
                    <a:pt x="221" y="1151"/>
                    <a:pt x="424" y="1355"/>
                    <a:pt x="762" y="1287"/>
                  </a:cubicBezTo>
                  <a:cubicBezTo>
                    <a:pt x="830" y="1287"/>
                    <a:pt x="898" y="1287"/>
                    <a:pt x="966" y="1287"/>
                  </a:cubicBezTo>
                  <a:cubicBezTo>
                    <a:pt x="1372" y="1287"/>
                    <a:pt x="1643" y="677"/>
                    <a:pt x="1372" y="3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7" name="Google Shape;1952;p46">
              <a:extLst>
                <a:ext uri="{FF2B5EF4-FFF2-40B4-BE49-F238E27FC236}">
                  <a16:creationId xmlns:a16="http://schemas.microsoft.com/office/drawing/2014/main" id="{285058AA-5523-E80B-00E6-BC8C411CD7BE}"/>
                </a:ext>
              </a:extLst>
            </p:cNvPr>
            <p:cNvSpPr/>
            <p:nvPr/>
          </p:nvSpPr>
          <p:spPr>
            <a:xfrm>
              <a:off x="3905137" y="3425785"/>
              <a:ext cx="37221" cy="62050"/>
            </a:xfrm>
            <a:custGeom>
              <a:avLst/>
              <a:gdLst/>
              <a:ahLst/>
              <a:cxnLst/>
              <a:rect l="l" t="t" r="r" b="b"/>
              <a:pathLst>
                <a:path w="37221" h="62050" extrusionOk="0">
                  <a:moveTo>
                    <a:pt x="17368" y="980"/>
                  </a:moveTo>
                  <a:cubicBezTo>
                    <a:pt x="23938" y="2064"/>
                    <a:pt x="29357" y="3893"/>
                    <a:pt x="33285" y="9582"/>
                  </a:cubicBezTo>
                  <a:cubicBezTo>
                    <a:pt x="37688" y="16085"/>
                    <a:pt x="35588" y="25229"/>
                    <a:pt x="34233" y="32408"/>
                  </a:cubicBezTo>
                  <a:cubicBezTo>
                    <a:pt x="32676" y="40536"/>
                    <a:pt x="28341" y="47242"/>
                    <a:pt x="21838" y="52186"/>
                  </a:cubicBezTo>
                  <a:cubicBezTo>
                    <a:pt x="15403" y="57131"/>
                    <a:pt x="8833" y="56928"/>
                    <a:pt x="1315" y="55776"/>
                  </a:cubicBezTo>
                  <a:cubicBezTo>
                    <a:pt x="299" y="55641"/>
                    <a:pt x="-378" y="56725"/>
                    <a:pt x="231" y="57605"/>
                  </a:cubicBezTo>
                  <a:cubicBezTo>
                    <a:pt x="4837" y="64243"/>
                    <a:pt x="12627" y="62211"/>
                    <a:pt x="19129" y="59434"/>
                  </a:cubicBezTo>
                  <a:cubicBezTo>
                    <a:pt x="27935" y="55709"/>
                    <a:pt x="33285" y="47513"/>
                    <a:pt x="35588" y="38436"/>
                  </a:cubicBezTo>
                  <a:cubicBezTo>
                    <a:pt x="39042" y="24754"/>
                    <a:pt x="38704" y="-3558"/>
                    <a:pt x="17436" y="370"/>
                  </a:cubicBezTo>
                  <a:cubicBezTo>
                    <a:pt x="17164" y="370"/>
                    <a:pt x="17097" y="912"/>
                    <a:pt x="17436" y="9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8" name="Google Shape;1953;p46">
              <a:extLst>
                <a:ext uri="{FF2B5EF4-FFF2-40B4-BE49-F238E27FC236}">
                  <a16:creationId xmlns:a16="http://schemas.microsoft.com/office/drawing/2014/main" id="{44DC6DDB-42C4-8D03-10DF-BD370B664886}"/>
                </a:ext>
              </a:extLst>
            </p:cNvPr>
            <p:cNvSpPr/>
            <p:nvPr/>
          </p:nvSpPr>
          <p:spPr>
            <a:xfrm>
              <a:off x="3901711" y="3494021"/>
              <a:ext cx="50014" cy="56987"/>
            </a:xfrm>
            <a:custGeom>
              <a:avLst/>
              <a:gdLst/>
              <a:ahLst/>
              <a:cxnLst/>
              <a:rect l="l" t="t" r="r" b="b"/>
              <a:pathLst>
                <a:path w="50014" h="56987" extrusionOk="0">
                  <a:moveTo>
                    <a:pt x="0" y="43962"/>
                  </a:moveTo>
                  <a:cubicBezTo>
                    <a:pt x="2506" y="52226"/>
                    <a:pt x="10837" y="56019"/>
                    <a:pt x="18965" y="56899"/>
                  </a:cubicBezTo>
                  <a:cubicBezTo>
                    <a:pt x="28042" y="57848"/>
                    <a:pt x="35830" y="51007"/>
                    <a:pt x="40978" y="44369"/>
                  </a:cubicBezTo>
                  <a:cubicBezTo>
                    <a:pt x="49309" y="33667"/>
                    <a:pt x="56489" y="7522"/>
                    <a:pt x="40437" y="139"/>
                  </a:cubicBezTo>
                  <a:cubicBezTo>
                    <a:pt x="38947" y="-539"/>
                    <a:pt x="37863" y="1426"/>
                    <a:pt x="39014" y="2510"/>
                  </a:cubicBezTo>
                  <a:cubicBezTo>
                    <a:pt x="62788" y="24252"/>
                    <a:pt x="23029" y="74849"/>
                    <a:pt x="1490" y="43217"/>
                  </a:cubicBezTo>
                  <a:cubicBezTo>
                    <a:pt x="948" y="42404"/>
                    <a:pt x="-136" y="43217"/>
                    <a:pt x="68" y="439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9" name="Google Shape;1954;p46">
              <a:extLst>
                <a:ext uri="{FF2B5EF4-FFF2-40B4-BE49-F238E27FC236}">
                  <a16:creationId xmlns:a16="http://schemas.microsoft.com/office/drawing/2014/main" id="{CEAE3692-4DA1-9B17-7B6F-496BE9FFB81C}"/>
                </a:ext>
              </a:extLst>
            </p:cNvPr>
            <p:cNvSpPr/>
            <p:nvPr/>
          </p:nvSpPr>
          <p:spPr>
            <a:xfrm>
              <a:off x="3927515" y="3573739"/>
              <a:ext cx="39372" cy="41550"/>
            </a:xfrm>
            <a:custGeom>
              <a:avLst/>
              <a:gdLst/>
              <a:ahLst/>
              <a:cxnLst/>
              <a:rect l="l" t="t" r="r" b="b"/>
              <a:pathLst>
                <a:path w="39372" h="41550" extrusionOk="0">
                  <a:moveTo>
                    <a:pt x="2" y="27778"/>
                  </a:moveTo>
                  <a:cubicBezTo>
                    <a:pt x="477" y="41731"/>
                    <a:pt x="15987" y="45186"/>
                    <a:pt x="25944" y="37667"/>
                  </a:cubicBezTo>
                  <a:cubicBezTo>
                    <a:pt x="35426" y="30555"/>
                    <a:pt x="45925" y="9355"/>
                    <a:pt x="34140" y="211"/>
                  </a:cubicBezTo>
                  <a:cubicBezTo>
                    <a:pt x="33395" y="-399"/>
                    <a:pt x="32108" y="414"/>
                    <a:pt x="32582" y="1362"/>
                  </a:cubicBezTo>
                  <a:cubicBezTo>
                    <a:pt x="34953" y="6307"/>
                    <a:pt x="36849" y="9964"/>
                    <a:pt x="35765" y="15654"/>
                  </a:cubicBezTo>
                  <a:cubicBezTo>
                    <a:pt x="34681" y="21411"/>
                    <a:pt x="30618" y="26559"/>
                    <a:pt x="27299" y="31165"/>
                  </a:cubicBezTo>
                  <a:cubicBezTo>
                    <a:pt x="20322" y="40919"/>
                    <a:pt x="3795" y="41935"/>
                    <a:pt x="1763" y="27643"/>
                  </a:cubicBezTo>
                  <a:cubicBezTo>
                    <a:pt x="1628" y="26491"/>
                    <a:pt x="-66" y="26695"/>
                    <a:pt x="2" y="27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0" name="Google Shape;1955;p46">
              <a:extLst>
                <a:ext uri="{FF2B5EF4-FFF2-40B4-BE49-F238E27FC236}">
                  <a16:creationId xmlns:a16="http://schemas.microsoft.com/office/drawing/2014/main" id="{D323781B-3211-82AB-A75D-766B78B44FD1}"/>
                </a:ext>
              </a:extLst>
            </p:cNvPr>
            <p:cNvSpPr/>
            <p:nvPr/>
          </p:nvSpPr>
          <p:spPr>
            <a:xfrm>
              <a:off x="3938287" y="3646035"/>
              <a:ext cx="57989" cy="55753"/>
            </a:xfrm>
            <a:custGeom>
              <a:avLst/>
              <a:gdLst/>
              <a:ahLst/>
              <a:cxnLst/>
              <a:rect l="l" t="t" r="r" b="b"/>
              <a:pathLst>
                <a:path w="57989" h="55753" extrusionOk="0">
                  <a:moveTo>
                    <a:pt x="0" y="42180"/>
                  </a:moveTo>
                  <a:cubicBezTo>
                    <a:pt x="0" y="48683"/>
                    <a:pt x="4199" y="52611"/>
                    <a:pt x="10431" y="54440"/>
                  </a:cubicBezTo>
                  <a:cubicBezTo>
                    <a:pt x="21811" y="57827"/>
                    <a:pt x="30277" y="54440"/>
                    <a:pt x="38947" y="46854"/>
                  </a:cubicBezTo>
                  <a:cubicBezTo>
                    <a:pt x="49242" y="37778"/>
                    <a:pt x="64414" y="14681"/>
                    <a:pt x="55067" y="592"/>
                  </a:cubicBezTo>
                  <a:cubicBezTo>
                    <a:pt x="54254" y="-627"/>
                    <a:pt x="52155" y="186"/>
                    <a:pt x="52359" y="1676"/>
                  </a:cubicBezTo>
                  <a:cubicBezTo>
                    <a:pt x="54187" y="13868"/>
                    <a:pt x="52697" y="21928"/>
                    <a:pt x="47007" y="32969"/>
                  </a:cubicBezTo>
                  <a:cubicBezTo>
                    <a:pt x="43960" y="38997"/>
                    <a:pt x="39692" y="43603"/>
                    <a:pt x="34747" y="48073"/>
                  </a:cubicBezTo>
                  <a:cubicBezTo>
                    <a:pt x="25671" y="56201"/>
                    <a:pt x="5487" y="55321"/>
                    <a:pt x="1355" y="41842"/>
                  </a:cubicBezTo>
                  <a:cubicBezTo>
                    <a:pt x="1084" y="41029"/>
                    <a:pt x="0" y="41435"/>
                    <a:pt x="0" y="421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1" name="Google Shape;1956;p46">
              <a:extLst>
                <a:ext uri="{FF2B5EF4-FFF2-40B4-BE49-F238E27FC236}">
                  <a16:creationId xmlns:a16="http://schemas.microsoft.com/office/drawing/2014/main" id="{9AB3031E-211D-5FF3-D67E-696280B0775C}"/>
                </a:ext>
              </a:extLst>
            </p:cNvPr>
            <p:cNvSpPr/>
            <p:nvPr/>
          </p:nvSpPr>
          <p:spPr>
            <a:xfrm>
              <a:off x="3978741" y="3725525"/>
              <a:ext cx="44882" cy="46755"/>
            </a:xfrm>
            <a:custGeom>
              <a:avLst/>
              <a:gdLst/>
              <a:ahLst/>
              <a:cxnLst/>
              <a:rect l="l" t="t" r="r" b="b"/>
              <a:pathLst>
                <a:path w="44882" h="46755" extrusionOk="0">
                  <a:moveTo>
                    <a:pt x="186" y="37467"/>
                  </a:moveTo>
                  <a:cubicBezTo>
                    <a:pt x="-1033" y="42276"/>
                    <a:pt x="3979" y="45324"/>
                    <a:pt x="8314" y="46272"/>
                  </a:cubicBezTo>
                  <a:cubicBezTo>
                    <a:pt x="15697" y="47898"/>
                    <a:pt x="23690" y="45324"/>
                    <a:pt x="29108" y="40041"/>
                  </a:cubicBezTo>
                  <a:cubicBezTo>
                    <a:pt x="37237" y="32049"/>
                    <a:pt x="51866" y="11051"/>
                    <a:pt x="41029" y="214"/>
                  </a:cubicBezTo>
                  <a:cubicBezTo>
                    <a:pt x="40420" y="-396"/>
                    <a:pt x="39539" y="417"/>
                    <a:pt x="39743" y="1162"/>
                  </a:cubicBezTo>
                  <a:cubicBezTo>
                    <a:pt x="43265" y="11864"/>
                    <a:pt x="40013" y="20398"/>
                    <a:pt x="33986" y="29542"/>
                  </a:cubicBezTo>
                  <a:cubicBezTo>
                    <a:pt x="28295" y="38144"/>
                    <a:pt x="8586" y="54130"/>
                    <a:pt x="1947" y="37332"/>
                  </a:cubicBezTo>
                  <a:cubicBezTo>
                    <a:pt x="1609" y="36451"/>
                    <a:pt x="389" y="36654"/>
                    <a:pt x="186" y="375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2" name="Google Shape;1957;p46">
              <a:extLst>
                <a:ext uri="{FF2B5EF4-FFF2-40B4-BE49-F238E27FC236}">
                  <a16:creationId xmlns:a16="http://schemas.microsoft.com/office/drawing/2014/main" id="{D40C582C-2068-4EA9-5D39-E7D1FEAF3B34}"/>
                </a:ext>
              </a:extLst>
            </p:cNvPr>
            <p:cNvSpPr/>
            <p:nvPr/>
          </p:nvSpPr>
          <p:spPr>
            <a:xfrm>
              <a:off x="3957652" y="3804502"/>
              <a:ext cx="40858" cy="47469"/>
            </a:xfrm>
            <a:custGeom>
              <a:avLst/>
              <a:gdLst/>
              <a:ahLst/>
              <a:cxnLst/>
              <a:rect l="l" t="t" r="r" b="b"/>
              <a:pathLst>
                <a:path w="40858" h="47469" extrusionOk="0">
                  <a:moveTo>
                    <a:pt x="7" y="32998"/>
                  </a:moveTo>
                  <a:cubicBezTo>
                    <a:pt x="-467" y="52912"/>
                    <a:pt x="21817" y="49728"/>
                    <a:pt x="31368" y="38688"/>
                  </a:cubicBezTo>
                  <a:cubicBezTo>
                    <a:pt x="37531" y="31508"/>
                    <a:pt x="48098" y="4482"/>
                    <a:pt x="33467" y="80"/>
                  </a:cubicBezTo>
                  <a:cubicBezTo>
                    <a:pt x="32248" y="-327"/>
                    <a:pt x="30961" y="893"/>
                    <a:pt x="31842" y="2112"/>
                  </a:cubicBezTo>
                  <a:cubicBezTo>
                    <a:pt x="35228" y="6853"/>
                    <a:pt x="37261" y="9901"/>
                    <a:pt x="36922" y="16065"/>
                  </a:cubicBezTo>
                  <a:cubicBezTo>
                    <a:pt x="36651" y="21213"/>
                    <a:pt x="34687" y="26225"/>
                    <a:pt x="32519" y="30763"/>
                  </a:cubicBezTo>
                  <a:cubicBezTo>
                    <a:pt x="30013" y="35978"/>
                    <a:pt x="26491" y="39433"/>
                    <a:pt x="21478" y="42142"/>
                  </a:cubicBezTo>
                  <a:cubicBezTo>
                    <a:pt x="11725" y="47358"/>
                    <a:pt x="3665" y="43158"/>
                    <a:pt x="820" y="32795"/>
                  </a:cubicBezTo>
                  <a:cubicBezTo>
                    <a:pt x="685" y="32321"/>
                    <a:pt x="74" y="32592"/>
                    <a:pt x="74" y="329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3" name="Google Shape;1958;p46">
              <a:extLst>
                <a:ext uri="{FF2B5EF4-FFF2-40B4-BE49-F238E27FC236}">
                  <a16:creationId xmlns:a16="http://schemas.microsoft.com/office/drawing/2014/main" id="{58EDD77D-1747-6298-E41A-BF2DA7BF6693}"/>
                </a:ext>
              </a:extLst>
            </p:cNvPr>
            <p:cNvSpPr/>
            <p:nvPr/>
          </p:nvSpPr>
          <p:spPr>
            <a:xfrm>
              <a:off x="3962655" y="3878580"/>
              <a:ext cx="55958" cy="65137"/>
            </a:xfrm>
            <a:custGeom>
              <a:avLst/>
              <a:gdLst/>
              <a:ahLst/>
              <a:cxnLst/>
              <a:rect l="l" t="t" r="r" b="b"/>
              <a:pathLst>
                <a:path w="55958" h="65137" extrusionOk="0">
                  <a:moveTo>
                    <a:pt x="84" y="52730"/>
                  </a:moveTo>
                  <a:cubicBezTo>
                    <a:pt x="5977" y="74066"/>
                    <a:pt x="29954" y="63567"/>
                    <a:pt x="40453" y="53204"/>
                  </a:cubicBezTo>
                  <a:cubicBezTo>
                    <a:pt x="53187" y="40741"/>
                    <a:pt x="65378" y="11480"/>
                    <a:pt x="45330" y="169"/>
                  </a:cubicBezTo>
                  <a:cubicBezTo>
                    <a:pt x="43975" y="-576"/>
                    <a:pt x="42484" y="1320"/>
                    <a:pt x="43501" y="2472"/>
                  </a:cubicBezTo>
                  <a:cubicBezTo>
                    <a:pt x="56302" y="16899"/>
                    <a:pt x="52712" y="31191"/>
                    <a:pt x="42417" y="46024"/>
                  </a:cubicBezTo>
                  <a:cubicBezTo>
                    <a:pt x="33476" y="58961"/>
                    <a:pt x="11192" y="71898"/>
                    <a:pt x="897" y="52391"/>
                  </a:cubicBezTo>
                  <a:cubicBezTo>
                    <a:pt x="626" y="51849"/>
                    <a:pt x="-119" y="52120"/>
                    <a:pt x="16" y="527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4" name="Google Shape;1959;p46">
              <a:extLst>
                <a:ext uri="{FF2B5EF4-FFF2-40B4-BE49-F238E27FC236}">
                  <a16:creationId xmlns:a16="http://schemas.microsoft.com/office/drawing/2014/main" id="{65CDF6FD-173E-93E5-6217-4CAC19F7A1CC}"/>
                </a:ext>
              </a:extLst>
            </p:cNvPr>
            <p:cNvSpPr/>
            <p:nvPr/>
          </p:nvSpPr>
          <p:spPr>
            <a:xfrm>
              <a:off x="3981700" y="3980577"/>
              <a:ext cx="43982" cy="47420"/>
            </a:xfrm>
            <a:custGeom>
              <a:avLst/>
              <a:gdLst/>
              <a:ahLst/>
              <a:cxnLst/>
              <a:rect l="l" t="t" r="r" b="b"/>
              <a:pathLst>
                <a:path w="43982" h="47420" extrusionOk="0">
                  <a:moveTo>
                    <a:pt x="4" y="36145"/>
                  </a:moveTo>
                  <a:cubicBezTo>
                    <a:pt x="2172" y="51927"/>
                    <a:pt x="17682" y="48675"/>
                    <a:pt x="27300" y="41293"/>
                  </a:cubicBezTo>
                  <a:cubicBezTo>
                    <a:pt x="35632" y="34926"/>
                    <a:pt x="54597" y="5665"/>
                    <a:pt x="36241" y="43"/>
                  </a:cubicBezTo>
                  <a:cubicBezTo>
                    <a:pt x="35564" y="-160"/>
                    <a:pt x="34615" y="382"/>
                    <a:pt x="35022" y="1194"/>
                  </a:cubicBezTo>
                  <a:cubicBezTo>
                    <a:pt x="36106" y="3362"/>
                    <a:pt x="36106" y="3430"/>
                    <a:pt x="37732" y="5258"/>
                  </a:cubicBezTo>
                  <a:cubicBezTo>
                    <a:pt x="41389" y="9390"/>
                    <a:pt x="40034" y="15689"/>
                    <a:pt x="38544" y="20363"/>
                  </a:cubicBezTo>
                  <a:cubicBezTo>
                    <a:pt x="36648" y="26053"/>
                    <a:pt x="32922" y="31133"/>
                    <a:pt x="28994" y="35603"/>
                  </a:cubicBezTo>
                  <a:cubicBezTo>
                    <a:pt x="21136" y="44611"/>
                    <a:pt x="5491" y="51791"/>
                    <a:pt x="952" y="35874"/>
                  </a:cubicBezTo>
                  <a:cubicBezTo>
                    <a:pt x="816" y="35332"/>
                    <a:pt x="-64" y="35535"/>
                    <a:pt x="4" y="360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5" name="Google Shape;1960;p46">
              <a:extLst>
                <a:ext uri="{FF2B5EF4-FFF2-40B4-BE49-F238E27FC236}">
                  <a16:creationId xmlns:a16="http://schemas.microsoft.com/office/drawing/2014/main" id="{26A8DB38-9BE9-B713-8C5C-AB33C5E37689}"/>
                </a:ext>
              </a:extLst>
            </p:cNvPr>
            <p:cNvSpPr/>
            <p:nvPr/>
          </p:nvSpPr>
          <p:spPr>
            <a:xfrm>
              <a:off x="3980011" y="4059877"/>
              <a:ext cx="60269" cy="64834"/>
            </a:xfrm>
            <a:custGeom>
              <a:avLst/>
              <a:gdLst/>
              <a:ahLst/>
              <a:cxnLst/>
              <a:rect l="l" t="t" r="r" b="b"/>
              <a:pathLst>
                <a:path w="60269" h="64834" extrusionOk="0">
                  <a:moveTo>
                    <a:pt x="0" y="53230"/>
                  </a:moveTo>
                  <a:cubicBezTo>
                    <a:pt x="1287" y="74159"/>
                    <a:pt x="28245" y="61832"/>
                    <a:pt x="37660" y="54449"/>
                  </a:cubicBezTo>
                  <a:cubicBezTo>
                    <a:pt x="47413" y="46795"/>
                    <a:pt x="73830" y="6291"/>
                    <a:pt x="51613" y="59"/>
                  </a:cubicBezTo>
                  <a:cubicBezTo>
                    <a:pt x="49919" y="-415"/>
                    <a:pt x="48971" y="2091"/>
                    <a:pt x="50258" y="3107"/>
                  </a:cubicBezTo>
                  <a:cubicBezTo>
                    <a:pt x="65431" y="14689"/>
                    <a:pt x="44230" y="43341"/>
                    <a:pt x="35492" y="51469"/>
                  </a:cubicBezTo>
                  <a:cubicBezTo>
                    <a:pt x="26552" y="59732"/>
                    <a:pt x="7316" y="69012"/>
                    <a:pt x="1084" y="52959"/>
                  </a:cubicBezTo>
                  <a:cubicBezTo>
                    <a:pt x="881" y="52417"/>
                    <a:pt x="68" y="52620"/>
                    <a:pt x="68" y="532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6" name="Google Shape;1961;p46">
              <a:extLst>
                <a:ext uri="{FF2B5EF4-FFF2-40B4-BE49-F238E27FC236}">
                  <a16:creationId xmlns:a16="http://schemas.microsoft.com/office/drawing/2014/main" id="{073AF633-D656-D4A8-19A3-8A4ECE283E33}"/>
                </a:ext>
              </a:extLst>
            </p:cNvPr>
            <p:cNvSpPr/>
            <p:nvPr/>
          </p:nvSpPr>
          <p:spPr>
            <a:xfrm>
              <a:off x="3947326" y="4193822"/>
              <a:ext cx="67299" cy="71412"/>
            </a:xfrm>
            <a:custGeom>
              <a:avLst/>
              <a:gdLst/>
              <a:ahLst/>
              <a:cxnLst/>
              <a:rect l="l" t="t" r="r" b="b"/>
              <a:pathLst>
                <a:path w="67299" h="71412" extrusionOk="0">
                  <a:moveTo>
                    <a:pt x="37" y="51703"/>
                  </a:moveTo>
                  <a:cubicBezTo>
                    <a:pt x="8504" y="78999"/>
                    <a:pt x="33023" y="74529"/>
                    <a:pt x="51514" y="58883"/>
                  </a:cubicBezTo>
                  <a:cubicBezTo>
                    <a:pt x="60929" y="50958"/>
                    <a:pt x="67093" y="39782"/>
                    <a:pt x="67296" y="27454"/>
                  </a:cubicBezTo>
                  <a:cubicBezTo>
                    <a:pt x="67432" y="17633"/>
                    <a:pt x="63164" y="3612"/>
                    <a:pt x="53072" y="90"/>
                  </a:cubicBezTo>
                  <a:cubicBezTo>
                    <a:pt x="51514" y="-452"/>
                    <a:pt x="50024" y="1580"/>
                    <a:pt x="51514" y="2664"/>
                  </a:cubicBezTo>
                  <a:cubicBezTo>
                    <a:pt x="71022" y="17227"/>
                    <a:pt x="65061" y="41408"/>
                    <a:pt x="49550" y="56173"/>
                  </a:cubicBezTo>
                  <a:cubicBezTo>
                    <a:pt x="43048" y="62405"/>
                    <a:pt x="34649" y="66943"/>
                    <a:pt x="25843" y="68704"/>
                  </a:cubicBezTo>
                  <a:cubicBezTo>
                    <a:pt x="13922" y="71007"/>
                    <a:pt x="6336" y="60305"/>
                    <a:pt x="1459" y="51229"/>
                  </a:cubicBezTo>
                  <a:cubicBezTo>
                    <a:pt x="1053" y="50416"/>
                    <a:pt x="-234" y="50822"/>
                    <a:pt x="37" y="517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7" name="Google Shape;1962;p46">
              <a:extLst>
                <a:ext uri="{FF2B5EF4-FFF2-40B4-BE49-F238E27FC236}">
                  <a16:creationId xmlns:a16="http://schemas.microsoft.com/office/drawing/2014/main" id="{1C1C32C1-07F7-3848-9DCC-987D2DF9109B}"/>
                </a:ext>
              </a:extLst>
            </p:cNvPr>
            <p:cNvSpPr/>
            <p:nvPr/>
          </p:nvSpPr>
          <p:spPr>
            <a:xfrm>
              <a:off x="3881323" y="4147894"/>
              <a:ext cx="47255" cy="47118"/>
            </a:xfrm>
            <a:custGeom>
              <a:avLst/>
              <a:gdLst/>
              <a:ahLst/>
              <a:cxnLst/>
              <a:rect l="l" t="t" r="r" b="b"/>
              <a:pathLst>
                <a:path w="47255" h="47118" extrusionOk="0">
                  <a:moveTo>
                    <a:pt x="270" y="31118"/>
                  </a:moveTo>
                  <a:cubicBezTo>
                    <a:pt x="-881" y="37010"/>
                    <a:pt x="1626" y="44732"/>
                    <a:pt x="8128" y="46561"/>
                  </a:cubicBezTo>
                  <a:cubicBezTo>
                    <a:pt x="17204" y="48999"/>
                    <a:pt x="26687" y="42971"/>
                    <a:pt x="33799" y="37688"/>
                  </a:cubicBezTo>
                  <a:cubicBezTo>
                    <a:pt x="40708" y="32608"/>
                    <a:pt x="45517" y="25293"/>
                    <a:pt x="47007" y="16826"/>
                  </a:cubicBezTo>
                  <a:cubicBezTo>
                    <a:pt x="48158" y="10595"/>
                    <a:pt x="45313" y="1586"/>
                    <a:pt x="38608" y="28"/>
                  </a:cubicBezTo>
                  <a:cubicBezTo>
                    <a:pt x="37863" y="-175"/>
                    <a:pt x="37321" y="773"/>
                    <a:pt x="37795" y="1383"/>
                  </a:cubicBezTo>
                  <a:cubicBezTo>
                    <a:pt x="41859" y="6327"/>
                    <a:pt x="44772" y="9646"/>
                    <a:pt x="44365" y="16420"/>
                  </a:cubicBezTo>
                  <a:cubicBezTo>
                    <a:pt x="44027" y="22719"/>
                    <a:pt x="39827" y="28408"/>
                    <a:pt x="36169" y="33217"/>
                  </a:cubicBezTo>
                  <a:cubicBezTo>
                    <a:pt x="27770" y="44122"/>
                    <a:pt x="2844" y="51099"/>
                    <a:pt x="1490" y="31185"/>
                  </a:cubicBezTo>
                  <a:cubicBezTo>
                    <a:pt x="1490" y="30440"/>
                    <a:pt x="338" y="30440"/>
                    <a:pt x="203" y="31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8" name="Google Shape;1963;p46">
              <a:extLst>
                <a:ext uri="{FF2B5EF4-FFF2-40B4-BE49-F238E27FC236}">
                  <a16:creationId xmlns:a16="http://schemas.microsoft.com/office/drawing/2014/main" id="{458F48FC-4088-33D7-3848-1AD2DAD2780C}"/>
                </a:ext>
              </a:extLst>
            </p:cNvPr>
            <p:cNvSpPr/>
            <p:nvPr/>
          </p:nvSpPr>
          <p:spPr>
            <a:xfrm>
              <a:off x="3840548" y="4041165"/>
              <a:ext cx="62907" cy="54732"/>
            </a:xfrm>
            <a:custGeom>
              <a:avLst/>
              <a:gdLst/>
              <a:ahLst/>
              <a:cxnLst/>
              <a:rect l="l" t="t" r="r" b="b"/>
              <a:pathLst>
                <a:path w="62907" h="54732" extrusionOk="0">
                  <a:moveTo>
                    <a:pt x="0" y="35433"/>
                  </a:moveTo>
                  <a:cubicBezTo>
                    <a:pt x="271" y="57853"/>
                    <a:pt x="20997" y="57176"/>
                    <a:pt x="37457" y="51080"/>
                  </a:cubicBezTo>
                  <a:cubicBezTo>
                    <a:pt x="55473" y="44442"/>
                    <a:pt x="70713" y="18093"/>
                    <a:pt x="58522" y="618"/>
                  </a:cubicBezTo>
                  <a:cubicBezTo>
                    <a:pt x="57438" y="-940"/>
                    <a:pt x="55203" y="754"/>
                    <a:pt x="56218" y="2312"/>
                  </a:cubicBezTo>
                  <a:cubicBezTo>
                    <a:pt x="77622" y="36314"/>
                    <a:pt x="8060" y="75396"/>
                    <a:pt x="1084" y="35298"/>
                  </a:cubicBezTo>
                  <a:cubicBezTo>
                    <a:pt x="948" y="34620"/>
                    <a:pt x="0" y="34688"/>
                    <a:pt x="0" y="353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9" name="Google Shape;1964;p46">
              <a:extLst>
                <a:ext uri="{FF2B5EF4-FFF2-40B4-BE49-F238E27FC236}">
                  <a16:creationId xmlns:a16="http://schemas.microsoft.com/office/drawing/2014/main" id="{E4B29661-EC03-C1BB-D242-ECAFBEBF1CBC}"/>
                </a:ext>
              </a:extLst>
            </p:cNvPr>
            <p:cNvSpPr/>
            <p:nvPr/>
          </p:nvSpPr>
          <p:spPr>
            <a:xfrm>
              <a:off x="3841157" y="3940044"/>
              <a:ext cx="57796" cy="65343"/>
            </a:xfrm>
            <a:custGeom>
              <a:avLst/>
              <a:gdLst/>
              <a:ahLst/>
              <a:cxnLst/>
              <a:rect l="l" t="t" r="r" b="b"/>
              <a:pathLst>
                <a:path w="57796" h="65343" extrusionOk="0">
                  <a:moveTo>
                    <a:pt x="44975" y="1901"/>
                  </a:moveTo>
                  <a:cubicBezTo>
                    <a:pt x="61841" y="5220"/>
                    <a:pt x="53171" y="25540"/>
                    <a:pt x="47142" y="34819"/>
                  </a:cubicBezTo>
                  <a:cubicBezTo>
                    <a:pt x="42333" y="42135"/>
                    <a:pt x="37050" y="48705"/>
                    <a:pt x="30209" y="54191"/>
                  </a:cubicBezTo>
                  <a:cubicBezTo>
                    <a:pt x="24926" y="58391"/>
                    <a:pt x="12869" y="64622"/>
                    <a:pt x="6773" y="57375"/>
                  </a:cubicBezTo>
                  <a:cubicBezTo>
                    <a:pt x="4606" y="54801"/>
                    <a:pt x="4199" y="52769"/>
                    <a:pt x="2100" y="50330"/>
                  </a:cubicBezTo>
                  <a:cubicBezTo>
                    <a:pt x="1355" y="49450"/>
                    <a:pt x="0" y="49924"/>
                    <a:pt x="0" y="51143"/>
                  </a:cubicBezTo>
                  <a:cubicBezTo>
                    <a:pt x="407" y="62048"/>
                    <a:pt x="8467" y="66790"/>
                    <a:pt x="18491" y="64961"/>
                  </a:cubicBezTo>
                  <a:cubicBezTo>
                    <a:pt x="32918" y="62319"/>
                    <a:pt x="42266" y="48095"/>
                    <a:pt x="49784" y="36919"/>
                  </a:cubicBezTo>
                  <a:cubicBezTo>
                    <a:pt x="55677" y="28249"/>
                    <a:pt x="66515" y="-3992"/>
                    <a:pt x="45043" y="411"/>
                  </a:cubicBezTo>
                  <a:cubicBezTo>
                    <a:pt x="44230" y="546"/>
                    <a:pt x="44094" y="1698"/>
                    <a:pt x="45043" y="19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0" name="Google Shape;1965;p46">
              <a:extLst>
                <a:ext uri="{FF2B5EF4-FFF2-40B4-BE49-F238E27FC236}">
                  <a16:creationId xmlns:a16="http://schemas.microsoft.com/office/drawing/2014/main" id="{180293F6-BDBA-1629-F101-D0BD3271E277}"/>
                </a:ext>
              </a:extLst>
            </p:cNvPr>
            <p:cNvSpPr/>
            <p:nvPr/>
          </p:nvSpPr>
          <p:spPr>
            <a:xfrm>
              <a:off x="3817945" y="3764841"/>
              <a:ext cx="76164" cy="106537"/>
            </a:xfrm>
            <a:custGeom>
              <a:avLst/>
              <a:gdLst/>
              <a:ahLst/>
              <a:cxnLst/>
              <a:rect l="l" t="t" r="r" b="b"/>
              <a:pathLst>
                <a:path w="76164" h="106537" extrusionOk="0">
                  <a:moveTo>
                    <a:pt x="1606" y="106254"/>
                  </a:moveTo>
                  <a:cubicBezTo>
                    <a:pt x="34117" y="77806"/>
                    <a:pt x="68119" y="48139"/>
                    <a:pt x="76112" y="2961"/>
                  </a:cubicBezTo>
                  <a:cubicBezTo>
                    <a:pt x="76722" y="-494"/>
                    <a:pt x="71777" y="-1103"/>
                    <a:pt x="70897" y="2080"/>
                  </a:cubicBezTo>
                  <a:cubicBezTo>
                    <a:pt x="64665" y="24771"/>
                    <a:pt x="53760" y="44617"/>
                    <a:pt x="40620" y="64124"/>
                  </a:cubicBezTo>
                  <a:cubicBezTo>
                    <a:pt x="29850" y="80041"/>
                    <a:pt x="13933" y="91624"/>
                    <a:pt x="251" y="104899"/>
                  </a:cubicBezTo>
                  <a:cubicBezTo>
                    <a:pt x="-562" y="105712"/>
                    <a:pt x="793" y="107067"/>
                    <a:pt x="1606" y="106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1" name="Google Shape;1966;p46">
              <a:extLst>
                <a:ext uri="{FF2B5EF4-FFF2-40B4-BE49-F238E27FC236}">
                  <a16:creationId xmlns:a16="http://schemas.microsoft.com/office/drawing/2014/main" id="{1D2BE8F2-7511-24C0-D62E-63BC3AD57D1D}"/>
                </a:ext>
              </a:extLst>
            </p:cNvPr>
            <p:cNvSpPr/>
            <p:nvPr/>
          </p:nvSpPr>
          <p:spPr>
            <a:xfrm>
              <a:off x="3717535" y="3890264"/>
              <a:ext cx="75044" cy="45238"/>
            </a:xfrm>
            <a:custGeom>
              <a:avLst/>
              <a:gdLst/>
              <a:ahLst/>
              <a:cxnLst/>
              <a:rect l="l" t="t" r="r" b="b"/>
              <a:pathLst>
                <a:path w="75044" h="45238" extrusionOk="0">
                  <a:moveTo>
                    <a:pt x="74719" y="0"/>
                  </a:moveTo>
                  <a:cubicBezTo>
                    <a:pt x="60631" y="4809"/>
                    <a:pt x="49387" y="14495"/>
                    <a:pt x="37330" y="23097"/>
                  </a:cubicBezTo>
                  <a:cubicBezTo>
                    <a:pt x="25612" y="31428"/>
                    <a:pt x="13284" y="35560"/>
                    <a:pt x="686" y="41656"/>
                  </a:cubicBezTo>
                  <a:cubicBezTo>
                    <a:pt x="-194" y="42062"/>
                    <a:pt x="-262" y="43214"/>
                    <a:pt x="686" y="43688"/>
                  </a:cubicBezTo>
                  <a:cubicBezTo>
                    <a:pt x="10508" y="48768"/>
                    <a:pt x="22226" y="40166"/>
                    <a:pt x="30557" y="35154"/>
                  </a:cubicBezTo>
                  <a:cubicBezTo>
                    <a:pt x="46338" y="25535"/>
                    <a:pt x="61646" y="13073"/>
                    <a:pt x="74990" y="406"/>
                  </a:cubicBezTo>
                  <a:cubicBezTo>
                    <a:pt x="75125" y="271"/>
                    <a:pt x="74990" y="0"/>
                    <a:pt x="74787" y="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2" name="Google Shape;1967;p46">
              <a:extLst>
                <a:ext uri="{FF2B5EF4-FFF2-40B4-BE49-F238E27FC236}">
                  <a16:creationId xmlns:a16="http://schemas.microsoft.com/office/drawing/2014/main" id="{8F47134A-DB07-C0FB-2E96-C76DAF692E21}"/>
                </a:ext>
              </a:extLst>
            </p:cNvPr>
            <p:cNvSpPr/>
            <p:nvPr/>
          </p:nvSpPr>
          <p:spPr>
            <a:xfrm>
              <a:off x="3632933" y="3788264"/>
              <a:ext cx="45380" cy="81437"/>
            </a:xfrm>
            <a:custGeom>
              <a:avLst/>
              <a:gdLst/>
              <a:ahLst/>
              <a:cxnLst/>
              <a:rect l="l" t="t" r="r" b="b"/>
              <a:pathLst>
                <a:path w="45380" h="81437" extrusionOk="0">
                  <a:moveTo>
                    <a:pt x="13695" y="467"/>
                  </a:moveTo>
                  <a:cubicBezTo>
                    <a:pt x="3196" y="21261"/>
                    <a:pt x="-5880" y="41310"/>
                    <a:pt x="4753" y="63933"/>
                  </a:cubicBezTo>
                  <a:cubicBezTo>
                    <a:pt x="11934" y="79173"/>
                    <a:pt x="28867" y="84253"/>
                    <a:pt x="44242" y="79986"/>
                  </a:cubicBezTo>
                  <a:cubicBezTo>
                    <a:pt x="46274" y="79444"/>
                    <a:pt x="45326" y="76464"/>
                    <a:pt x="43430" y="76532"/>
                  </a:cubicBezTo>
                  <a:cubicBezTo>
                    <a:pt x="-2155" y="78293"/>
                    <a:pt x="3399" y="30676"/>
                    <a:pt x="14981" y="1009"/>
                  </a:cubicBezTo>
                  <a:cubicBezTo>
                    <a:pt x="15320" y="128"/>
                    <a:pt x="14101" y="-414"/>
                    <a:pt x="13695" y="3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3" name="Google Shape;1968;p46">
              <a:extLst>
                <a:ext uri="{FF2B5EF4-FFF2-40B4-BE49-F238E27FC236}">
                  <a16:creationId xmlns:a16="http://schemas.microsoft.com/office/drawing/2014/main" id="{CABEF8B6-858D-60D3-717F-A57F8554DA9A}"/>
                </a:ext>
              </a:extLst>
            </p:cNvPr>
            <p:cNvSpPr/>
            <p:nvPr/>
          </p:nvSpPr>
          <p:spPr>
            <a:xfrm>
              <a:off x="3760958" y="3660031"/>
              <a:ext cx="90532" cy="41947"/>
            </a:xfrm>
            <a:custGeom>
              <a:avLst/>
              <a:gdLst/>
              <a:ahLst/>
              <a:cxnLst/>
              <a:rect l="l" t="t" r="r" b="b"/>
              <a:pathLst>
                <a:path w="90532" h="41947" extrusionOk="0">
                  <a:moveTo>
                    <a:pt x="545" y="22698"/>
                  </a:moveTo>
                  <a:cubicBezTo>
                    <a:pt x="16937" y="14503"/>
                    <a:pt x="35969" y="9152"/>
                    <a:pt x="53919" y="5494"/>
                  </a:cubicBezTo>
                  <a:cubicBezTo>
                    <a:pt x="63334" y="3598"/>
                    <a:pt x="72681" y="8136"/>
                    <a:pt x="78709" y="14977"/>
                  </a:cubicBezTo>
                  <a:cubicBezTo>
                    <a:pt x="85144" y="22292"/>
                    <a:pt x="83180" y="31504"/>
                    <a:pt x="83857" y="40309"/>
                  </a:cubicBezTo>
                  <a:cubicBezTo>
                    <a:pt x="83993" y="41799"/>
                    <a:pt x="86160" y="42612"/>
                    <a:pt x="87040" y="41257"/>
                  </a:cubicBezTo>
                  <a:cubicBezTo>
                    <a:pt x="96388" y="26762"/>
                    <a:pt x="85483" y="9490"/>
                    <a:pt x="71868" y="2582"/>
                  </a:cubicBezTo>
                  <a:cubicBezTo>
                    <a:pt x="62928" y="-1889"/>
                    <a:pt x="52970" y="279"/>
                    <a:pt x="43962" y="2853"/>
                  </a:cubicBezTo>
                  <a:cubicBezTo>
                    <a:pt x="27977" y="7458"/>
                    <a:pt x="13888" y="12471"/>
                    <a:pt x="139" y="21953"/>
                  </a:cubicBezTo>
                  <a:cubicBezTo>
                    <a:pt x="-200" y="22224"/>
                    <a:pt x="139" y="22834"/>
                    <a:pt x="545" y="226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4" name="Google Shape;1969;p46">
              <a:extLst>
                <a:ext uri="{FF2B5EF4-FFF2-40B4-BE49-F238E27FC236}">
                  <a16:creationId xmlns:a16="http://schemas.microsoft.com/office/drawing/2014/main" id="{673D698F-B50A-D962-E533-5443B746371E}"/>
                </a:ext>
              </a:extLst>
            </p:cNvPr>
            <p:cNvSpPr/>
            <p:nvPr/>
          </p:nvSpPr>
          <p:spPr>
            <a:xfrm>
              <a:off x="3718178" y="3689250"/>
              <a:ext cx="27607" cy="23958"/>
            </a:xfrm>
            <a:custGeom>
              <a:avLst/>
              <a:gdLst/>
              <a:ahLst/>
              <a:cxnLst/>
              <a:rect l="l" t="t" r="r" b="b"/>
              <a:pathLst>
                <a:path w="27607" h="23958" extrusionOk="0">
                  <a:moveTo>
                    <a:pt x="26459" y="50"/>
                  </a:moveTo>
                  <a:cubicBezTo>
                    <a:pt x="16163" y="3233"/>
                    <a:pt x="5801" y="12377"/>
                    <a:pt x="246" y="21521"/>
                  </a:cubicBezTo>
                  <a:cubicBezTo>
                    <a:pt x="-770" y="23147"/>
                    <a:pt x="1601" y="24569"/>
                    <a:pt x="2956" y="23689"/>
                  </a:cubicBezTo>
                  <a:cubicBezTo>
                    <a:pt x="12167" y="17728"/>
                    <a:pt x="16638" y="6620"/>
                    <a:pt x="27068" y="1675"/>
                  </a:cubicBezTo>
                  <a:cubicBezTo>
                    <a:pt x="28085" y="1201"/>
                    <a:pt x="27543" y="-289"/>
                    <a:pt x="26459" y="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5" name="Google Shape;1970;p46">
              <a:extLst>
                <a:ext uri="{FF2B5EF4-FFF2-40B4-BE49-F238E27FC236}">
                  <a16:creationId xmlns:a16="http://schemas.microsoft.com/office/drawing/2014/main" id="{D7E8E033-243D-9EED-36F0-85465FEB40F7}"/>
                </a:ext>
              </a:extLst>
            </p:cNvPr>
            <p:cNvSpPr/>
            <p:nvPr/>
          </p:nvSpPr>
          <p:spPr>
            <a:xfrm>
              <a:off x="3730062" y="3706154"/>
              <a:ext cx="108067" cy="51384"/>
            </a:xfrm>
            <a:custGeom>
              <a:avLst/>
              <a:gdLst/>
              <a:ahLst/>
              <a:cxnLst/>
              <a:rect l="l" t="t" r="r" b="b"/>
              <a:pathLst>
                <a:path w="108067" h="51384" extrusionOk="0">
                  <a:moveTo>
                    <a:pt x="690" y="51218"/>
                  </a:moveTo>
                  <a:cubicBezTo>
                    <a:pt x="31508" y="22025"/>
                    <a:pt x="64766" y="11661"/>
                    <a:pt x="105879" y="4956"/>
                  </a:cubicBezTo>
                  <a:cubicBezTo>
                    <a:pt x="109064" y="4414"/>
                    <a:pt x="108657" y="-260"/>
                    <a:pt x="105406" y="11"/>
                  </a:cubicBezTo>
                  <a:cubicBezTo>
                    <a:pt x="65511" y="2721"/>
                    <a:pt x="24261" y="17216"/>
                    <a:pt x="80" y="50676"/>
                  </a:cubicBezTo>
                  <a:cubicBezTo>
                    <a:pt x="-190" y="51015"/>
                    <a:pt x="283" y="51624"/>
                    <a:pt x="622" y="512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6" name="Google Shape;1971;p46">
              <a:extLst>
                <a:ext uri="{FF2B5EF4-FFF2-40B4-BE49-F238E27FC236}">
                  <a16:creationId xmlns:a16="http://schemas.microsoft.com/office/drawing/2014/main" id="{AA36E409-9B4D-7A89-227F-49BC0C1C24B3}"/>
                </a:ext>
              </a:extLst>
            </p:cNvPr>
            <p:cNvSpPr/>
            <p:nvPr/>
          </p:nvSpPr>
          <p:spPr>
            <a:xfrm>
              <a:off x="3697751" y="3782303"/>
              <a:ext cx="10414" cy="16880"/>
            </a:xfrm>
            <a:custGeom>
              <a:avLst/>
              <a:gdLst/>
              <a:ahLst/>
              <a:cxnLst/>
              <a:rect l="l" t="t" r="r" b="b"/>
              <a:pathLst>
                <a:path w="10414" h="16880" extrusionOk="0">
                  <a:moveTo>
                    <a:pt x="7872" y="536"/>
                  </a:moveTo>
                  <a:cubicBezTo>
                    <a:pt x="3876" y="4803"/>
                    <a:pt x="828" y="9612"/>
                    <a:pt x="15" y="15505"/>
                  </a:cubicBezTo>
                  <a:cubicBezTo>
                    <a:pt x="-188" y="16927"/>
                    <a:pt x="1709" y="17401"/>
                    <a:pt x="2386" y="16182"/>
                  </a:cubicBezTo>
                  <a:cubicBezTo>
                    <a:pt x="4960" y="11441"/>
                    <a:pt x="6653" y="6496"/>
                    <a:pt x="10107" y="2229"/>
                  </a:cubicBezTo>
                  <a:cubicBezTo>
                    <a:pt x="11191" y="807"/>
                    <a:pt x="9159" y="-819"/>
                    <a:pt x="7939" y="4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7" name="Google Shape;1972;p46">
              <a:extLst>
                <a:ext uri="{FF2B5EF4-FFF2-40B4-BE49-F238E27FC236}">
                  <a16:creationId xmlns:a16="http://schemas.microsoft.com/office/drawing/2014/main" id="{B395C65F-4001-535A-412E-028D8C3A84BE}"/>
                </a:ext>
              </a:extLst>
            </p:cNvPr>
            <p:cNvSpPr/>
            <p:nvPr/>
          </p:nvSpPr>
          <p:spPr>
            <a:xfrm>
              <a:off x="3807216" y="4225037"/>
              <a:ext cx="98860" cy="75422"/>
            </a:xfrm>
            <a:custGeom>
              <a:avLst/>
              <a:gdLst/>
              <a:ahLst/>
              <a:cxnLst/>
              <a:rect l="l" t="t" r="r" b="b"/>
              <a:pathLst>
                <a:path w="98860" h="75422" extrusionOk="0">
                  <a:moveTo>
                    <a:pt x="74" y="1998"/>
                  </a:moveTo>
                  <a:cubicBezTo>
                    <a:pt x="11183" y="37896"/>
                    <a:pt x="59070" y="75692"/>
                    <a:pt x="97407" y="75421"/>
                  </a:cubicBezTo>
                  <a:cubicBezTo>
                    <a:pt x="99168" y="75421"/>
                    <a:pt x="99304" y="72982"/>
                    <a:pt x="97949" y="72305"/>
                  </a:cubicBezTo>
                  <a:cubicBezTo>
                    <a:pt x="61509" y="54491"/>
                    <a:pt x="19785" y="42502"/>
                    <a:pt x="2852" y="914"/>
                  </a:cubicBezTo>
                  <a:cubicBezTo>
                    <a:pt x="2107" y="-847"/>
                    <a:pt x="-467" y="169"/>
                    <a:pt x="74" y="19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8" name="Google Shape;1973;p46">
              <a:extLst>
                <a:ext uri="{FF2B5EF4-FFF2-40B4-BE49-F238E27FC236}">
                  <a16:creationId xmlns:a16="http://schemas.microsoft.com/office/drawing/2014/main" id="{2B22B700-BDE7-BCCD-5A55-6CD370898742}"/>
                </a:ext>
              </a:extLst>
            </p:cNvPr>
            <p:cNvSpPr/>
            <p:nvPr/>
          </p:nvSpPr>
          <p:spPr>
            <a:xfrm>
              <a:off x="4061838" y="4135344"/>
              <a:ext cx="15510" cy="71812"/>
            </a:xfrm>
            <a:custGeom>
              <a:avLst/>
              <a:gdLst/>
              <a:ahLst/>
              <a:cxnLst/>
              <a:rect l="l" t="t" r="r" b="b"/>
              <a:pathLst>
                <a:path w="15510" h="71812" extrusionOk="0">
                  <a:moveTo>
                    <a:pt x="12931" y="1063"/>
                  </a:moveTo>
                  <a:cubicBezTo>
                    <a:pt x="11238" y="11900"/>
                    <a:pt x="10019" y="22805"/>
                    <a:pt x="8664" y="33711"/>
                  </a:cubicBezTo>
                  <a:cubicBezTo>
                    <a:pt x="7174" y="46106"/>
                    <a:pt x="3178" y="57349"/>
                    <a:pt x="61" y="69338"/>
                  </a:cubicBezTo>
                  <a:cubicBezTo>
                    <a:pt x="-480" y="71438"/>
                    <a:pt x="2703" y="72725"/>
                    <a:pt x="3855" y="71032"/>
                  </a:cubicBezTo>
                  <a:cubicBezTo>
                    <a:pt x="17198" y="51795"/>
                    <a:pt x="13812" y="23618"/>
                    <a:pt x="15505" y="1469"/>
                  </a:cubicBezTo>
                  <a:cubicBezTo>
                    <a:pt x="15640" y="-156"/>
                    <a:pt x="13202" y="-630"/>
                    <a:pt x="12931" y="10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9" name="Google Shape;1974;p46">
              <a:extLst>
                <a:ext uri="{FF2B5EF4-FFF2-40B4-BE49-F238E27FC236}">
                  <a16:creationId xmlns:a16="http://schemas.microsoft.com/office/drawing/2014/main" id="{822280DD-B2C9-D6B8-267D-756402CA294E}"/>
                </a:ext>
              </a:extLst>
            </p:cNvPr>
            <p:cNvSpPr/>
            <p:nvPr/>
          </p:nvSpPr>
          <p:spPr>
            <a:xfrm>
              <a:off x="3750260" y="3654167"/>
              <a:ext cx="127134" cy="176905"/>
            </a:xfrm>
            <a:custGeom>
              <a:avLst/>
              <a:gdLst/>
              <a:ahLst/>
              <a:cxnLst/>
              <a:rect l="l" t="t" r="r" b="b"/>
              <a:pathLst>
                <a:path w="127134" h="176905" extrusionOk="0">
                  <a:moveTo>
                    <a:pt x="119616" y="51185"/>
                  </a:moveTo>
                  <a:cubicBezTo>
                    <a:pt x="111353" y="70082"/>
                    <a:pt x="100922" y="85255"/>
                    <a:pt x="88324" y="101443"/>
                  </a:cubicBezTo>
                  <a:cubicBezTo>
                    <a:pt x="79383" y="112213"/>
                    <a:pt x="15714" y="181842"/>
                    <a:pt x="0" y="176627"/>
                  </a:cubicBezTo>
                  <a:cubicBezTo>
                    <a:pt x="1015" y="172360"/>
                    <a:pt x="69765" y="104152"/>
                    <a:pt x="77893" y="93518"/>
                  </a:cubicBezTo>
                  <a:cubicBezTo>
                    <a:pt x="89204" y="77939"/>
                    <a:pt x="98687" y="63241"/>
                    <a:pt x="106409" y="45563"/>
                  </a:cubicBezTo>
                  <a:cubicBezTo>
                    <a:pt x="106950" y="44344"/>
                    <a:pt x="107425" y="43057"/>
                    <a:pt x="107899" y="41838"/>
                  </a:cubicBezTo>
                  <a:cubicBezTo>
                    <a:pt x="110744" y="34387"/>
                    <a:pt x="112640" y="27952"/>
                    <a:pt x="113520" y="20027"/>
                  </a:cubicBezTo>
                  <a:cubicBezTo>
                    <a:pt x="114198" y="5262"/>
                    <a:pt x="109321" y="3704"/>
                    <a:pt x="116637" y="1401"/>
                  </a:cubicBezTo>
                  <a:cubicBezTo>
                    <a:pt x="126390" y="-5305"/>
                    <a:pt x="126864" y="13864"/>
                    <a:pt x="127135" y="20908"/>
                  </a:cubicBezTo>
                  <a:cubicBezTo>
                    <a:pt x="126797" y="30391"/>
                    <a:pt x="124629" y="38180"/>
                    <a:pt x="121378" y="47053"/>
                  </a:cubicBezTo>
                  <a:cubicBezTo>
                    <a:pt x="121174" y="47866"/>
                    <a:pt x="120091" y="50304"/>
                    <a:pt x="119684" y="512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0" name="Google Shape;1975;p46">
              <a:extLst>
                <a:ext uri="{FF2B5EF4-FFF2-40B4-BE49-F238E27FC236}">
                  <a16:creationId xmlns:a16="http://schemas.microsoft.com/office/drawing/2014/main" id="{73FA4524-D0A5-4B63-68EB-A98632C0D2A3}"/>
                </a:ext>
              </a:extLst>
            </p:cNvPr>
            <p:cNvSpPr/>
            <p:nvPr/>
          </p:nvSpPr>
          <p:spPr>
            <a:xfrm>
              <a:off x="3889280" y="3368342"/>
              <a:ext cx="22523" cy="26366"/>
            </a:xfrm>
            <a:custGeom>
              <a:avLst/>
              <a:gdLst/>
              <a:ahLst/>
              <a:cxnLst/>
              <a:rect l="l" t="t" r="r" b="b"/>
              <a:pathLst>
                <a:path w="22523" h="26366" extrusionOk="0">
                  <a:moveTo>
                    <a:pt x="713" y="17241"/>
                  </a:moveTo>
                  <a:cubicBezTo>
                    <a:pt x="1255" y="15006"/>
                    <a:pt x="2000" y="13245"/>
                    <a:pt x="3152" y="11213"/>
                  </a:cubicBezTo>
                  <a:cubicBezTo>
                    <a:pt x="5319" y="7488"/>
                    <a:pt x="7554" y="4914"/>
                    <a:pt x="11279" y="2746"/>
                  </a:cubicBezTo>
                  <a:cubicBezTo>
                    <a:pt x="13582" y="1324"/>
                    <a:pt x="16088" y="105"/>
                    <a:pt x="18865" y="105"/>
                  </a:cubicBezTo>
                  <a:cubicBezTo>
                    <a:pt x="19678" y="-31"/>
                    <a:pt x="20559" y="-98"/>
                    <a:pt x="21372" y="308"/>
                  </a:cubicBezTo>
                  <a:cubicBezTo>
                    <a:pt x="21643" y="308"/>
                    <a:pt x="21913" y="444"/>
                    <a:pt x="22117" y="647"/>
                  </a:cubicBezTo>
                  <a:cubicBezTo>
                    <a:pt x="22252" y="647"/>
                    <a:pt x="22320" y="850"/>
                    <a:pt x="22320" y="850"/>
                  </a:cubicBezTo>
                  <a:cubicBezTo>
                    <a:pt x="22320" y="850"/>
                    <a:pt x="22320" y="985"/>
                    <a:pt x="22388" y="985"/>
                  </a:cubicBezTo>
                  <a:cubicBezTo>
                    <a:pt x="22388" y="985"/>
                    <a:pt x="22388" y="985"/>
                    <a:pt x="22388" y="985"/>
                  </a:cubicBezTo>
                  <a:cubicBezTo>
                    <a:pt x="22388" y="985"/>
                    <a:pt x="22388" y="985"/>
                    <a:pt x="22388" y="985"/>
                  </a:cubicBezTo>
                  <a:cubicBezTo>
                    <a:pt x="22388" y="985"/>
                    <a:pt x="22388" y="985"/>
                    <a:pt x="22388" y="985"/>
                  </a:cubicBezTo>
                  <a:cubicBezTo>
                    <a:pt x="22388" y="985"/>
                    <a:pt x="22523" y="850"/>
                    <a:pt x="22523" y="850"/>
                  </a:cubicBezTo>
                  <a:cubicBezTo>
                    <a:pt x="22523" y="850"/>
                    <a:pt x="22456" y="1053"/>
                    <a:pt x="22456" y="1053"/>
                  </a:cubicBezTo>
                  <a:cubicBezTo>
                    <a:pt x="22456" y="1053"/>
                    <a:pt x="22456" y="1053"/>
                    <a:pt x="22456" y="1121"/>
                  </a:cubicBezTo>
                  <a:cubicBezTo>
                    <a:pt x="22456" y="1121"/>
                    <a:pt x="22456" y="1121"/>
                    <a:pt x="22456" y="1121"/>
                  </a:cubicBezTo>
                  <a:cubicBezTo>
                    <a:pt x="22456" y="1121"/>
                    <a:pt x="22456" y="1189"/>
                    <a:pt x="22456" y="1189"/>
                  </a:cubicBezTo>
                  <a:cubicBezTo>
                    <a:pt x="22456" y="1189"/>
                    <a:pt x="22456" y="1324"/>
                    <a:pt x="22456" y="1324"/>
                  </a:cubicBezTo>
                  <a:cubicBezTo>
                    <a:pt x="22456" y="1460"/>
                    <a:pt x="22456" y="1527"/>
                    <a:pt x="22456" y="1663"/>
                  </a:cubicBezTo>
                  <a:cubicBezTo>
                    <a:pt x="22456" y="1934"/>
                    <a:pt x="22320" y="2137"/>
                    <a:pt x="22117" y="2340"/>
                  </a:cubicBezTo>
                  <a:cubicBezTo>
                    <a:pt x="21846" y="3017"/>
                    <a:pt x="21236" y="3492"/>
                    <a:pt x="20694" y="3966"/>
                  </a:cubicBezTo>
                  <a:cubicBezTo>
                    <a:pt x="19407" y="5524"/>
                    <a:pt x="17849" y="7014"/>
                    <a:pt x="16495" y="8639"/>
                  </a:cubicBezTo>
                  <a:cubicBezTo>
                    <a:pt x="14802" y="11010"/>
                    <a:pt x="13718" y="12906"/>
                    <a:pt x="12634" y="15616"/>
                  </a:cubicBezTo>
                  <a:cubicBezTo>
                    <a:pt x="12363" y="16090"/>
                    <a:pt x="11618" y="19002"/>
                    <a:pt x="11415" y="19748"/>
                  </a:cubicBezTo>
                  <a:cubicBezTo>
                    <a:pt x="9993" y="25911"/>
                    <a:pt x="10670" y="26589"/>
                    <a:pt x="5522" y="26318"/>
                  </a:cubicBezTo>
                  <a:cubicBezTo>
                    <a:pt x="-574" y="26589"/>
                    <a:pt x="-642" y="24286"/>
                    <a:pt x="713" y="171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1" name="Google Shape;1976;p46">
              <a:extLst>
                <a:ext uri="{FF2B5EF4-FFF2-40B4-BE49-F238E27FC236}">
                  <a16:creationId xmlns:a16="http://schemas.microsoft.com/office/drawing/2014/main" id="{A1762EDA-4E60-F52C-4457-AA291E3E7BA8}"/>
                </a:ext>
              </a:extLst>
            </p:cNvPr>
            <p:cNvSpPr/>
            <p:nvPr/>
          </p:nvSpPr>
          <p:spPr>
            <a:xfrm>
              <a:off x="3886977" y="3288687"/>
              <a:ext cx="22455" cy="26349"/>
            </a:xfrm>
            <a:custGeom>
              <a:avLst/>
              <a:gdLst/>
              <a:ahLst/>
              <a:cxnLst/>
              <a:rect l="l" t="t" r="r" b="b"/>
              <a:pathLst>
                <a:path w="22455" h="26349" extrusionOk="0">
                  <a:moveTo>
                    <a:pt x="645" y="17241"/>
                  </a:moveTo>
                  <a:cubicBezTo>
                    <a:pt x="1187" y="15006"/>
                    <a:pt x="1932" y="13245"/>
                    <a:pt x="3083" y="11213"/>
                  </a:cubicBezTo>
                  <a:cubicBezTo>
                    <a:pt x="5251" y="7488"/>
                    <a:pt x="7486" y="4914"/>
                    <a:pt x="11212" y="2747"/>
                  </a:cubicBezTo>
                  <a:cubicBezTo>
                    <a:pt x="13514" y="1324"/>
                    <a:pt x="16020" y="105"/>
                    <a:pt x="18798" y="105"/>
                  </a:cubicBezTo>
                  <a:cubicBezTo>
                    <a:pt x="19610" y="-31"/>
                    <a:pt x="20491" y="-98"/>
                    <a:pt x="21304" y="308"/>
                  </a:cubicBezTo>
                  <a:cubicBezTo>
                    <a:pt x="21575" y="308"/>
                    <a:pt x="21845" y="444"/>
                    <a:pt x="22049" y="647"/>
                  </a:cubicBezTo>
                  <a:cubicBezTo>
                    <a:pt x="22184" y="647"/>
                    <a:pt x="22252" y="850"/>
                    <a:pt x="22252" y="850"/>
                  </a:cubicBezTo>
                  <a:cubicBezTo>
                    <a:pt x="22252" y="850"/>
                    <a:pt x="22320" y="985"/>
                    <a:pt x="22320" y="985"/>
                  </a:cubicBezTo>
                  <a:cubicBezTo>
                    <a:pt x="22320" y="985"/>
                    <a:pt x="22320" y="985"/>
                    <a:pt x="22320" y="985"/>
                  </a:cubicBezTo>
                  <a:cubicBezTo>
                    <a:pt x="22320" y="985"/>
                    <a:pt x="22320" y="985"/>
                    <a:pt x="22320" y="985"/>
                  </a:cubicBezTo>
                  <a:cubicBezTo>
                    <a:pt x="22320" y="985"/>
                    <a:pt x="22320" y="985"/>
                    <a:pt x="22320" y="985"/>
                  </a:cubicBezTo>
                  <a:cubicBezTo>
                    <a:pt x="22320" y="985"/>
                    <a:pt x="22456" y="850"/>
                    <a:pt x="22456" y="850"/>
                  </a:cubicBezTo>
                  <a:cubicBezTo>
                    <a:pt x="22456" y="850"/>
                    <a:pt x="22456" y="1053"/>
                    <a:pt x="22456" y="1053"/>
                  </a:cubicBezTo>
                  <a:cubicBezTo>
                    <a:pt x="22456" y="1053"/>
                    <a:pt x="22456" y="1053"/>
                    <a:pt x="22456" y="1121"/>
                  </a:cubicBezTo>
                  <a:cubicBezTo>
                    <a:pt x="22456" y="1121"/>
                    <a:pt x="22456" y="1121"/>
                    <a:pt x="22456" y="1121"/>
                  </a:cubicBezTo>
                  <a:cubicBezTo>
                    <a:pt x="22456" y="1121"/>
                    <a:pt x="22456" y="1189"/>
                    <a:pt x="22456" y="1189"/>
                  </a:cubicBezTo>
                  <a:cubicBezTo>
                    <a:pt x="22456" y="1189"/>
                    <a:pt x="22456" y="1324"/>
                    <a:pt x="22456" y="1324"/>
                  </a:cubicBezTo>
                  <a:cubicBezTo>
                    <a:pt x="22456" y="1460"/>
                    <a:pt x="22456" y="1527"/>
                    <a:pt x="22456" y="1663"/>
                  </a:cubicBezTo>
                  <a:cubicBezTo>
                    <a:pt x="22456" y="1934"/>
                    <a:pt x="22320" y="2137"/>
                    <a:pt x="22117" y="2340"/>
                  </a:cubicBezTo>
                  <a:cubicBezTo>
                    <a:pt x="21845" y="3017"/>
                    <a:pt x="21236" y="3492"/>
                    <a:pt x="20694" y="3966"/>
                  </a:cubicBezTo>
                  <a:cubicBezTo>
                    <a:pt x="19407" y="5524"/>
                    <a:pt x="17849" y="7014"/>
                    <a:pt x="16495" y="8639"/>
                  </a:cubicBezTo>
                  <a:cubicBezTo>
                    <a:pt x="14802" y="11010"/>
                    <a:pt x="13718" y="12907"/>
                    <a:pt x="12634" y="15616"/>
                  </a:cubicBezTo>
                  <a:cubicBezTo>
                    <a:pt x="12362" y="16090"/>
                    <a:pt x="11618" y="19002"/>
                    <a:pt x="11415" y="19748"/>
                  </a:cubicBezTo>
                  <a:cubicBezTo>
                    <a:pt x="9992" y="25911"/>
                    <a:pt x="10669" y="26521"/>
                    <a:pt x="5522" y="26318"/>
                  </a:cubicBezTo>
                  <a:cubicBezTo>
                    <a:pt x="-574" y="26589"/>
                    <a:pt x="-642" y="24286"/>
                    <a:pt x="713" y="171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2" name="Google Shape;1977;p46">
              <a:extLst>
                <a:ext uri="{FF2B5EF4-FFF2-40B4-BE49-F238E27FC236}">
                  <a16:creationId xmlns:a16="http://schemas.microsoft.com/office/drawing/2014/main" id="{6F4950DC-DC32-D8B5-D837-E87DD659ABA1}"/>
                </a:ext>
              </a:extLst>
            </p:cNvPr>
            <p:cNvSpPr/>
            <p:nvPr/>
          </p:nvSpPr>
          <p:spPr>
            <a:xfrm>
              <a:off x="3903234" y="3438987"/>
              <a:ext cx="22454" cy="26366"/>
            </a:xfrm>
            <a:custGeom>
              <a:avLst/>
              <a:gdLst/>
              <a:ahLst/>
              <a:cxnLst/>
              <a:rect l="l" t="t" r="r" b="b"/>
              <a:pathLst>
                <a:path w="22454" h="26366" extrusionOk="0">
                  <a:moveTo>
                    <a:pt x="577" y="17241"/>
                  </a:moveTo>
                  <a:cubicBezTo>
                    <a:pt x="1119" y="15006"/>
                    <a:pt x="1864" y="13245"/>
                    <a:pt x="3015" y="11213"/>
                  </a:cubicBezTo>
                  <a:cubicBezTo>
                    <a:pt x="5183" y="7488"/>
                    <a:pt x="7486" y="4914"/>
                    <a:pt x="11144" y="2746"/>
                  </a:cubicBezTo>
                  <a:cubicBezTo>
                    <a:pt x="13446" y="1324"/>
                    <a:pt x="15953" y="105"/>
                    <a:pt x="18730" y="105"/>
                  </a:cubicBezTo>
                  <a:cubicBezTo>
                    <a:pt x="19543" y="-31"/>
                    <a:pt x="20423" y="-98"/>
                    <a:pt x="21236" y="308"/>
                  </a:cubicBezTo>
                  <a:cubicBezTo>
                    <a:pt x="21506" y="308"/>
                    <a:pt x="21778" y="444"/>
                    <a:pt x="21981" y="647"/>
                  </a:cubicBezTo>
                  <a:cubicBezTo>
                    <a:pt x="22117" y="647"/>
                    <a:pt x="22184" y="850"/>
                    <a:pt x="22252" y="850"/>
                  </a:cubicBezTo>
                  <a:cubicBezTo>
                    <a:pt x="22252" y="850"/>
                    <a:pt x="22252" y="985"/>
                    <a:pt x="22319" y="985"/>
                  </a:cubicBezTo>
                  <a:cubicBezTo>
                    <a:pt x="22319" y="985"/>
                    <a:pt x="22319" y="985"/>
                    <a:pt x="22319" y="985"/>
                  </a:cubicBezTo>
                  <a:cubicBezTo>
                    <a:pt x="22319" y="985"/>
                    <a:pt x="22319" y="985"/>
                    <a:pt x="22319" y="985"/>
                  </a:cubicBezTo>
                  <a:cubicBezTo>
                    <a:pt x="22319" y="985"/>
                    <a:pt x="22319" y="985"/>
                    <a:pt x="22319" y="985"/>
                  </a:cubicBezTo>
                  <a:cubicBezTo>
                    <a:pt x="22319" y="985"/>
                    <a:pt x="22455" y="850"/>
                    <a:pt x="22455" y="850"/>
                  </a:cubicBezTo>
                  <a:cubicBezTo>
                    <a:pt x="22455" y="850"/>
                    <a:pt x="22455" y="1053"/>
                    <a:pt x="22455" y="1053"/>
                  </a:cubicBezTo>
                  <a:cubicBezTo>
                    <a:pt x="22455" y="1053"/>
                    <a:pt x="22455" y="1053"/>
                    <a:pt x="22455" y="1121"/>
                  </a:cubicBezTo>
                  <a:cubicBezTo>
                    <a:pt x="22455" y="1121"/>
                    <a:pt x="22455" y="1121"/>
                    <a:pt x="22455" y="1121"/>
                  </a:cubicBezTo>
                  <a:cubicBezTo>
                    <a:pt x="22455" y="1121"/>
                    <a:pt x="22455" y="1189"/>
                    <a:pt x="22455" y="1189"/>
                  </a:cubicBezTo>
                  <a:cubicBezTo>
                    <a:pt x="22455" y="1189"/>
                    <a:pt x="22455" y="1324"/>
                    <a:pt x="22455" y="1324"/>
                  </a:cubicBezTo>
                  <a:cubicBezTo>
                    <a:pt x="22455" y="1460"/>
                    <a:pt x="22455" y="1527"/>
                    <a:pt x="22455" y="1663"/>
                  </a:cubicBezTo>
                  <a:cubicBezTo>
                    <a:pt x="22455" y="1934"/>
                    <a:pt x="22319" y="2137"/>
                    <a:pt x="22117" y="2340"/>
                  </a:cubicBezTo>
                  <a:cubicBezTo>
                    <a:pt x="21845" y="3017"/>
                    <a:pt x="21236" y="3492"/>
                    <a:pt x="20694" y="3966"/>
                  </a:cubicBezTo>
                  <a:cubicBezTo>
                    <a:pt x="19407" y="5524"/>
                    <a:pt x="17849" y="7014"/>
                    <a:pt x="16494" y="8639"/>
                  </a:cubicBezTo>
                  <a:cubicBezTo>
                    <a:pt x="14801" y="11010"/>
                    <a:pt x="13718" y="12906"/>
                    <a:pt x="12634" y="15616"/>
                  </a:cubicBezTo>
                  <a:cubicBezTo>
                    <a:pt x="12363" y="16158"/>
                    <a:pt x="11618" y="19002"/>
                    <a:pt x="11414" y="19748"/>
                  </a:cubicBezTo>
                  <a:cubicBezTo>
                    <a:pt x="9992" y="25911"/>
                    <a:pt x="10669" y="26589"/>
                    <a:pt x="5521" y="26318"/>
                  </a:cubicBezTo>
                  <a:cubicBezTo>
                    <a:pt x="-574" y="26589"/>
                    <a:pt x="-642" y="24286"/>
                    <a:pt x="713" y="171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3" name="Google Shape;1978;p46">
              <a:extLst>
                <a:ext uri="{FF2B5EF4-FFF2-40B4-BE49-F238E27FC236}">
                  <a16:creationId xmlns:a16="http://schemas.microsoft.com/office/drawing/2014/main" id="{7948F5E1-1E9F-22F4-B407-940744AFF437}"/>
                </a:ext>
              </a:extLst>
            </p:cNvPr>
            <p:cNvSpPr/>
            <p:nvPr/>
          </p:nvSpPr>
          <p:spPr>
            <a:xfrm>
              <a:off x="3909804" y="3506789"/>
              <a:ext cx="22522" cy="26349"/>
            </a:xfrm>
            <a:custGeom>
              <a:avLst/>
              <a:gdLst/>
              <a:ahLst/>
              <a:cxnLst/>
              <a:rect l="l" t="t" r="r" b="b"/>
              <a:pathLst>
                <a:path w="22522" h="26349" extrusionOk="0">
                  <a:moveTo>
                    <a:pt x="713" y="17241"/>
                  </a:moveTo>
                  <a:cubicBezTo>
                    <a:pt x="1255" y="15006"/>
                    <a:pt x="2000" y="13245"/>
                    <a:pt x="3151" y="11213"/>
                  </a:cubicBezTo>
                  <a:cubicBezTo>
                    <a:pt x="5319" y="7488"/>
                    <a:pt x="7621" y="4914"/>
                    <a:pt x="11279" y="2746"/>
                  </a:cubicBezTo>
                  <a:cubicBezTo>
                    <a:pt x="13582" y="1324"/>
                    <a:pt x="16088" y="105"/>
                    <a:pt x="18865" y="105"/>
                  </a:cubicBezTo>
                  <a:cubicBezTo>
                    <a:pt x="19678" y="-31"/>
                    <a:pt x="20559" y="-98"/>
                    <a:pt x="21304" y="308"/>
                  </a:cubicBezTo>
                  <a:cubicBezTo>
                    <a:pt x="21575" y="308"/>
                    <a:pt x="21845" y="444"/>
                    <a:pt x="22049" y="647"/>
                  </a:cubicBezTo>
                  <a:cubicBezTo>
                    <a:pt x="22184" y="647"/>
                    <a:pt x="22252" y="850"/>
                    <a:pt x="22320" y="850"/>
                  </a:cubicBezTo>
                  <a:cubicBezTo>
                    <a:pt x="22320" y="850"/>
                    <a:pt x="22320" y="985"/>
                    <a:pt x="22388" y="985"/>
                  </a:cubicBezTo>
                  <a:cubicBezTo>
                    <a:pt x="22388" y="985"/>
                    <a:pt x="22388" y="985"/>
                    <a:pt x="22388" y="985"/>
                  </a:cubicBezTo>
                  <a:cubicBezTo>
                    <a:pt x="22388" y="985"/>
                    <a:pt x="22388" y="985"/>
                    <a:pt x="22388" y="985"/>
                  </a:cubicBezTo>
                  <a:cubicBezTo>
                    <a:pt x="22388" y="985"/>
                    <a:pt x="22388" y="985"/>
                    <a:pt x="22388" y="985"/>
                  </a:cubicBezTo>
                  <a:cubicBezTo>
                    <a:pt x="22388" y="985"/>
                    <a:pt x="22522" y="850"/>
                    <a:pt x="22522" y="850"/>
                  </a:cubicBezTo>
                  <a:cubicBezTo>
                    <a:pt x="22522" y="850"/>
                    <a:pt x="22522" y="1053"/>
                    <a:pt x="22456" y="1053"/>
                  </a:cubicBezTo>
                  <a:cubicBezTo>
                    <a:pt x="22456" y="1053"/>
                    <a:pt x="22456" y="1053"/>
                    <a:pt x="22456" y="1121"/>
                  </a:cubicBezTo>
                  <a:cubicBezTo>
                    <a:pt x="22456" y="1121"/>
                    <a:pt x="22456" y="1121"/>
                    <a:pt x="22456" y="1121"/>
                  </a:cubicBezTo>
                  <a:cubicBezTo>
                    <a:pt x="22456" y="1121"/>
                    <a:pt x="22456" y="1189"/>
                    <a:pt x="22456" y="1189"/>
                  </a:cubicBezTo>
                  <a:cubicBezTo>
                    <a:pt x="22456" y="1189"/>
                    <a:pt x="22456" y="1324"/>
                    <a:pt x="22456" y="1324"/>
                  </a:cubicBezTo>
                  <a:cubicBezTo>
                    <a:pt x="22456" y="1460"/>
                    <a:pt x="22456" y="1527"/>
                    <a:pt x="22456" y="1663"/>
                  </a:cubicBezTo>
                  <a:cubicBezTo>
                    <a:pt x="22456" y="1934"/>
                    <a:pt x="22320" y="2137"/>
                    <a:pt x="22117" y="2340"/>
                  </a:cubicBezTo>
                  <a:cubicBezTo>
                    <a:pt x="21845" y="3017"/>
                    <a:pt x="21236" y="3492"/>
                    <a:pt x="20694" y="3966"/>
                  </a:cubicBezTo>
                  <a:cubicBezTo>
                    <a:pt x="19407" y="5524"/>
                    <a:pt x="17849" y="7014"/>
                    <a:pt x="16495" y="8639"/>
                  </a:cubicBezTo>
                  <a:cubicBezTo>
                    <a:pt x="14802" y="11010"/>
                    <a:pt x="13718" y="12906"/>
                    <a:pt x="12634" y="15616"/>
                  </a:cubicBezTo>
                  <a:cubicBezTo>
                    <a:pt x="12362" y="16090"/>
                    <a:pt x="11618" y="19002"/>
                    <a:pt x="11415" y="19748"/>
                  </a:cubicBezTo>
                  <a:cubicBezTo>
                    <a:pt x="9992" y="25911"/>
                    <a:pt x="10669" y="26521"/>
                    <a:pt x="5522" y="26318"/>
                  </a:cubicBezTo>
                  <a:cubicBezTo>
                    <a:pt x="-574" y="26589"/>
                    <a:pt x="-642" y="24286"/>
                    <a:pt x="713" y="171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4" name="Google Shape;1979;p46">
              <a:extLst>
                <a:ext uri="{FF2B5EF4-FFF2-40B4-BE49-F238E27FC236}">
                  <a16:creationId xmlns:a16="http://schemas.microsoft.com/office/drawing/2014/main" id="{C761DD28-6AA1-708F-628D-7A16BC5A94CC}"/>
                </a:ext>
              </a:extLst>
            </p:cNvPr>
            <p:cNvSpPr/>
            <p:nvPr/>
          </p:nvSpPr>
          <p:spPr>
            <a:xfrm>
              <a:off x="3948073" y="3649977"/>
              <a:ext cx="22454" cy="26349"/>
            </a:xfrm>
            <a:custGeom>
              <a:avLst/>
              <a:gdLst/>
              <a:ahLst/>
              <a:cxnLst/>
              <a:rect l="l" t="t" r="r" b="b"/>
              <a:pathLst>
                <a:path w="22454" h="26349" extrusionOk="0">
                  <a:moveTo>
                    <a:pt x="645" y="17241"/>
                  </a:moveTo>
                  <a:cubicBezTo>
                    <a:pt x="1186" y="15006"/>
                    <a:pt x="1932" y="13245"/>
                    <a:pt x="3083" y="11213"/>
                  </a:cubicBezTo>
                  <a:cubicBezTo>
                    <a:pt x="5251" y="7488"/>
                    <a:pt x="7554" y="4914"/>
                    <a:pt x="11212" y="2746"/>
                  </a:cubicBezTo>
                  <a:cubicBezTo>
                    <a:pt x="13514" y="1324"/>
                    <a:pt x="16020" y="105"/>
                    <a:pt x="18798" y="105"/>
                  </a:cubicBezTo>
                  <a:cubicBezTo>
                    <a:pt x="19610" y="-31"/>
                    <a:pt x="20491" y="-98"/>
                    <a:pt x="21304" y="308"/>
                  </a:cubicBezTo>
                  <a:cubicBezTo>
                    <a:pt x="21574" y="308"/>
                    <a:pt x="21845" y="444"/>
                    <a:pt x="22049" y="647"/>
                  </a:cubicBezTo>
                  <a:cubicBezTo>
                    <a:pt x="22184" y="647"/>
                    <a:pt x="22252" y="850"/>
                    <a:pt x="22252" y="850"/>
                  </a:cubicBezTo>
                  <a:cubicBezTo>
                    <a:pt x="22252" y="850"/>
                    <a:pt x="22320" y="985"/>
                    <a:pt x="22320" y="985"/>
                  </a:cubicBezTo>
                  <a:cubicBezTo>
                    <a:pt x="22320" y="985"/>
                    <a:pt x="22320" y="985"/>
                    <a:pt x="22320" y="985"/>
                  </a:cubicBezTo>
                  <a:cubicBezTo>
                    <a:pt x="22320" y="985"/>
                    <a:pt x="22320" y="985"/>
                    <a:pt x="22320" y="985"/>
                  </a:cubicBezTo>
                  <a:cubicBezTo>
                    <a:pt x="22320" y="985"/>
                    <a:pt x="22320" y="985"/>
                    <a:pt x="22320" y="985"/>
                  </a:cubicBezTo>
                  <a:cubicBezTo>
                    <a:pt x="22320" y="985"/>
                    <a:pt x="22455" y="850"/>
                    <a:pt x="22455" y="850"/>
                  </a:cubicBezTo>
                  <a:cubicBezTo>
                    <a:pt x="22455" y="850"/>
                    <a:pt x="22455" y="1053"/>
                    <a:pt x="22455" y="1053"/>
                  </a:cubicBezTo>
                  <a:cubicBezTo>
                    <a:pt x="22455" y="1053"/>
                    <a:pt x="22455" y="1053"/>
                    <a:pt x="22455" y="1121"/>
                  </a:cubicBezTo>
                  <a:cubicBezTo>
                    <a:pt x="22455" y="1121"/>
                    <a:pt x="22455" y="1121"/>
                    <a:pt x="22455" y="1121"/>
                  </a:cubicBezTo>
                  <a:cubicBezTo>
                    <a:pt x="22455" y="1121"/>
                    <a:pt x="22455" y="1189"/>
                    <a:pt x="22455" y="1189"/>
                  </a:cubicBezTo>
                  <a:cubicBezTo>
                    <a:pt x="22455" y="1189"/>
                    <a:pt x="22455" y="1324"/>
                    <a:pt x="22455" y="1324"/>
                  </a:cubicBezTo>
                  <a:cubicBezTo>
                    <a:pt x="22455" y="1460"/>
                    <a:pt x="22455" y="1527"/>
                    <a:pt x="22455" y="1663"/>
                  </a:cubicBezTo>
                  <a:cubicBezTo>
                    <a:pt x="22455" y="1934"/>
                    <a:pt x="22320" y="2137"/>
                    <a:pt x="22117" y="2340"/>
                  </a:cubicBezTo>
                  <a:cubicBezTo>
                    <a:pt x="21845" y="3017"/>
                    <a:pt x="21236" y="3492"/>
                    <a:pt x="20694" y="3966"/>
                  </a:cubicBezTo>
                  <a:cubicBezTo>
                    <a:pt x="19407" y="5524"/>
                    <a:pt x="17849" y="7014"/>
                    <a:pt x="16494" y="8639"/>
                  </a:cubicBezTo>
                  <a:cubicBezTo>
                    <a:pt x="14801" y="11010"/>
                    <a:pt x="13718" y="12906"/>
                    <a:pt x="12634" y="15616"/>
                  </a:cubicBezTo>
                  <a:cubicBezTo>
                    <a:pt x="12363" y="16090"/>
                    <a:pt x="11618" y="19002"/>
                    <a:pt x="11414" y="19748"/>
                  </a:cubicBezTo>
                  <a:cubicBezTo>
                    <a:pt x="9992" y="25911"/>
                    <a:pt x="10669" y="26521"/>
                    <a:pt x="5521" y="26318"/>
                  </a:cubicBezTo>
                  <a:cubicBezTo>
                    <a:pt x="-574" y="26589"/>
                    <a:pt x="-642" y="24286"/>
                    <a:pt x="713" y="171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85" name="Google Shape;1980;p46">
            <a:extLst>
              <a:ext uri="{FF2B5EF4-FFF2-40B4-BE49-F238E27FC236}">
                <a16:creationId xmlns:a16="http://schemas.microsoft.com/office/drawing/2014/main" id="{6FE2E577-D148-A2C0-C44D-A4B2F166162E}"/>
              </a:ext>
            </a:extLst>
          </p:cNvPr>
          <p:cNvGrpSpPr/>
          <p:nvPr/>
        </p:nvGrpSpPr>
        <p:grpSpPr>
          <a:xfrm>
            <a:off x="6319151" y="1229624"/>
            <a:ext cx="351824" cy="276608"/>
            <a:chOff x="3631638" y="4290211"/>
            <a:chExt cx="351824" cy="276608"/>
          </a:xfrm>
        </p:grpSpPr>
        <p:sp>
          <p:nvSpPr>
            <p:cNvPr id="2286" name="Google Shape;1981;p46">
              <a:extLst>
                <a:ext uri="{FF2B5EF4-FFF2-40B4-BE49-F238E27FC236}">
                  <a16:creationId xmlns:a16="http://schemas.microsoft.com/office/drawing/2014/main" id="{719CBFCF-A423-E793-D4F4-22EB9AD5E17B}"/>
                </a:ext>
              </a:extLst>
            </p:cNvPr>
            <p:cNvSpPr/>
            <p:nvPr/>
          </p:nvSpPr>
          <p:spPr>
            <a:xfrm>
              <a:off x="3631638" y="4290211"/>
              <a:ext cx="351824" cy="276608"/>
            </a:xfrm>
            <a:custGeom>
              <a:avLst/>
              <a:gdLst/>
              <a:ahLst/>
              <a:cxnLst/>
              <a:rect l="l" t="t" r="r" b="b"/>
              <a:pathLst>
                <a:path w="351824" h="276608" extrusionOk="0">
                  <a:moveTo>
                    <a:pt x="216547" y="259643"/>
                  </a:moveTo>
                  <a:cubicBezTo>
                    <a:pt x="269151" y="201909"/>
                    <a:pt x="299155" y="153006"/>
                    <a:pt x="351824" y="95207"/>
                  </a:cubicBezTo>
                  <a:cubicBezTo>
                    <a:pt x="304610" y="63450"/>
                    <a:pt x="257397" y="31757"/>
                    <a:pt x="210248" y="0"/>
                  </a:cubicBezTo>
                  <a:cubicBezTo>
                    <a:pt x="177322" y="39486"/>
                    <a:pt x="118353" y="103390"/>
                    <a:pt x="85427" y="142810"/>
                  </a:cubicBezTo>
                  <a:cubicBezTo>
                    <a:pt x="73023" y="128523"/>
                    <a:pt x="59970" y="95142"/>
                    <a:pt x="42240" y="84556"/>
                  </a:cubicBezTo>
                  <a:cubicBezTo>
                    <a:pt x="26783" y="75399"/>
                    <a:pt x="1845" y="90791"/>
                    <a:pt x="157" y="107351"/>
                  </a:cubicBezTo>
                  <a:cubicBezTo>
                    <a:pt x="-3480" y="142420"/>
                    <a:pt x="57177" y="205805"/>
                    <a:pt x="78154" y="181906"/>
                  </a:cubicBezTo>
                  <a:cubicBezTo>
                    <a:pt x="134265" y="122158"/>
                    <a:pt x="200636" y="44746"/>
                    <a:pt x="200636" y="44746"/>
                  </a:cubicBezTo>
                  <a:cubicBezTo>
                    <a:pt x="234991" y="68255"/>
                    <a:pt x="269281" y="91830"/>
                    <a:pt x="303636" y="115404"/>
                  </a:cubicBezTo>
                  <a:cubicBezTo>
                    <a:pt x="275776" y="148720"/>
                    <a:pt x="232524" y="204311"/>
                    <a:pt x="204663" y="237627"/>
                  </a:cubicBezTo>
                  <a:cubicBezTo>
                    <a:pt x="184725" y="228860"/>
                    <a:pt x="168554" y="178918"/>
                    <a:pt x="138681" y="178854"/>
                  </a:cubicBezTo>
                  <a:cubicBezTo>
                    <a:pt x="60943" y="178659"/>
                    <a:pt x="153293" y="325430"/>
                    <a:pt x="216677" y="259643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7" name="Google Shape;1982;p46">
              <a:extLst>
                <a:ext uri="{FF2B5EF4-FFF2-40B4-BE49-F238E27FC236}">
                  <a16:creationId xmlns:a16="http://schemas.microsoft.com/office/drawing/2014/main" id="{DE592E10-4A0D-CEF5-9CC6-C44D2A4235C5}"/>
                </a:ext>
              </a:extLst>
            </p:cNvPr>
            <p:cNvSpPr/>
            <p:nvPr/>
          </p:nvSpPr>
          <p:spPr>
            <a:xfrm>
              <a:off x="3648458" y="4383321"/>
              <a:ext cx="35810" cy="16387"/>
            </a:xfrm>
            <a:custGeom>
              <a:avLst/>
              <a:gdLst/>
              <a:ahLst/>
              <a:cxnLst/>
              <a:rect l="l" t="t" r="r" b="b"/>
              <a:pathLst>
                <a:path w="35810" h="16387" extrusionOk="0">
                  <a:moveTo>
                    <a:pt x="35811" y="16384"/>
                  </a:moveTo>
                  <a:cubicBezTo>
                    <a:pt x="22822" y="-4722"/>
                    <a:pt x="3988" y="-3683"/>
                    <a:pt x="27" y="9565"/>
                  </a:cubicBezTo>
                  <a:cubicBezTo>
                    <a:pt x="-168" y="10215"/>
                    <a:pt x="741" y="11384"/>
                    <a:pt x="1261" y="10994"/>
                  </a:cubicBezTo>
                  <a:cubicBezTo>
                    <a:pt x="14834" y="1383"/>
                    <a:pt x="36070" y="16644"/>
                    <a:pt x="35746" y="16384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8" name="Google Shape;1983;p46">
              <a:extLst>
                <a:ext uri="{FF2B5EF4-FFF2-40B4-BE49-F238E27FC236}">
                  <a16:creationId xmlns:a16="http://schemas.microsoft.com/office/drawing/2014/main" id="{00E6E804-9B0B-7855-9D67-E21EA43FB05A}"/>
                </a:ext>
              </a:extLst>
            </p:cNvPr>
            <p:cNvSpPr/>
            <p:nvPr/>
          </p:nvSpPr>
          <p:spPr>
            <a:xfrm>
              <a:off x="3647771" y="4402490"/>
              <a:ext cx="3975" cy="4589"/>
            </a:xfrm>
            <a:custGeom>
              <a:avLst/>
              <a:gdLst/>
              <a:ahLst/>
              <a:cxnLst/>
              <a:rect l="l" t="t" r="r" b="b"/>
              <a:pathLst>
                <a:path w="3975" h="4589" extrusionOk="0">
                  <a:moveTo>
                    <a:pt x="2987" y="73"/>
                  </a:moveTo>
                  <a:cubicBezTo>
                    <a:pt x="1299" y="398"/>
                    <a:pt x="0" y="1632"/>
                    <a:pt x="0" y="3709"/>
                  </a:cubicBezTo>
                  <a:cubicBezTo>
                    <a:pt x="0" y="4294"/>
                    <a:pt x="649" y="4814"/>
                    <a:pt x="1039" y="4489"/>
                  </a:cubicBezTo>
                  <a:cubicBezTo>
                    <a:pt x="2078" y="3580"/>
                    <a:pt x="2143" y="2021"/>
                    <a:pt x="3637" y="1567"/>
                  </a:cubicBezTo>
                  <a:cubicBezTo>
                    <a:pt x="4351" y="1372"/>
                    <a:pt x="3831" y="-122"/>
                    <a:pt x="3052" y="8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9" name="Google Shape;1984;p46">
              <a:extLst>
                <a:ext uri="{FF2B5EF4-FFF2-40B4-BE49-F238E27FC236}">
                  <a16:creationId xmlns:a16="http://schemas.microsoft.com/office/drawing/2014/main" id="{F5759A15-DBC9-F1BA-3B51-26D87FC441F1}"/>
                </a:ext>
              </a:extLst>
            </p:cNvPr>
            <p:cNvSpPr/>
            <p:nvPr/>
          </p:nvSpPr>
          <p:spPr>
            <a:xfrm>
              <a:off x="3752768" y="4484531"/>
              <a:ext cx="42106" cy="15839"/>
            </a:xfrm>
            <a:custGeom>
              <a:avLst/>
              <a:gdLst/>
              <a:ahLst/>
              <a:cxnLst/>
              <a:rect l="l" t="t" r="r" b="b"/>
              <a:pathLst>
                <a:path w="42106" h="15839" extrusionOk="0">
                  <a:moveTo>
                    <a:pt x="41645" y="14602"/>
                  </a:moveTo>
                  <a:cubicBezTo>
                    <a:pt x="21382" y="-8193"/>
                    <a:pt x="2939" y="-400"/>
                    <a:pt x="16" y="11679"/>
                  </a:cubicBezTo>
                  <a:cubicBezTo>
                    <a:pt x="-179" y="12524"/>
                    <a:pt x="1445" y="13952"/>
                    <a:pt x="2029" y="13563"/>
                  </a:cubicBezTo>
                  <a:cubicBezTo>
                    <a:pt x="10277" y="8108"/>
                    <a:pt x="19174" y="-6635"/>
                    <a:pt x="40865" y="15316"/>
                  </a:cubicBezTo>
                  <a:cubicBezTo>
                    <a:pt x="41905" y="16355"/>
                    <a:pt x="42619" y="15706"/>
                    <a:pt x="41645" y="14602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0" name="Google Shape;1985;p46">
              <a:extLst>
                <a:ext uri="{FF2B5EF4-FFF2-40B4-BE49-F238E27FC236}">
                  <a16:creationId xmlns:a16="http://schemas.microsoft.com/office/drawing/2014/main" id="{726BD37D-97B4-06B9-38DA-94DA357C6855}"/>
                </a:ext>
              </a:extLst>
            </p:cNvPr>
            <p:cNvSpPr/>
            <p:nvPr/>
          </p:nvSpPr>
          <p:spPr>
            <a:xfrm>
              <a:off x="3847117" y="4312513"/>
              <a:ext cx="114304" cy="78788"/>
            </a:xfrm>
            <a:custGeom>
              <a:avLst/>
              <a:gdLst/>
              <a:ahLst/>
              <a:cxnLst/>
              <a:rect l="l" t="t" r="r" b="b"/>
              <a:pathLst>
                <a:path w="114304" h="78788" extrusionOk="0">
                  <a:moveTo>
                    <a:pt x="114005" y="76996"/>
                  </a:moveTo>
                  <a:cubicBezTo>
                    <a:pt x="102640" y="64527"/>
                    <a:pt x="16915" y="3870"/>
                    <a:pt x="1589" y="38"/>
                  </a:cubicBezTo>
                  <a:cubicBezTo>
                    <a:pt x="160" y="-286"/>
                    <a:pt x="-620" y="1532"/>
                    <a:pt x="614" y="2376"/>
                  </a:cubicBezTo>
                  <a:cubicBezTo>
                    <a:pt x="25877" y="19262"/>
                    <a:pt x="93158" y="60306"/>
                    <a:pt x="112576" y="78490"/>
                  </a:cubicBezTo>
                  <a:cubicBezTo>
                    <a:pt x="113551" y="79399"/>
                    <a:pt x="114914" y="78035"/>
                    <a:pt x="114005" y="77061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91" name="Google Shape;1986;p46">
            <a:extLst>
              <a:ext uri="{FF2B5EF4-FFF2-40B4-BE49-F238E27FC236}">
                <a16:creationId xmlns:a16="http://schemas.microsoft.com/office/drawing/2014/main" id="{168BC6EC-EBBC-41BB-1AAC-9689F361989C}"/>
              </a:ext>
            </a:extLst>
          </p:cNvPr>
          <p:cNvGrpSpPr/>
          <p:nvPr/>
        </p:nvGrpSpPr>
        <p:grpSpPr>
          <a:xfrm rot="-2524165">
            <a:off x="5290699" y="1034657"/>
            <a:ext cx="308077" cy="202466"/>
            <a:chOff x="3376242" y="4050765"/>
            <a:chExt cx="308091" cy="202475"/>
          </a:xfrm>
        </p:grpSpPr>
        <p:sp>
          <p:nvSpPr>
            <p:cNvPr id="2292" name="Google Shape;1987;p46">
              <a:extLst>
                <a:ext uri="{FF2B5EF4-FFF2-40B4-BE49-F238E27FC236}">
                  <a16:creationId xmlns:a16="http://schemas.microsoft.com/office/drawing/2014/main" id="{B1C69603-537A-A2C3-8E6A-165625E219A3}"/>
                </a:ext>
              </a:extLst>
            </p:cNvPr>
            <p:cNvSpPr/>
            <p:nvPr/>
          </p:nvSpPr>
          <p:spPr>
            <a:xfrm>
              <a:off x="3376242" y="4050765"/>
              <a:ext cx="308091" cy="202475"/>
            </a:xfrm>
            <a:custGeom>
              <a:avLst/>
              <a:gdLst/>
              <a:ahLst/>
              <a:cxnLst/>
              <a:rect l="l" t="t" r="r" b="b"/>
              <a:pathLst>
                <a:path w="308091" h="202475" extrusionOk="0">
                  <a:moveTo>
                    <a:pt x="308092" y="57800"/>
                  </a:moveTo>
                  <a:lnTo>
                    <a:pt x="196649" y="0"/>
                  </a:lnTo>
                  <a:cubicBezTo>
                    <a:pt x="168399" y="42927"/>
                    <a:pt x="117094" y="113131"/>
                    <a:pt x="88778" y="156059"/>
                  </a:cubicBezTo>
                  <a:cubicBezTo>
                    <a:pt x="74881" y="143330"/>
                    <a:pt x="58060" y="111572"/>
                    <a:pt x="39227" y="103130"/>
                  </a:cubicBezTo>
                  <a:cubicBezTo>
                    <a:pt x="22861" y="95791"/>
                    <a:pt x="-194" y="113911"/>
                    <a:pt x="1" y="130536"/>
                  </a:cubicBezTo>
                  <a:cubicBezTo>
                    <a:pt x="391" y="165800"/>
                    <a:pt x="67802" y="221911"/>
                    <a:pt x="85986" y="195739"/>
                  </a:cubicBezTo>
                  <a:cubicBezTo>
                    <a:pt x="134953" y="130016"/>
                    <a:pt x="192103" y="45525"/>
                    <a:pt x="192103" y="45525"/>
                  </a:cubicBezTo>
                  <a:lnTo>
                    <a:pt x="284517" y="94492"/>
                  </a:lnTo>
                  <a:lnTo>
                    <a:pt x="308092" y="57735"/>
                  </a:ln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3" name="Google Shape;1988;p46">
              <a:extLst>
                <a:ext uri="{FF2B5EF4-FFF2-40B4-BE49-F238E27FC236}">
                  <a16:creationId xmlns:a16="http://schemas.microsoft.com/office/drawing/2014/main" id="{3E9BB716-3FA0-AA55-7E17-37C40DF0812E}"/>
                </a:ext>
              </a:extLst>
            </p:cNvPr>
            <p:cNvSpPr/>
            <p:nvPr/>
          </p:nvSpPr>
          <p:spPr>
            <a:xfrm>
              <a:off x="3392403" y="4163620"/>
              <a:ext cx="36317" cy="13788"/>
            </a:xfrm>
            <a:custGeom>
              <a:avLst/>
              <a:gdLst/>
              <a:ahLst/>
              <a:cxnLst/>
              <a:rect l="l" t="t" r="r" b="b"/>
              <a:pathLst>
                <a:path w="36317" h="13788" extrusionOk="0">
                  <a:moveTo>
                    <a:pt x="36314" y="13785"/>
                  </a:moveTo>
                  <a:cubicBezTo>
                    <a:pt x="20988" y="-5698"/>
                    <a:pt x="2414" y="-2581"/>
                    <a:pt x="11" y="11057"/>
                  </a:cubicBezTo>
                  <a:cubicBezTo>
                    <a:pt x="-119" y="11706"/>
                    <a:pt x="920" y="12811"/>
                    <a:pt x="1440" y="12356"/>
                  </a:cubicBezTo>
                  <a:cubicBezTo>
                    <a:pt x="13844" y="1251"/>
                    <a:pt x="36639" y="14045"/>
                    <a:pt x="36314" y="13785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4" name="Google Shape;1989;p46">
              <a:extLst>
                <a:ext uri="{FF2B5EF4-FFF2-40B4-BE49-F238E27FC236}">
                  <a16:creationId xmlns:a16="http://schemas.microsoft.com/office/drawing/2014/main" id="{226DF1BB-B852-908C-E764-5B10559C3B3D}"/>
                </a:ext>
              </a:extLst>
            </p:cNvPr>
            <p:cNvSpPr/>
            <p:nvPr/>
          </p:nvSpPr>
          <p:spPr>
            <a:xfrm>
              <a:off x="3393158" y="4183881"/>
              <a:ext cx="3642" cy="4839"/>
            </a:xfrm>
            <a:custGeom>
              <a:avLst/>
              <a:gdLst/>
              <a:ahLst/>
              <a:cxnLst/>
              <a:rect l="l" t="t" r="r" b="b"/>
              <a:pathLst>
                <a:path w="3642" h="4839" extrusionOk="0">
                  <a:moveTo>
                    <a:pt x="2569" y="83"/>
                  </a:moveTo>
                  <a:cubicBezTo>
                    <a:pt x="945" y="603"/>
                    <a:pt x="-223" y="1966"/>
                    <a:pt x="36" y="4045"/>
                  </a:cubicBezTo>
                  <a:cubicBezTo>
                    <a:pt x="101" y="4629"/>
                    <a:pt x="815" y="5084"/>
                    <a:pt x="1140" y="4694"/>
                  </a:cubicBezTo>
                  <a:cubicBezTo>
                    <a:pt x="2049" y="3655"/>
                    <a:pt x="1919" y="2096"/>
                    <a:pt x="3348" y="1512"/>
                  </a:cubicBezTo>
                  <a:cubicBezTo>
                    <a:pt x="4063" y="1252"/>
                    <a:pt x="3348" y="-176"/>
                    <a:pt x="2569" y="18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5" name="Google Shape;1990;p46">
              <a:extLst>
                <a:ext uri="{FF2B5EF4-FFF2-40B4-BE49-F238E27FC236}">
                  <a16:creationId xmlns:a16="http://schemas.microsoft.com/office/drawing/2014/main" id="{8F02DEC4-5346-3CDA-B25D-A02F75C29539}"/>
                </a:ext>
              </a:extLst>
            </p:cNvPr>
            <p:cNvSpPr/>
            <p:nvPr/>
          </p:nvSpPr>
          <p:spPr>
            <a:xfrm>
              <a:off x="3580742" y="4072118"/>
              <a:ext cx="77969" cy="44197"/>
            </a:xfrm>
            <a:custGeom>
              <a:avLst/>
              <a:gdLst/>
              <a:ahLst/>
              <a:cxnLst/>
              <a:rect l="l" t="t" r="r" b="b"/>
              <a:pathLst>
                <a:path w="77969" h="44197" extrusionOk="0">
                  <a:moveTo>
                    <a:pt x="77550" y="42421"/>
                  </a:moveTo>
                  <a:cubicBezTo>
                    <a:pt x="64821" y="31316"/>
                    <a:pt x="17088" y="2091"/>
                    <a:pt x="1436" y="14"/>
                  </a:cubicBezTo>
                  <a:cubicBezTo>
                    <a:pt x="8" y="-181"/>
                    <a:pt x="-577" y="1767"/>
                    <a:pt x="722" y="2417"/>
                  </a:cubicBezTo>
                  <a:cubicBezTo>
                    <a:pt x="27738" y="16314"/>
                    <a:pt x="54949" y="28199"/>
                    <a:pt x="76316" y="43980"/>
                  </a:cubicBezTo>
                  <a:cubicBezTo>
                    <a:pt x="77355" y="44759"/>
                    <a:pt x="78589" y="43266"/>
                    <a:pt x="77615" y="42356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96" name="Google Shape;1991;p46">
            <a:extLst>
              <a:ext uri="{FF2B5EF4-FFF2-40B4-BE49-F238E27FC236}">
                <a16:creationId xmlns:a16="http://schemas.microsoft.com/office/drawing/2014/main" id="{580AC1BA-45E9-4DA2-0F54-2C21623FC124}"/>
              </a:ext>
            </a:extLst>
          </p:cNvPr>
          <p:cNvGrpSpPr/>
          <p:nvPr/>
        </p:nvGrpSpPr>
        <p:grpSpPr>
          <a:xfrm rot="-535365">
            <a:off x="5705303" y="3903728"/>
            <a:ext cx="279934" cy="347148"/>
            <a:chOff x="2072402" y="6388802"/>
            <a:chExt cx="224269" cy="278118"/>
          </a:xfrm>
        </p:grpSpPr>
        <p:sp>
          <p:nvSpPr>
            <p:cNvPr id="2297" name="Google Shape;1992;p46">
              <a:extLst>
                <a:ext uri="{FF2B5EF4-FFF2-40B4-BE49-F238E27FC236}">
                  <a16:creationId xmlns:a16="http://schemas.microsoft.com/office/drawing/2014/main" id="{ECCF5DAE-C809-BB8F-6227-A322E4C7DE2B}"/>
                </a:ext>
              </a:extLst>
            </p:cNvPr>
            <p:cNvSpPr/>
            <p:nvPr/>
          </p:nvSpPr>
          <p:spPr>
            <a:xfrm>
              <a:off x="2129931" y="6447169"/>
              <a:ext cx="40526" cy="179532"/>
            </a:xfrm>
            <a:custGeom>
              <a:avLst/>
              <a:gdLst/>
              <a:ahLst/>
              <a:cxnLst/>
              <a:rect l="l" t="t" r="r" b="b"/>
              <a:pathLst>
                <a:path w="40526" h="179532" extrusionOk="0">
                  <a:moveTo>
                    <a:pt x="79" y="7411"/>
                  </a:moveTo>
                  <a:cubicBezTo>
                    <a:pt x="-463" y="3956"/>
                    <a:pt x="1840" y="705"/>
                    <a:pt x="5294" y="96"/>
                  </a:cubicBezTo>
                  <a:cubicBezTo>
                    <a:pt x="8749" y="-514"/>
                    <a:pt x="12000" y="1857"/>
                    <a:pt x="12542" y="5311"/>
                  </a:cubicBezTo>
                  <a:lnTo>
                    <a:pt x="40448" y="172206"/>
                  </a:lnTo>
                  <a:cubicBezTo>
                    <a:pt x="40990" y="175661"/>
                    <a:pt x="38687" y="178912"/>
                    <a:pt x="35233" y="179454"/>
                  </a:cubicBezTo>
                  <a:cubicBezTo>
                    <a:pt x="31778" y="179995"/>
                    <a:pt x="28527" y="177693"/>
                    <a:pt x="27917" y="174238"/>
                  </a:cubicBezTo>
                  <a:lnTo>
                    <a:pt x="11" y="734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8" name="Google Shape;1993;p46">
              <a:extLst>
                <a:ext uri="{FF2B5EF4-FFF2-40B4-BE49-F238E27FC236}">
                  <a16:creationId xmlns:a16="http://schemas.microsoft.com/office/drawing/2014/main" id="{C23589C9-DCC3-34E9-E705-471ECDFEAFF2}"/>
                </a:ext>
              </a:extLst>
            </p:cNvPr>
            <p:cNvSpPr/>
            <p:nvPr/>
          </p:nvSpPr>
          <p:spPr>
            <a:xfrm>
              <a:off x="2077760" y="6586749"/>
              <a:ext cx="90734" cy="73871"/>
            </a:xfrm>
            <a:custGeom>
              <a:avLst/>
              <a:gdLst/>
              <a:ahLst/>
              <a:cxnLst/>
              <a:rect l="l" t="t" r="r" b="b"/>
              <a:pathLst>
                <a:path w="90734" h="73871" extrusionOk="0">
                  <a:moveTo>
                    <a:pt x="82323" y="26124"/>
                  </a:moveTo>
                  <a:cubicBezTo>
                    <a:pt x="122082" y="76247"/>
                    <a:pt x="8426" y="96296"/>
                    <a:pt x="298" y="39535"/>
                  </a:cubicBezTo>
                  <a:cubicBezTo>
                    <a:pt x="-4173" y="7904"/>
                    <a:pt x="42563" y="-23999"/>
                    <a:pt x="82323" y="261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9" name="Google Shape;1994;p46">
              <a:extLst>
                <a:ext uri="{FF2B5EF4-FFF2-40B4-BE49-F238E27FC236}">
                  <a16:creationId xmlns:a16="http://schemas.microsoft.com/office/drawing/2014/main" id="{B7A8F388-5895-A34F-0DC5-507CFE391C66}"/>
                </a:ext>
              </a:extLst>
            </p:cNvPr>
            <p:cNvSpPr/>
            <p:nvPr/>
          </p:nvSpPr>
          <p:spPr>
            <a:xfrm>
              <a:off x="2072402" y="6580347"/>
              <a:ext cx="101373" cy="86573"/>
            </a:xfrm>
            <a:custGeom>
              <a:avLst/>
              <a:gdLst/>
              <a:ahLst/>
              <a:cxnLst/>
              <a:rect l="l" t="t" r="r" b="b"/>
              <a:pathLst>
                <a:path w="101373" h="86573" extrusionOk="0">
                  <a:moveTo>
                    <a:pt x="83821" y="36861"/>
                  </a:moveTo>
                  <a:cubicBezTo>
                    <a:pt x="90255" y="44921"/>
                    <a:pt x="91813" y="51559"/>
                    <a:pt x="90120" y="56571"/>
                  </a:cubicBezTo>
                  <a:cubicBezTo>
                    <a:pt x="88223" y="62396"/>
                    <a:pt x="82330" y="67002"/>
                    <a:pt x="74541" y="70118"/>
                  </a:cubicBezTo>
                  <a:cubicBezTo>
                    <a:pt x="66007" y="73504"/>
                    <a:pt x="55508" y="74723"/>
                    <a:pt x="45416" y="73504"/>
                  </a:cubicBezTo>
                  <a:cubicBezTo>
                    <a:pt x="28753" y="71404"/>
                    <a:pt x="13310" y="62531"/>
                    <a:pt x="10804" y="44921"/>
                  </a:cubicBezTo>
                  <a:cubicBezTo>
                    <a:pt x="10059" y="39638"/>
                    <a:pt x="11210" y="34219"/>
                    <a:pt x="13852" y="29478"/>
                  </a:cubicBezTo>
                  <a:cubicBezTo>
                    <a:pt x="16765" y="24127"/>
                    <a:pt x="21438" y="19521"/>
                    <a:pt x="27263" y="16541"/>
                  </a:cubicBezTo>
                  <a:cubicBezTo>
                    <a:pt x="33224" y="13425"/>
                    <a:pt x="40404" y="12070"/>
                    <a:pt x="48125" y="13222"/>
                  </a:cubicBezTo>
                  <a:cubicBezTo>
                    <a:pt x="59369" y="14915"/>
                    <a:pt x="71832" y="21959"/>
                    <a:pt x="83753" y="36996"/>
                  </a:cubicBezTo>
                  <a:lnTo>
                    <a:pt x="83753" y="36996"/>
                  </a:lnTo>
                  <a:close/>
                  <a:moveTo>
                    <a:pt x="100009" y="61109"/>
                  </a:moveTo>
                  <a:cubicBezTo>
                    <a:pt x="103125" y="51559"/>
                    <a:pt x="101160" y="40315"/>
                    <a:pt x="91475" y="28123"/>
                  </a:cubicBezTo>
                  <a:cubicBezTo>
                    <a:pt x="77657" y="10716"/>
                    <a:pt x="62959" y="2452"/>
                    <a:pt x="49480" y="488"/>
                  </a:cubicBezTo>
                  <a:cubicBezTo>
                    <a:pt x="39794" y="-935"/>
                    <a:pt x="30718" y="826"/>
                    <a:pt x="23064" y="4822"/>
                  </a:cubicBezTo>
                  <a:cubicBezTo>
                    <a:pt x="15342" y="8819"/>
                    <a:pt x="9043" y="15118"/>
                    <a:pt x="4979" y="22501"/>
                  </a:cubicBezTo>
                  <a:cubicBezTo>
                    <a:pt x="983" y="29884"/>
                    <a:pt x="-846" y="38418"/>
                    <a:pt x="373" y="46953"/>
                  </a:cubicBezTo>
                  <a:cubicBezTo>
                    <a:pt x="3828" y="71337"/>
                    <a:pt x="23335" y="83461"/>
                    <a:pt x="44264" y="86035"/>
                  </a:cubicBezTo>
                  <a:cubicBezTo>
                    <a:pt x="55847" y="87457"/>
                    <a:pt x="67903" y="86035"/>
                    <a:pt x="77860" y="82106"/>
                  </a:cubicBezTo>
                  <a:cubicBezTo>
                    <a:pt x="88494" y="77907"/>
                    <a:pt x="96826" y="70795"/>
                    <a:pt x="99941" y="611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0" name="Google Shape;1995;p46">
              <a:extLst>
                <a:ext uri="{FF2B5EF4-FFF2-40B4-BE49-F238E27FC236}">
                  <a16:creationId xmlns:a16="http://schemas.microsoft.com/office/drawing/2014/main" id="{80E62826-E9E2-B2C5-D5A4-A59A78DF3341}"/>
                </a:ext>
              </a:extLst>
            </p:cNvPr>
            <p:cNvSpPr/>
            <p:nvPr/>
          </p:nvSpPr>
          <p:spPr>
            <a:xfrm>
              <a:off x="2251173" y="6388867"/>
              <a:ext cx="40526" cy="179515"/>
            </a:xfrm>
            <a:custGeom>
              <a:avLst/>
              <a:gdLst/>
              <a:ahLst/>
              <a:cxnLst/>
              <a:rect l="l" t="t" r="r" b="b"/>
              <a:pathLst>
                <a:path w="40526" h="179515" extrusionOk="0">
                  <a:moveTo>
                    <a:pt x="79" y="7326"/>
                  </a:moveTo>
                  <a:cubicBezTo>
                    <a:pt x="-463" y="3872"/>
                    <a:pt x="1840" y="621"/>
                    <a:pt x="5295" y="79"/>
                  </a:cubicBezTo>
                  <a:cubicBezTo>
                    <a:pt x="8749" y="-463"/>
                    <a:pt x="12000" y="1840"/>
                    <a:pt x="12542" y="5295"/>
                  </a:cubicBezTo>
                  <a:lnTo>
                    <a:pt x="40448" y="172189"/>
                  </a:lnTo>
                  <a:cubicBezTo>
                    <a:pt x="40990" y="175644"/>
                    <a:pt x="38687" y="178895"/>
                    <a:pt x="35233" y="179437"/>
                  </a:cubicBezTo>
                  <a:cubicBezTo>
                    <a:pt x="31778" y="179979"/>
                    <a:pt x="28527" y="177676"/>
                    <a:pt x="27985" y="174222"/>
                  </a:cubicBezTo>
                  <a:lnTo>
                    <a:pt x="79" y="73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1" name="Google Shape;1996;p46">
              <a:extLst>
                <a:ext uri="{FF2B5EF4-FFF2-40B4-BE49-F238E27FC236}">
                  <a16:creationId xmlns:a16="http://schemas.microsoft.com/office/drawing/2014/main" id="{96A8F807-91F2-944F-6763-BA31DA06C8C7}"/>
                </a:ext>
              </a:extLst>
            </p:cNvPr>
            <p:cNvSpPr/>
            <p:nvPr/>
          </p:nvSpPr>
          <p:spPr>
            <a:xfrm>
              <a:off x="2191735" y="6545364"/>
              <a:ext cx="99257" cy="73244"/>
            </a:xfrm>
            <a:custGeom>
              <a:avLst/>
              <a:gdLst/>
              <a:ahLst/>
              <a:cxnLst/>
              <a:rect l="l" t="t" r="r" b="b"/>
              <a:pathLst>
                <a:path w="99257" h="73244" extrusionOk="0">
                  <a:moveTo>
                    <a:pt x="85527" y="14202"/>
                  </a:moveTo>
                  <a:cubicBezTo>
                    <a:pt x="138427" y="51456"/>
                    <a:pt x="22874" y="103610"/>
                    <a:pt x="1944" y="50846"/>
                  </a:cubicBezTo>
                  <a:cubicBezTo>
                    <a:pt x="-9706" y="21450"/>
                    <a:pt x="32627" y="-23051"/>
                    <a:pt x="85527" y="142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2" name="Google Shape;1997;p46">
              <a:extLst>
                <a:ext uri="{FF2B5EF4-FFF2-40B4-BE49-F238E27FC236}">
                  <a16:creationId xmlns:a16="http://schemas.microsoft.com/office/drawing/2014/main" id="{CEEA02DA-D7FE-BC1E-DE90-FF8A2BA2A18B}"/>
                </a:ext>
              </a:extLst>
            </p:cNvPr>
            <p:cNvSpPr/>
            <p:nvPr/>
          </p:nvSpPr>
          <p:spPr>
            <a:xfrm>
              <a:off x="2186003" y="6539025"/>
              <a:ext cx="110668" cy="85951"/>
            </a:xfrm>
            <a:custGeom>
              <a:avLst/>
              <a:gdLst/>
              <a:ahLst/>
              <a:cxnLst/>
              <a:rect l="l" t="t" r="r" b="b"/>
              <a:pathLst>
                <a:path w="110668" h="85951" extrusionOk="0">
                  <a:moveTo>
                    <a:pt x="88143" y="25824"/>
                  </a:moveTo>
                  <a:cubicBezTo>
                    <a:pt x="96677" y="31852"/>
                    <a:pt x="99793" y="37813"/>
                    <a:pt x="99115" y="43164"/>
                  </a:cubicBezTo>
                  <a:cubicBezTo>
                    <a:pt x="98371" y="49328"/>
                    <a:pt x="93155" y="55559"/>
                    <a:pt x="85637" y="60775"/>
                  </a:cubicBezTo>
                  <a:cubicBezTo>
                    <a:pt x="77373" y="66464"/>
                    <a:pt x="66604" y="70731"/>
                    <a:pt x="55631" y="72425"/>
                  </a:cubicBezTo>
                  <a:cubicBezTo>
                    <a:pt x="37614" y="75202"/>
                    <a:pt x="19393" y="71002"/>
                    <a:pt x="12891" y="54611"/>
                  </a:cubicBezTo>
                  <a:cubicBezTo>
                    <a:pt x="10927" y="49666"/>
                    <a:pt x="10994" y="44112"/>
                    <a:pt x="12688" y="38693"/>
                  </a:cubicBezTo>
                  <a:cubicBezTo>
                    <a:pt x="14584" y="32665"/>
                    <a:pt x="18513" y="26840"/>
                    <a:pt x="23999" y="22234"/>
                  </a:cubicBezTo>
                  <a:cubicBezTo>
                    <a:pt x="29621" y="17493"/>
                    <a:pt x="36869" y="14106"/>
                    <a:pt x="45268" y="12955"/>
                  </a:cubicBezTo>
                  <a:cubicBezTo>
                    <a:pt x="57527" y="11329"/>
                    <a:pt x="72225" y="14580"/>
                    <a:pt x="88075" y="25757"/>
                  </a:cubicBezTo>
                  <a:lnTo>
                    <a:pt x="88075" y="25757"/>
                  </a:lnTo>
                  <a:close/>
                  <a:moveTo>
                    <a:pt x="110495" y="44722"/>
                  </a:moveTo>
                  <a:cubicBezTo>
                    <a:pt x="111646" y="34562"/>
                    <a:pt x="107176" y="24198"/>
                    <a:pt x="94306" y="15190"/>
                  </a:cubicBezTo>
                  <a:cubicBezTo>
                    <a:pt x="75951" y="2253"/>
                    <a:pt x="58611" y="-1472"/>
                    <a:pt x="43981" y="492"/>
                  </a:cubicBezTo>
                  <a:cubicBezTo>
                    <a:pt x="33414" y="1914"/>
                    <a:pt x="24270" y="6249"/>
                    <a:pt x="17091" y="12277"/>
                  </a:cubicBezTo>
                  <a:cubicBezTo>
                    <a:pt x="9775" y="18373"/>
                    <a:pt x="4560" y="26298"/>
                    <a:pt x="1918" y="34630"/>
                  </a:cubicBezTo>
                  <a:cubicBezTo>
                    <a:pt x="-723" y="42961"/>
                    <a:pt x="-723" y="51766"/>
                    <a:pt x="2460" y="59758"/>
                  </a:cubicBezTo>
                  <a:cubicBezTo>
                    <a:pt x="11469" y="82449"/>
                    <a:pt x="34633" y="88545"/>
                    <a:pt x="57256" y="85023"/>
                  </a:cubicBezTo>
                  <a:cubicBezTo>
                    <a:pt x="69787" y="83059"/>
                    <a:pt x="82250" y="78182"/>
                    <a:pt x="91800" y="71544"/>
                  </a:cubicBezTo>
                  <a:cubicBezTo>
                    <a:pt x="102096" y="64432"/>
                    <a:pt x="109343" y="55085"/>
                    <a:pt x="110562" y="448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3" name="Google Shape;1998;p46">
              <a:extLst>
                <a:ext uri="{FF2B5EF4-FFF2-40B4-BE49-F238E27FC236}">
                  <a16:creationId xmlns:a16="http://schemas.microsoft.com/office/drawing/2014/main" id="{79B636EB-C0C2-CE46-75B5-865873FCB456}"/>
                </a:ext>
              </a:extLst>
            </p:cNvPr>
            <p:cNvSpPr/>
            <p:nvPr/>
          </p:nvSpPr>
          <p:spPr>
            <a:xfrm>
              <a:off x="2136241" y="6395110"/>
              <a:ext cx="130318" cy="111082"/>
            </a:xfrm>
            <a:custGeom>
              <a:avLst/>
              <a:gdLst/>
              <a:ahLst/>
              <a:cxnLst/>
              <a:rect l="l" t="t" r="r" b="b"/>
              <a:pathLst>
                <a:path w="130318" h="111082" extrusionOk="0">
                  <a:moveTo>
                    <a:pt x="0" y="58454"/>
                  </a:moveTo>
                  <a:lnTo>
                    <a:pt x="121243" y="0"/>
                  </a:lnTo>
                  <a:lnTo>
                    <a:pt x="130319" y="54322"/>
                  </a:lnTo>
                  <a:lnTo>
                    <a:pt x="8805" y="111083"/>
                  </a:lnTo>
                  <a:lnTo>
                    <a:pt x="0" y="5845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4" name="Google Shape;1999;p46">
              <a:extLst>
                <a:ext uri="{FF2B5EF4-FFF2-40B4-BE49-F238E27FC236}">
                  <a16:creationId xmlns:a16="http://schemas.microsoft.com/office/drawing/2014/main" id="{4DD58195-2F4F-A498-7F6F-7E792811E395}"/>
                </a:ext>
              </a:extLst>
            </p:cNvPr>
            <p:cNvSpPr/>
            <p:nvPr/>
          </p:nvSpPr>
          <p:spPr>
            <a:xfrm>
              <a:off x="2129857" y="6388802"/>
              <a:ext cx="143013" cy="123684"/>
            </a:xfrm>
            <a:custGeom>
              <a:avLst/>
              <a:gdLst/>
              <a:ahLst/>
              <a:cxnLst/>
              <a:rect l="l" t="t" r="r" b="b"/>
              <a:pathLst>
                <a:path w="143013" h="123684" extrusionOk="0">
                  <a:moveTo>
                    <a:pt x="3810" y="58936"/>
                  </a:moveTo>
                  <a:lnTo>
                    <a:pt x="124849" y="618"/>
                  </a:lnTo>
                  <a:cubicBezTo>
                    <a:pt x="127965" y="-872"/>
                    <a:pt x="131758" y="415"/>
                    <a:pt x="133316" y="3598"/>
                  </a:cubicBezTo>
                  <a:cubicBezTo>
                    <a:pt x="133587" y="4140"/>
                    <a:pt x="133790" y="4750"/>
                    <a:pt x="133858" y="5292"/>
                  </a:cubicBezTo>
                  <a:lnTo>
                    <a:pt x="142934" y="59546"/>
                  </a:lnTo>
                  <a:cubicBezTo>
                    <a:pt x="143408" y="62526"/>
                    <a:pt x="141715" y="65371"/>
                    <a:pt x="139006" y="66455"/>
                  </a:cubicBezTo>
                  <a:lnTo>
                    <a:pt x="17831" y="123080"/>
                  </a:lnTo>
                  <a:cubicBezTo>
                    <a:pt x="14647" y="124570"/>
                    <a:pt x="10922" y="123215"/>
                    <a:pt x="9432" y="120032"/>
                  </a:cubicBezTo>
                  <a:cubicBezTo>
                    <a:pt x="9161" y="119490"/>
                    <a:pt x="9025" y="118948"/>
                    <a:pt x="8890" y="118406"/>
                  </a:cubicBezTo>
                  <a:lnTo>
                    <a:pt x="84" y="65777"/>
                  </a:lnTo>
                  <a:cubicBezTo>
                    <a:pt x="-389" y="62865"/>
                    <a:pt x="1168" y="60088"/>
                    <a:pt x="3810" y="58936"/>
                  </a:cubicBezTo>
                  <a:lnTo>
                    <a:pt x="3810" y="58936"/>
                  </a:lnTo>
                  <a:close/>
                  <a:moveTo>
                    <a:pt x="122750" y="15655"/>
                  </a:moveTo>
                  <a:lnTo>
                    <a:pt x="13360" y="68351"/>
                  </a:lnTo>
                  <a:lnTo>
                    <a:pt x="19998" y="108111"/>
                  </a:lnTo>
                  <a:lnTo>
                    <a:pt x="129658" y="56904"/>
                  </a:lnTo>
                  <a:lnTo>
                    <a:pt x="122750" y="1565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5" name="Google Shape;2000;p46">
              <a:extLst>
                <a:ext uri="{FF2B5EF4-FFF2-40B4-BE49-F238E27FC236}">
                  <a16:creationId xmlns:a16="http://schemas.microsoft.com/office/drawing/2014/main" id="{46D2FABD-11F1-0757-FD6B-6FE1C7587E61}"/>
                </a:ext>
              </a:extLst>
            </p:cNvPr>
            <p:cNvSpPr/>
            <p:nvPr/>
          </p:nvSpPr>
          <p:spPr>
            <a:xfrm>
              <a:off x="2220527" y="6560825"/>
              <a:ext cx="49941" cy="18192"/>
            </a:xfrm>
            <a:custGeom>
              <a:avLst/>
              <a:gdLst/>
              <a:ahLst/>
              <a:cxnLst/>
              <a:rect l="l" t="t" r="r" b="b"/>
              <a:pathLst>
                <a:path w="49941" h="18192" extrusionOk="0">
                  <a:moveTo>
                    <a:pt x="49284" y="18113"/>
                  </a:moveTo>
                  <a:cubicBezTo>
                    <a:pt x="35602" y="6395"/>
                    <a:pt x="18533" y="4160"/>
                    <a:pt x="2684" y="10121"/>
                  </a:cubicBezTo>
                  <a:cubicBezTo>
                    <a:pt x="720" y="10866"/>
                    <a:pt x="-974" y="7750"/>
                    <a:pt x="652" y="6260"/>
                  </a:cubicBezTo>
                  <a:cubicBezTo>
                    <a:pt x="15350" y="-7964"/>
                    <a:pt x="38447" y="4770"/>
                    <a:pt x="49826" y="17504"/>
                  </a:cubicBezTo>
                  <a:cubicBezTo>
                    <a:pt x="50165" y="17910"/>
                    <a:pt x="49691" y="18384"/>
                    <a:pt x="49284" y="181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6" name="Google Shape;2001;p46">
              <a:extLst>
                <a:ext uri="{FF2B5EF4-FFF2-40B4-BE49-F238E27FC236}">
                  <a16:creationId xmlns:a16="http://schemas.microsoft.com/office/drawing/2014/main" id="{14BFB5B5-557B-C36A-1350-66B546250514}"/>
                </a:ext>
              </a:extLst>
            </p:cNvPr>
            <p:cNvSpPr/>
            <p:nvPr/>
          </p:nvSpPr>
          <p:spPr>
            <a:xfrm>
              <a:off x="2105342" y="6601720"/>
              <a:ext cx="42664" cy="20715"/>
            </a:xfrm>
            <a:custGeom>
              <a:avLst/>
              <a:gdLst/>
              <a:ahLst/>
              <a:cxnLst/>
              <a:rect l="l" t="t" r="r" b="b"/>
              <a:pathLst>
                <a:path w="42664" h="20715" extrusionOk="0">
                  <a:moveTo>
                    <a:pt x="42007" y="20567"/>
                  </a:moveTo>
                  <a:cubicBezTo>
                    <a:pt x="36927" y="16503"/>
                    <a:pt x="31305" y="13455"/>
                    <a:pt x="25819" y="10339"/>
                  </a:cubicBezTo>
                  <a:cubicBezTo>
                    <a:pt x="17691" y="5734"/>
                    <a:pt x="10240" y="6479"/>
                    <a:pt x="1638" y="6546"/>
                  </a:cubicBezTo>
                  <a:cubicBezTo>
                    <a:pt x="80" y="6546"/>
                    <a:pt x="-665" y="3972"/>
                    <a:pt x="757" y="3024"/>
                  </a:cubicBezTo>
                  <a:cubicBezTo>
                    <a:pt x="15185" y="-6458"/>
                    <a:pt x="32524" y="8375"/>
                    <a:pt x="42549" y="19754"/>
                  </a:cubicBezTo>
                  <a:cubicBezTo>
                    <a:pt x="42887" y="20161"/>
                    <a:pt x="42413" y="20974"/>
                    <a:pt x="42007" y="206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07" name="Google Shape;2002;p46">
            <a:extLst>
              <a:ext uri="{FF2B5EF4-FFF2-40B4-BE49-F238E27FC236}">
                <a16:creationId xmlns:a16="http://schemas.microsoft.com/office/drawing/2014/main" id="{5A8D26B8-5D46-2CD4-77C6-8679DD6ACF7D}"/>
              </a:ext>
            </a:extLst>
          </p:cNvPr>
          <p:cNvGrpSpPr/>
          <p:nvPr/>
        </p:nvGrpSpPr>
        <p:grpSpPr>
          <a:xfrm rot="1538103">
            <a:off x="6482984" y="1831980"/>
            <a:ext cx="211158" cy="328031"/>
            <a:chOff x="1723033" y="6295193"/>
            <a:chExt cx="169176" cy="262812"/>
          </a:xfrm>
        </p:grpSpPr>
        <p:sp>
          <p:nvSpPr>
            <p:cNvPr id="2308" name="Google Shape;2003;p46">
              <a:extLst>
                <a:ext uri="{FF2B5EF4-FFF2-40B4-BE49-F238E27FC236}">
                  <a16:creationId xmlns:a16="http://schemas.microsoft.com/office/drawing/2014/main" id="{265F2E78-8FEE-5D45-5AF7-6EC5AB391B89}"/>
                </a:ext>
              </a:extLst>
            </p:cNvPr>
            <p:cNvSpPr/>
            <p:nvPr/>
          </p:nvSpPr>
          <p:spPr>
            <a:xfrm>
              <a:off x="1780494" y="6338338"/>
              <a:ext cx="40543" cy="179515"/>
            </a:xfrm>
            <a:custGeom>
              <a:avLst/>
              <a:gdLst/>
              <a:ahLst/>
              <a:cxnLst/>
              <a:rect l="l" t="t" r="r" b="b"/>
              <a:pathLst>
                <a:path w="40543" h="179515" extrusionOk="0">
                  <a:moveTo>
                    <a:pt x="79" y="7326"/>
                  </a:moveTo>
                  <a:cubicBezTo>
                    <a:pt x="-463" y="3872"/>
                    <a:pt x="1840" y="621"/>
                    <a:pt x="5294" y="79"/>
                  </a:cubicBezTo>
                  <a:cubicBezTo>
                    <a:pt x="8749" y="-463"/>
                    <a:pt x="12000" y="1840"/>
                    <a:pt x="12542" y="5294"/>
                  </a:cubicBezTo>
                  <a:lnTo>
                    <a:pt x="40448" y="172190"/>
                  </a:lnTo>
                  <a:cubicBezTo>
                    <a:pt x="41058" y="175644"/>
                    <a:pt x="38687" y="178895"/>
                    <a:pt x="35233" y="179437"/>
                  </a:cubicBezTo>
                  <a:cubicBezTo>
                    <a:pt x="31778" y="179979"/>
                    <a:pt x="28527" y="177676"/>
                    <a:pt x="27917" y="174221"/>
                  </a:cubicBezTo>
                  <a:lnTo>
                    <a:pt x="11" y="73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9" name="Google Shape;2004;p46">
              <a:extLst>
                <a:ext uri="{FF2B5EF4-FFF2-40B4-BE49-F238E27FC236}">
                  <a16:creationId xmlns:a16="http://schemas.microsoft.com/office/drawing/2014/main" id="{C8A40E8A-CDAB-F008-EE5A-204ECE71DABF}"/>
                </a:ext>
              </a:extLst>
            </p:cNvPr>
            <p:cNvSpPr/>
            <p:nvPr/>
          </p:nvSpPr>
          <p:spPr>
            <a:xfrm>
              <a:off x="1728316" y="6477833"/>
              <a:ext cx="90742" cy="73871"/>
            </a:xfrm>
            <a:custGeom>
              <a:avLst/>
              <a:gdLst/>
              <a:ahLst/>
              <a:cxnLst/>
              <a:rect l="l" t="t" r="r" b="b"/>
              <a:pathLst>
                <a:path w="90742" h="73871" extrusionOk="0">
                  <a:moveTo>
                    <a:pt x="82331" y="26124"/>
                  </a:moveTo>
                  <a:cubicBezTo>
                    <a:pt x="122091" y="76247"/>
                    <a:pt x="8434" y="96296"/>
                    <a:pt x="306" y="39535"/>
                  </a:cubicBezTo>
                  <a:cubicBezTo>
                    <a:pt x="-4232" y="7904"/>
                    <a:pt x="42572" y="-23999"/>
                    <a:pt x="82331" y="261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0" name="Google Shape;2005;p46">
              <a:extLst>
                <a:ext uri="{FF2B5EF4-FFF2-40B4-BE49-F238E27FC236}">
                  <a16:creationId xmlns:a16="http://schemas.microsoft.com/office/drawing/2014/main" id="{D69AA1F8-65F5-236D-0C23-DDC9627E67E0}"/>
                </a:ext>
              </a:extLst>
            </p:cNvPr>
            <p:cNvSpPr/>
            <p:nvPr/>
          </p:nvSpPr>
          <p:spPr>
            <a:xfrm>
              <a:off x="1723033" y="6471432"/>
              <a:ext cx="101373" cy="86573"/>
            </a:xfrm>
            <a:custGeom>
              <a:avLst/>
              <a:gdLst/>
              <a:ahLst/>
              <a:cxnLst/>
              <a:rect l="l" t="t" r="r" b="b"/>
              <a:pathLst>
                <a:path w="101373" h="86573" extrusionOk="0">
                  <a:moveTo>
                    <a:pt x="83821" y="36861"/>
                  </a:moveTo>
                  <a:cubicBezTo>
                    <a:pt x="90255" y="44921"/>
                    <a:pt x="91813" y="51559"/>
                    <a:pt x="90120" y="56571"/>
                  </a:cubicBezTo>
                  <a:cubicBezTo>
                    <a:pt x="88223" y="62328"/>
                    <a:pt x="82331" y="67002"/>
                    <a:pt x="74541" y="70118"/>
                  </a:cubicBezTo>
                  <a:cubicBezTo>
                    <a:pt x="66007" y="73505"/>
                    <a:pt x="55508" y="74724"/>
                    <a:pt x="45416" y="73505"/>
                  </a:cubicBezTo>
                  <a:cubicBezTo>
                    <a:pt x="28753" y="71404"/>
                    <a:pt x="13378" y="62531"/>
                    <a:pt x="10804" y="44853"/>
                  </a:cubicBezTo>
                  <a:cubicBezTo>
                    <a:pt x="10059" y="39570"/>
                    <a:pt x="11211" y="34151"/>
                    <a:pt x="13852" y="29410"/>
                  </a:cubicBezTo>
                  <a:cubicBezTo>
                    <a:pt x="16765" y="24059"/>
                    <a:pt x="21438" y="19453"/>
                    <a:pt x="27263" y="16473"/>
                  </a:cubicBezTo>
                  <a:cubicBezTo>
                    <a:pt x="33224" y="13357"/>
                    <a:pt x="40404" y="12003"/>
                    <a:pt x="48125" y="13086"/>
                  </a:cubicBezTo>
                  <a:cubicBezTo>
                    <a:pt x="59369" y="14779"/>
                    <a:pt x="71900" y="21824"/>
                    <a:pt x="83753" y="36861"/>
                  </a:cubicBezTo>
                  <a:lnTo>
                    <a:pt x="83753" y="36861"/>
                  </a:lnTo>
                  <a:close/>
                  <a:moveTo>
                    <a:pt x="100009" y="61109"/>
                  </a:moveTo>
                  <a:cubicBezTo>
                    <a:pt x="103125" y="51559"/>
                    <a:pt x="101160" y="40315"/>
                    <a:pt x="91475" y="28123"/>
                  </a:cubicBezTo>
                  <a:cubicBezTo>
                    <a:pt x="77657" y="10716"/>
                    <a:pt x="62959" y="2520"/>
                    <a:pt x="49480" y="488"/>
                  </a:cubicBezTo>
                  <a:cubicBezTo>
                    <a:pt x="39794" y="-935"/>
                    <a:pt x="30718" y="826"/>
                    <a:pt x="23064" y="4823"/>
                  </a:cubicBezTo>
                  <a:cubicBezTo>
                    <a:pt x="15342" y="8819"/>
                    <a:pt x="9043" y="15118"/>
                    <a:pt x="4979" y="22501"/>
                  </a:cubicBezTo>
                  <a:cubicBezTo>
                    <a:pt x="983" y="29884"/>
                    <a:pt x="-846" y="38418"/>
                    <a:pt x="373" y="46953"/>
                  </a:cubicBezTo>
                  <a:cubicBezTo>
                    <a:pt x="3828" y="71337"/>
                    <a:pt x="23335" y="83461"/>
                    <a:pt x="44264" y="86035"/>
                  </a:cubicBezTo>
                  <a:cubicBezTo>
                    <a:pt x="55847" y="87458"/>
                    <a:pt x="67903" y="86035"/>
                    <a:pt x="77792" y="82106"/>
                  </a:cubicBezTo>
                  <a:cubicBezTo>
                    <a:pt x="88426" y="77907"/>
                    <a:pt x="96758" y="70795"/>
                    <a:pt x="99873" y="611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1" name="Google Shape;2006;p46">
              <a:extLst>
                <a:ext uri="{FF2B5EF4-FFF2-40B4-BE49-F238E27FC236}">
                  <a16:creationId xmlns:a16="http://schemas.microsoft.com/office/drawing/2014/main" id="{0D3A0A09-4A75-C4A1-6B9A-08626E88FAF3}"/>
                </a:ext>
              </a:extLst>
            </p:cNvPr>
            <p:cNvSpPr/>
            <p:nvPr/>
          </p:nvSpPr>
          <p:spPr>
            <a:xfrm>
              <a:off x="1786805" y="6302993"/>
              <a:ext cx="96790" cy="94284"/>
            </a:xfrm>
            <a:custGeom>
              <a:avLst/>
              <a:gdLst/>
              <a:ahLst/>
              <a:cxnLst/>
              <a:rect l="l" t="t" r="r" b="b"/>
              <a:pathLst>
                <a:path w="96790" h="94284" extrusionOk="0">
                  <a:moveTo>
                    <a:pt x="0" y="41656"/>
                  </a:moveTo>
                  <a:lnTo>
                    <a:pt x="87647" y="0"/>
                  </a:lnTo>
                  <a:lnTo>
                    <a:pt x="96791" y="54322"/>
                  </a:lnTo>
                  <a:lnTo>
                    <a:pt x="8805" y="94285"/>
                  </a:lnTo>
                  <a:lnTo>
                    <a:pt x="0" y="4165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2" name="Google Shape;2007;p46">
              <a:extLst>
                <a:ext uri="{FF2B5EF4-FFF2-40B4-BE49-F238E27FC236}">
                  <a16:creationId xmlns:a16="http://schemas.microsoft.com/office/drawing/2014/main" id="{BDDCE32A-F217-10EB-C4B5-D4E40D24E10F}"/>
                </a:ext>
              </a:extLst>
            </p:cNvPr>
            <p:cNvSpPr/>
            <p:nvPr/>
          </p:nvSpPr>
          <p:spPr>
            <a:xfrm>
              <a:off x="1780489" y="6295193"/>
              <a:ext cx="111720" cy="108378"/>
            </a:xfrm>
            <a:custGeom>
              <a:avLst/>
              <a:gdLst/>
              <a:ahLst/>
              <a:cxnLst/>
              <a:rect l="l" t="t" r="r" b="b"/>
              <a:pathLst>
                <a:path w="111720" h="108378" extrusionOk="0">
                  <a:moveTo>
                    <a:pt x="3810" y="43630"/>
                  </a:moveTo>
                  <a:lnTo>
                    <a:pt x="93556" y="619"/>
                  </a:lnTo>
                  <a:cubicBezTo>
                    <a:pt x="96672" y="-871"/>
                    <a:pt x="100465" y="416"/>
                    <a:pt x="102023" y="3532"/>
                  </a:cubicBezTo>
                  <a:cubicBezTo>
                    <a:pt x="102294" y="4074"/>
                    <a:pt x="102497" y="4683"/>
                    <a:pt x="102565" y="5225"/>
                  </a:cubicBezTo>
                  <a:lnTo>
                    <a:pt x="111641" y="59480"/>
                  </a:lnTo>
                  <a:cubicBezTo>
                    <a:pt x="112116" y="62460"/>
                    <a:pt x="110422" y="65305"/>
                    <a:pt x="107713" y="66389"/>
                  </a:cubicBezTo>
                  <a:lnTo>
                    <a:pt x="17831" y="107774"/>
                  </a:lnTo>
                  <a:cubicBezTo>
                    <a:pt x="14647" y="109263"/>
                    <a:pt x="10922" y="107909"/>
                    <a:pt x="9432" y="104725"/>
                  </a:cubicBezTo>
                  <a:cubicBezTo>
                    <a:pt x="9161" y="104183"/>
                    <a:pt x="9025" y="103642"/>
                    <a:pt x="8890" y="103100"/>
                  </a:cubicBezTo>
                  <a:lnTo>
                    <a:pt x="85" y="50403"/>
                  </a:lnTo>
                  <a:cubicBezTo>
                    <a:pt x="-390" y="47491"/>
                    <a:pt x="1168" y="44714"/>
                    <a:pt x="3810" y="43562"/>
                  </a:cubicBezTo>
                  <a:lnTo>
                    <a:pt x="3810" y="43562"/>
                  </a:lnTo>
                  <a:close/>
                  <a:moveTo>
                    <a:pt x="91457" y="15656"/>
                  </a:moveTo>
                  <a:lnTo>
                    <a:pt x="13360" y="53045"/>
                  </a:lnTo>
                  <a:lnTo>
                    <a:pt x="19998" y="92804"/>
                  </a:lnTo>
                  <a:lnTo>
                    <a:pt x="98366" y="56838"/>
                  </a:lnTo>
                  <a:lnTo>
                    <a:pt x="91457" y="1558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3" name="Google Shape;2008;p46">
              <a:extLst>
                <a:ext uri="{FF2B5EF4-FFF2-40B4-BE49-F238E27FC236}">
                  <a16:creationId xmlns:a16="http://schemas.microsoft.com/office/drawing/2014/main" id="{A2FF7177-8326-0A79-F132-D1265120EE1D}"/>
                </a:ext>
              </a:extLst>
            </p:cNvPr>
            <p:cNvSpPr/>
            <p:nvPr/>
          </p:nvSpPr>
          <p:spPr>
            <a:xfrm>
              <a:off x="1755906" y="6492737"/>
              <a:ext cx="42664" cy="20715"/>
            </a:xfrm>
            <a:custGeom>
              <a:avLst/>
              <a:gdLst/>
              <a:ahLst/>
              <a:cxnLst/>
              <a:rect l="l" t="t" r="r" b="b"/>
              <a:pathLst>
                <a:path w="42664" h="20715" extrusionOk="0">
                  <a:moveTo>
                    <a:pt x="42007" y="20635"/>
                  </a:moveTo>
                  <a:cubicBezTo>
                    <a:pt x="36995" y="16571"/>
                    <a:pt x="31305" y="13523"/>
                    <a:pt x="25819" y="10407"/>
                  </a:cubicBezTo>
                  <a:cubicBezTo>
                    <a:pt x="17691" y="5801"/>
                    <a:pt x="10240" y="6546"/>
                    <a:pt x="1638" y="6546"/>
                  </a:cubicBezTo>
                  <a:cubicBezTo>
                    <a:pt x="80" y="6546"/>
                    <a:pt x="-665" y="3972"/>
                    <a:pt x="757" y="3024"/>
                  </a:cubicBezTo>
                  <a:cubicBezTo>
                    <a:pt x="15185" y="-6459"/>
                    <a:pt x="32524" y="8375"/>
                    <a:pt x="42549" y="19754"/>
                  </a:cubicBezTo>
                  <a:cubicBezTo>
                    <a:pt x="42887" y="20161"/>
                    <a:pt x="42413" y="20973"/>
                    <a:pt x="42007" y="206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14" name="Google Shape;1514;p42">
            <a:extLst>
              <a:ext uri="{FF2B5EF4-FFF2-40B4-BE49-F238E27FC236}">
                <a16:creationId xmlns:a16="http://schemas.microsoft.com/office/drawing/2014/main" id="{093FBCDD-6AFA-7DBE-AF3B-649C476A3981}"/>
              </a:ext>
            </a:extLst>
          </p:cNvPr>
          <p:cNvGrpSpPr/>
          <p:nvPr/>
        </p:nvGrpSpPr>
        <p:grpSpPr>
          <a:xfrm rot="-166285">
            <a:off x="5997863" y="2529510"/>
            <a:ext cx="1550272" cy="1876206"/>
            <a:chOff x="3661859" y="3285700"/>
            <a:chExt cx="844123" cy="1021594"/>
          </a:xfrm>
        </p:grpSpPr>
        <p:sp>
          <p:nvSpPr>
            <p:cNvPr id="2315" name="Google Shape;1515;p42">
              <a:extLst>
                <a:ext uri="{FF2B5EF4-FFF2-40B4-BE49-F238E27FC236}">
                  <a16:creationId xmlns:a16="http://schemas.microsoft.com/office/drawing/2014/main" id="{DA91E900-6769-985F-6419-D521FF23CE10}"/>
                </a:ext>
              </a:extLst>
            </p:cNvPr>
            <p:cNvSpPr/>
            <p:nvPr/>
          </p:nvSpPr>
          <p:spPr>
            <a:xfrm>
              <a:off x="3769312" y="3798345"/>
              <a:ext cx="729453" cy="501875"/>
            </a:xfrm>
            <a:custGeom>
              <a:avLst/>
              <a:gdLst/>
              <a:ahLst/>
              <a:cxnLst/>
              <a:rect l="l" t="t" r="r" b="b"/>
              <a:pathLst>
                <a:path w="729453" h="501875" extrusionOk="0">
                  <a:moveTo>
                    <a:pt x="728399" y="302924"/>
                  </a:moveTo>
                  <a:cubicBezTo>
                    <a:pt x="718375" y="258152"/>
                    <a:pt x="713904" y="244064"/>
                    <a:pt x="713904" y="244064"/>
                  </a:cubicBezTo>
                  <a:cubicBezTo>
                    <a:pt x="705032" y="246164"/>
                    <a:pt x="696158" y="248195"/>
                    <a:pt x="687286" y="250295"/>
                  </a:cubicBezTo>
                  <a:cubicBezTo>
                    <a:pt x="675229" y="198073"/>
                    <a:pt x="663172" y="145851"/>
                    <a:pt x="651116" y="93628"/>
                  </a:cubicBezTo>
                  <a:cubicBezTo>
                    <a:pt x="658837" y="88954"/>
                    <a:pt x="666627" y="84213"/>
                    <a:pt x="674348" y="79472"/>
                  </a:cubicBezTo>
                  <a:cubicBezTo>
                    <a:pt x="674348" y="79472"/>
                    <a:pt x="670488" y="18783"/>
                    <a:pt x="641837" y="3407"/>
                  </a:cubicBezTo>
                  <a:cubicBezTo>
                    <a:pt x="613388" y="-11833"/>
                    <a:pt x="379844" y="27859"/>
                    <a:pt x="317597" y="47366"/>
                  </a:cubicBezTo>
                  <a:cubicBezTo>
                    <a:pt x="253183" y="57391"/>
                    <a:pt x="26141" y="125056"/>
                    <a:pt x="7378" y="151337"/>
                  </a:cubicBezTo>
                  <a:cubicBezTo>
                    <a:pt x="-11519" y="177820"/>
                    <a:pt x="11849" y="233972"/>
                    <a:pt x="11849" y="233972"/>
                  </a:cubicBezTo>
                  <a:cubicBezTo>
                    <a:pt x="20857" y="234784"/>
                    <a:pt x="29933" y="235597"/>
                    <a:pt x="38942" y="236410"/>
                  </a:cubicBezTo>
                  <a:cubicBezTo>
                    <a:pt x="51202" y="288565"/>
                    <a:pt x="63530" y="340719"/>
                    <a:pt x="75789" y="392942"/>
                  </a:cubicBezTo>
                  <a:cubicBezTo>
                    <a:pt x="66916" y="394974"/>
                    <a:pt x="58043" y="397073"/>
                    <a:pt x="49170" y="399106"/>
                  </a:cubicBezTo>
                  <a:cubicBezTo>
                    <a:pt x="49170" y="399106"/>
                    <a:pt x="51337" y="413736"/>
                    <a:pt x="62242" y="458304"/>
                  </a:cubicBezTo>
                  <a:cubicBezTo>
                    <a:pt x="87033" y="579276"/>
                    <a:pt x="759624" y="422406"/>
                    <a:pt x="728399" y="3029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6" name="Google Shape;1516;p42">
              <a:extLst>
                <a:ext uri="{FF2B5EF4-FFF2-40B4-BE49-F238E27FC236}">
                  <a16:creationId xmlns:a16="http://schemas.microsoft.com/office/drawing/2014/main" id="{25FA78D9-C7A4-16A3-C808-A26423E149DE}"/>
                </a:ext>
              </a:extLst>
            </p:cNvPr>
            <p:cNvSpPr/>
            <p:nvPr/>
          </p:nvSpPr>
          <p:spPr>
            <a:xfrm>
              <a:off x="3808727" y="3874904"/>
              <a:ext cx="663312" cy="345317"/>
            </a:xfrm>
            <a:custGeom>
              <a:avLst/>
              <a:gdLst/>
              <a:ahLst/>
              <a:cxnLst/>
              <a:rect l="l" t="t" r="r" b="b"/>
              <a:pathLst>
                <a:path w="663312" h="345317" extrusionOk="0">
                  <a:moveTo>
                    <a:pt x="663177" y="170146"/>
                  </a:moveTo>
                  <a:cubicBezTo>
                    <a:pt x="658097" y="171365"/>
                    <a:pt x="653017" y="172517"/>
                    <a:pt x="647870" y="173736"/>
                  </a:cubicBezTo>
                  <a:cubicBezTo>
                    <a:pt x="636152" y="122936"/>
                    <a:pt x="624434" y="72136"/>
                    <a:pt x="612716" y="21336"/>
                  </a:cubicBezTo>
                  <a:cubicBezTo>
                    <a:pt x="582913" y="43146"/>
                    <a:pt x="434713" y="113182"/>
                    <a:pt x="312386" y="142646"/>
                  </a:cubicBezTo>
                  <a:cubicBezTo>
                    <a:pt x="206858" y="168046"/>
                    <a:pt x="58657" y="165472"/>
                    <a:pt x="0" y="161544"/>
                  </a:cubicBezTo>
                  <a:cubicBezTo>
                    <a:pt x="12125" y="213157"/>
                    <a:pt x="24316" y="264702"/>
                    <a:pt x="36441" y="316314"/>
                  </a:cubicBezTo>
                  <a:cubicBezTo>
                    <a:pt x="31293" y="317466"/>
                    <a:pt x="26145" y="318685"/>
                    <a:pt x="21065" y="319904"/>
                  </a:cubicBezTo>
                  <a:cubicBezTo>
                    <a:pt x="46127" y="331216"/>
                    <a:pt x="81755" y="342731"/>
                    <a:pt x="125713" y="344966"/>
                  </a:cubicBezTo>
                  <a:cubicBezTo>
                    <a:pt x="216747" y="349639"/>
                    <a:pt x="417441" y="306832"/>
                    <a:pt x="520937" y="267140"/>
                  </a:cubicBezTo>
                  <a:cubicBezTo>
                    <a:pt x="624434" y="227448"/>
                    <a:pt x="663313" y="170688"/>
                    <a:pt x="663313" y="170688"/>
                  </a:cubicBezTo>
                  <a:lnTo>
                    <a:pt x="663313" y="170146"/>
                  </a:lnTo>
                  <a:lnTo>
                    <a:pt x="663245" y="170146"/>
                  </a:lnTo>
                  <a:close/>
                  <a:moveTo>
                    <a:pt x="626940" y="7857"/>
                  </a:moveTo>
                  <a:lnTo>
                    <a:pt x="635000" y="2912"/>
                  </a:lnTo>
                  <a:cubicBezTo>
                    <a:pt x="635000" y="2912"/>
                    <a:pt x="634932" y="1829"/>
                    <a:pt x="634729" y="0"/>
                  </a:cubicBezTo>
                  <a:lnTo>
                    <a:pt x="626940" y="7789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7" name="Google Shape;1517;p42">
              <a:extLst>
                <a:ext uri="{FF2B5EF4-FFF2-40B4-BE49-F238E27FC236}">
                  <a16:creationId xmlns:a16="http://schemas.microsoft.com/office/drawing/2014/main" id="{C60FDB0C-FBF8-1B94-4C91-9733A604E961}"/>
                </a:ext>
              </a:extLst>
            </p:cNvPr>
            <p:cNvSpPr/>
            <p:nvPr/>
          </p:nvSpPr>
          <p:spPr>
            <a:xfrm>
              <a:off x="3762127" y="3791275"/>
              <a:ext cx="743854" cy="516019"/>
            </a:xfrm>
            <a:custGeom>
              <a:avLst/>
              <a:gdLst/>
              <a:ahLst/>
              <a:cxnLst/>
              <a:rect l="l" t="t" r="r" b="b"/>
              <a:pathLst>
                <a:path w="743854" h="516019" extrusionOk="0">
                  <a:moveTo>
                    <a:pt x="728472" y="311349"/>
                  </a:moveTo>
                  <a:cubicBezTo>
                    <a:pt x="722308" y="283713"/>
                    <a:pt x="718177" y="267796"/>
                    <a:pt x="716009" y="259803"/>
                  </a:cubicBezTo>
                  <a:lnTo>
                    <a:pt x="696163" y="264477"/>
                  </a:lnTo>
                  <a:cubicBezTo>
                    <a:pt x="692235" y="265357"/>
                    <a:pt x="688306" y="262919"/>
                    <a:pt x="687425" y="259058"/>
                  </a:cubicBezTo>
                  <a:lnTo>
                    <a:pt x="651256" y="102391"/>
                  </a:lnTo>
                  <a:cubicBezTo>
                    <a:pt x="650511" y="99072"/>
                    <a:pt x="652137" y="95753"/>
                    <a:pt x="655049" y="94263"/>
                  </a:cubicBezTo>
                  <a:lnTo>
                    <a:pt x="673947" y="82749"/>
                  </a:lnTo>
                  <a:cubicBezTo>
                    <a:pt x="672524" y="69270"/>
                    <a:pt x="666564" y="28156"/>
                    <a:pt x="645634" y="16979"/>
                  </a:cubicBezTo>
                  <a:cubicBezTo>
                    <a:pt x="634729" y="11154"/>
                    <a:pt x="584809" y="15083"/>
                    <a:pt x="526898" y="22940"/>
                  </a:cubicBezTo>
                  <a:cubicBezTo>
                    <a:pt x="450765" y="33236"/>
                    <a:pt x="361832" y="50575"/>
                    <a:pt x="327017" y="61480"/>
                  </a:cubicBezTo>
                  <a:cubicBezTo>
                    <a:pt x="326542" y="61616"/>
                    <a:pt x="326000" y="61751"/>
                    <a:pt x="325527" y="61751"/>
                  </a:cubicBezTo>
                  <a:cubicBezTo>
                    <a:pt x="289289" y="67441"/>
                    <a:pt x="202319" y="91215"/>
                    <a:pt x="129709" y="115531"/>
                  </a:cubicBezTo>
                  <a:cubicBezTo>
                    <a:pt x="74235" y="134090"/>
                    <a:pt x="27770" y="152582"/>
                    <a:pt x="20591" y="162674"/>
                  </a:cubicBezTo>
                  <a:cubicBezTo>
                    <a:pt x="6773" y="182045"/>
                    <a:pt x="19643" y="221534"/>
                    <a:pt x="24316" y="234268"/>
                  </a:cubicBezTo>
                  <a:lnTo>
                    <a:pt x="39218" y="235623"/>
                  </a:lnTo>
                  <a:lnTo>
                    <a:pt x="39218" y="235623"/>
                  </a:lnTo>
                  <a:cubicBezTo>
                    <a:pt x="39218" y="235623"/>
                    <a:pt x="46872" y="236232"/>
                    <a:pt x="46872" y="236232"/>
                  </a:cubicBezTo>
                  <a:cubicBezTo>
                    <a:pt x="50190" y="236503"/>
                    <a:pt x="52832" y="239009"/>
                    <a:pt x="53442" y="242193"/>
                  </a:cubicBezTo>
                  <a:lnTo>
                    <a:pt x="90221" y="398386"/>
                  </a:lnTo>
                  <a:cubicBezTo>
                    <a:pt x="91102" y="402314"/>
                    <a:pt x="88663" y="406243"/>
                    <a:pt x="84734" y="407123"/>
                  </a:cubicBezTo>
                  <a:lnTo>
                    <a:pt x="64821" y="411729"/>
                  </a:lnTo>
                  <a:cubicBezTo>
                    <a:pt x="66379" y="419654"/>
                    <a:pt x="69698" y="435571"/>
                    <a:pt x="76539" y="463681"/>
                  </a:cubicBezTo>
                  <a:lnTo>
                    <a:pt x="76539" y="463952"/>
                  </a:lnTo>
                  <a:cubicBezTo>
                    <a:pt x="83989" y="499715"/>
                    <a:pt x="160934" y="507504"/>
                    <a:pt x="259215" y="498157"/>
                  </a:cubicBezTo>
                  <a:cubicBezTo>
                    <a:pt x="309880" y="493348"/>
                    <a:pt x="366167" y="483730"/>
                    <a:pt x="421775" y="470725"/>
                  </a:cubicBezTo>
                  <a:cubicBezTo>
                    <a:pt x="477316" y="457788"/>
                    <a:pt x="532113" y="441532"/>
                    <a:pt x="579729" y="423379"/>
                  </a:cubicBezTo>
                  <a:cubicBezTo>
                    <a:pt x="672118" y="388294"/>
                    <a:pt x="737752" y="347179"/>
                    <a:pt x="728540" y="311823"/>
                  </a:cubicBezTo>
                  <a:lnTo>
                    <a:pt x="728540" y="311416"/>
                  </a:lnTo>
                  <a:lnTo>
                    <a:pt x="728472" y="311416"/>
                  </a:lnTo>
                  <a:close/>
                  <a:moveTo>
                    <a:pt x="728133" y="249102"/>
                  </a:moveTo>
                  <a:cubicBezTo>
                    <a:pt x="728133" y="249102"/>
                    <a:pt x="732536" y="262919"/>
                    <a:pt x="742628" y="308233"/>
                  </a:cubicBezTo>
                  <a:cubicBezTo>
                    <a:pt x="754075" y="352463"/>
                    <a:pt x="684174" y="399266"/>
                    <a:pt x="584877" y="436994"/>
                  </a:cubicBezTo>
                  <a:cubicBezTo>
                    <a:pt x="536515" y="455350"/>
                    <a:pt x="481178" y="471809"/>
                    <a:pt x="425094" y="484881"/>
                  </a:cubicBezTo>
                  <a:cubicBezTo>
                    <a:pt x="369011" y="497954"/>
                    <a:pt x="312115" y="507640"/>
                    <a:pt x="260570" y="512584"/>
                  </a:cubicBezTo>
                  <a:cubicBezTo>
                    <a:pt x="155177" y="522609"/>
                    <a:pt x="72068" y="511636"/>
                    <a:pt x="62382" y="467203"/>
                  </a:cubicBezTo>
                  <a:lnTo>
                    <a:pt x="62382" y="467000"/>
                  </a:lnTo>
                  <a:cubicBezTo>
                    <a:pt x="52764" y="427579"/>
                    <a:pt x="49851" y="411187"/>
                    <a:pt x="49242" y="407801"/>
                  </a:cubicBezTo>
                  <a:cubicBezTo>
                    <a:pt x="48362" y="403872"/>
                    <a:pt x="50800" y="399943"/>
                    <a:pt x="54728" y="399063"/>
                  </a:cubicBezTo>
                  <a:lnTo>
                    <a:pt x="74235" y="394525"/>
                  </a:lnTo>
                  <a:lnTo>
                    <a:pt x="40234" y="250253"/>
                  </a:lnTo>
                  <a:lnTo>
                    <a:pt x="37863" y="250050"/>
                  </a:lnTo>
                  <a:lnTo>
                    <a:pt x="37863" y="250050"/>
                  </a:lnTo>
                  <a:cubicBezTo>
                    <a:pt x="37863" y="250050"/>
                    <a:pt x="18898" y="248356"/>
                    <a:pt x="18898" y="248356"/>
                  </a:cubicBezTo>
                  <a:cubicBezTo>
                    <a:pt x="16053" y="248356"/>
                    <a:pt x="13411" y="246596"/>
                    <a:pt x="12260" y="243886"/>
                  </a:cubicBezTo>
                  <a:cubicBezTo>
                    <a:pt x="12192" y="243683"/>
                    <a:pt x="-12666" y="184010"/>
                    <a:pt x="8602" y="154207"/>
                  </a:cubicBezTo>
                  <a:cubicBezTo>
                    <a:pt x="17814" y="141338"/>
                    <a:pt x="67056" y="121085"/>
                    <a:pt x="124968" y="101714"/>
                  </a:cubicBezTo>
                  <a:cubicBezTo>
                    <a:pt x="198052" y="77194"/>
                    <a:pt x="285970" y="53284"/>
                    <a:pt x="322953" y="47392"/>
                  </a:cubicBezTo>
                  <a:cubicBezTo>
                    <a:pt x="358581" y="36283"/>
                    <a:pt x="448192" y="18876"/>
                    <a:pt x="524798" y="8445"/>
                  </a:cubicBezTo>
                  <a:cubicBezTo>
                    <a:pt x="585352" y="249"/>
                    <a:pt x="638454" y="-3408"/>
                    <a:pt x="652408" y="4042"/>
                  </a:cubicBezTo>
                  <a:cubicBezTo>
                    <a:pt x="684648" y="21382"/>
                    <a:pt x="688781" y="85864"/>
                    <a:pt x="688781" y="86067"/>
                  </a:cubicBezTo>
                  <a:cubicBezTo>
                    <a:pt x="688915" y="88709"/>
                    <a:pt x="687697" y="91283"/>
                    <a:pt x="685326" y="92773"/>
                  </a:cubicBezTo>
                  <a:lnTo>
                    <a:pt x="666564" y="104152"/>
                  </a:lnTo>
                  <a:lnTo>
                    <a:pt x="699888" y="248560"/>
                  </a:lnTo>
                  <a:lnTo>
                    <a:pt x="719261" y="244022"/>
                  </a:lnTo>
                  <a:cubicBezTo>
                    <a:pt x="723053" y="243073"/>
                    <a:pt x="726981" y="245309"/>
                    <a:pt x="728065" y="2491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8" name="Google Shape;1518;p42">
              <a:extLst>
                <a:ext uri="{FF2B5EF4-FFF2-40B4-BE49-F238E27FC236}">
                  <a16:creationId xmlns:a16="http://schemas.microsoft.com/office/drawing/2014/main" id="{805F6753-D79F-F3B3-9AD3-E59E81EBBA81}"/>
                </a:ext>
              </a:extLst>
            </p:cNvPr>
            <p:cNvSpPr/>
            <p:nvPr/>
          </p:nvSpPr>
          <p:spPr>
            <a:xfrm>
              <a:off x="3811248" y="4035084"/>
              <a:ext cx="679293" cy="194090"/>
            </a:xfrm>
            <a:custGeom>
              <a:avLst/>
              <a:gdLst/>
              <a:ahLst/>
              <a:cxnLst/>
              <a:rect l="l" t="t" r="r" b="b"/>
              <a:pathLst>
                <a:path w="679293" h="194090" extrusionOk="0">
                  <a:moveTo>
                    <a:pt x="665873" y="3328"/>
                  </a:moveTo>
                  <a:cubicBezTo>
                    <a:pt x="668040" y="-58"/>
                    <a:pt x="672578" y="-1006"/>
                    <a:pt x="675965" y="1161"/>
                  </a:cubicBezTo>
                  <a:cubicBezTo>
                    <a:pt x="679352" y="3328"/>
                    <a:pt x="680300" y="7867"/>
                    <a:pt x="678132" y="11254"/>
                  </a:cubicBezTo>
                  <a:cubicBezTo>
                    <a:pt x="638035" y="72755"/>
                    <a:pt x="498639" y="132157"/>
                    <a:pt x="354502" y="165753"/>
                  </a:cubicBezTo>
                  <a:cubicBezTo>
                    <a:pt x="213278" y="198672"/>
                    <a:pt x="66635" y="207070"/>
                    <a:pt x="3508" y="168462"/>
                  </a:cubicBezTo>
                  <a:cubicBezTo>
                    <a:pt x="54" y="166363"/>
                    <a:pt x="-1030" y="161892"/>
                    <a:pt x="1070" y="158438"/>
                  </a:cubicBezTo>
                  <a:cubicBezTo>
                    <a:pt x="3169" y="154983"/>
                    <a:pt x="7640" y="153900"/>
                    <a:pt x="11094" y="156000"/>
                  </a:cubicBezTo>
                  <a:cubicBezTo>
                    <a:pt x="70768" y="192440"/>
                    <a:pt x="213143" y="183702"/>
                    <a:pt x="351183" y="151461"/>
                  </a:cubicBezTo>
                  <a:cubicBezTo>
                    <a:pt x="492205" y="118543"/>
                    <a:pt x="627942" y="61444"/>
                    <a:pt x="665941" y="32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9" name="Google Shape;1519;p42">
              <a:extLst>
                <a:ext uri="{FF2B5EF4-FFF2-40B4-BE49-F238E27FC236}">
                  <a16:creationId xmlns:a16="http://schemas.microsoft.com/office/drawing/2014/main" id="{951F0C80-B77D-EC2A-5E87-6549C931FBFA}"/>
                </a:ext>
              </a:extLst>
            </p:cNvPr>
            <p:cNvSpPr/>
            <p:nvPr/>
          </p:nvSpPr>
          <p:spPr>
            <a:xfrm>
              <a:off x="3801894" y="3794421"/>
              <a:ext cx="594284" cy="198271"/>
            </a:xfrm>
            <a:custGeom>
              <a:avLst/>
              <a:gdLst/>
              <a:ahLst/>
              <a:cxnLst/>
              <a:rect l="l" t="t" r="r" b="b"/>
              <a:pathLst>
                <a:path w="594284" h="198271" extrusionOk="0">
                  <a:moveTo>
                    <a:pt x="42325" y="113876"/>
                  </a:moveTo>
                  <a:cubicBezTo>
                    <a:pt x="45644" y="111641"/>
                    <a:pt x="50183" y="112453"/>
                    <a:pt x="52485" y="115772"/>
                  </a:cubicBezTo>
                  <a:cubicBezTo>
                    <a:pt x="54721" y="119091"/>
                    <a:pt x="53908" y="123630"/>
                    <a:pt x="50589" y="125932"/>
                  </a:cubicBezTo>
                  <a:cubicBezTo>
                    <a:pt x="50454" y="126000"/>
                    <a:pt x="7917" y="155057"/>
                    <a:pt x="14961" y="169350"/>
                  </a:cubicBezTo>
                  <a:cubicBezTo>
                    <a:pt x="19906" y="179306"/>
                    <a:pt x="43409" y="183641"/>
                    <a:pt x="78157" y="183709"/>
                  </a:cubicBezTo>
                  <a:cubicBezTo>
                    <a:pt x="136204" y="183777"/>
                    <a:pt x="222835" y="170569"/>
                    <a:pt x="308111" y="150791"/>
                  </a:cubicBezTo>
                  <a:cubicBezTo>
                    <a:pt x="393320" y="131080"/>
                    <a:pt x="476903" y="104867"/>
                    <a:pt x="529125" y="79061"/>
                  </a:cubicBezTo>
                  <a:cubicBezTo>
                    <a:pt x="560350" y="63617"/>
                    <a:pt x="579655" y="49123"/>
                    <a:pt x="579655" y="37676"/>
                  </a:cubicBezTo>
                  <a:cubicBezTo>
                    <a:pt x="579655" y="21758"/>
                    <a:pt x="528651" y="14511"/>
                    <a:pt x="528516" y="14511"/>
                  </a:cubicBezTo>
                  <a:cubicBezTo>
                    <a:pt x="524520" y="13969"/>
                    <a:pt x="521742" y="10244"/>
                    <a:pt x="522352" y="6248"/>
                  </a:cubicBezTo>
                  <a:cubicBezTo>
                    <a:pt x="522894" y="2251"/>
                    <a:pt x="526619" y="-526"/>
                    <a:pt x="530615" y="84"/>
                  </a:cubicBezTo>
                  <a:cubicBezTo>
                    <a:pt x="530818" y="84"/>
                    <a:pt x="594284" y="9092"/>
                    <a:pt x="594284" y="37676"/>
                  </a:cubicBezTo>
                  <a:cubicBezTo>
                    <a:pt x="594284" y="55490"/>
                    <a:pt x="571865" y="74184"/>
                    <a:pt x="535628" y="92133"/>
                  </a:cubicBezTo>
                  <a:cubicBezTo>
                    <a:pt x="482389" y="118482"/>
                    <a:pt x="397587" y="145033"/>
                    <a:pt x="311430" y="165015"/>
                  </a:cubicBezTo>
                  <a:cubicBezTo>
                    <a:pt x="225273" y="184928"/>
                    <a:pt x="137491" y="198339"/>
                    <a:pt x="78224" y="198271"/>
                  </a:cubicBezTo>
                  <a:cubicBezTo>
                    <a:pt x="37923" y="198271"/>
                    <a:pt x="9678" y="191498"/>
                    <a:pt x="1957" y="175852"/>
                  </a:cubicBezTo>
                  <a:cubicBezTo>
                    <a:pt x="-10709" y="150249"/>
                    <a:pt x="42258" y="114079"/>
                    <a:pt x="42393" y="1139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0" name="Google Shape;1520;p42">
              <a:extLst>
                <a:ext uri="{FF2B5EF4-FFF2-40B4-BE49-F238E27FC236}">
                  <a16:creationId xmlns:a16="http://schemas.microsoft.com/office/drawing/2014/main" id="{BFF38D8A-DA0F-BB92-799D-753619C3F38F}"/>
                </a:ext>
              </a:extLst>
            </p:cNvPr>
            <p:cNvSpPr/>
            <p:nvPr/>
          </p:nvSpPr>
          <p:spPr>
            <a:xfrm>
              <a:off x="3801022" y="3884687"/>
              <a:ext cx="626759" cy="163691"/>
            </a:xfrm>
            <a:custGeom>
              <a:avLst/>
              <a:gdLst/>
              <a:ahLst/>
              <a:cxnLst/>
              <a:rect l="l" t="t" r="r" b="b"/>
              <a:pathLst>
                <a:path w="626759" h="163691" extrusionOk="0">
                  <a:moveTo>
                    <a:pt x="6352" y="157247"/>
                  </a:moveTo>
                  <a:cubicBezTo>
                    <a:pt x="2355" y="156773"/>
                    <a:pt x="-421" y="153116"/>
                    <a:pt x="53" y="149119"/>
                  </a:cubicBezTo>
                  <a:cubicBezTo>
                    <a:pt x="527" y="145123"/>
                    <a:pt x="4184" y="142346"/>
                    <a:pt x="8181" y="142820"/>
                  </a:cubicBezTo>
                  <a:cubicBezTo>
                    <a:pt x="108426" y="155825"/>
                    <a:pt x="219644" y="148510"/>
                    <a:pt x="326595" y="123516"/>
                  </a:cubicBezTo>
                  <a:cubicBezTo>
                    <a:pt x="431853" y="98997"/>
                    <a:pt x="532911" y="57341"/>
                    <a:pt x="615342" y="1258"/>
                  </a:cubicBezTo>
                  <a:cubicBezTo>
                    <a:pt x="618661" y="-978"/>
                    <a:pt x="623199" y="-165"/>
                    <a:pt x="625502" y="3154"/>
                  </a:cubicBezTo>
                  <a:cubicBezTo>
                    <a:pt x="627738" y="6473"/>
                    <a:pt x="626925" y="11011"/>
                    <a:pt x="623606" y="13314"/>
                  </a:cubicBezTo>
                  <a:cubicBezTo>
                    <a:pt x="539684" y="70481"/>
                    <a:pt x="436933" y="112814"/>
                    <a:pt x="329981" y="137740"/>
                  </a:cubicBezTo>
                  <a:cubicBezTo>
                    <a:pt x="221406" y="163072"/>
                    <a:pt x="108426" y="170455"/>
                    <a:pt x="6420" y="157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1" name="Google Shape;1521;p42">
              <a:extLst>
                <a:ext uri="{FF2B5EF4-FFF2-40B4-BE49-F238E27FC236}">
                  <a16:creationId xmlns:a16="http://schemas.microsoft.com/office/drawing/2014/main" id="{683D7946-669C-0F30-1699-29E69078B6BA}"/>
                </a:ext>
              </a:extLst>
            </p:cNvPr>
            <p:cNvSpPr/>
            <p:nvPr/>
          </p:nvSpPr>
          <p:spPr>
            <a:xfrm>
              <a:off x="3846980" y="3922579"/>
              <a:ext cx="627607" cy="306692"/>
            </a:xfrm>
            <a:custGeom>
              <a:avLst/>
              <a:gdLst/>
              <a:ahLst/>
              <a:cxnLst/>
              <a:rect l="l" t="t" r="r" b="b"/>
              <a:pathLst>
                <a:path w="627607" h="306692" extrusionOk="0">
                  <a:moveTo>
                    <a:pt x="14579" y="289840"/>
                  </a:moveTo>
                  <a:cubicBezTo>
                    <a:pt x="14376" y="293836"/>
                    <a:pt x="10921" y="296885"/>
                    <a:pt x="6858" y="296681"/>
                  </a:cubicBezTo>
                  <a:cubicBezTo>
                    <a:pt x="2862" y="296478"/>
                    <a:pt x="-255" y="293024"/>
                    <a:pt x="16" y="288959"/>
                  </a:cubicBezTo>
                  <a:lnTo>
                    <a:pt x="10176" y="116781"/>
                  </a:lnTo>
                  <a:cubicBezTo>
                    <a:pt x="10380" y="112785"/>
                    <a:pt x="13834" y="109737"/>
                    <a:pt x="17898" y="109940"/>
                  </a:cubicBezTo>
                  <a:cubicBezTo>
                    <a:pt x="20810" y="110144"/>
                    <a:pt x="23182" y="111972"/>
                    <a:pt x="24197" y="114479"/>
                  </a:cubicBezTo>
                  <a:lnTo>
                    <a:pt x="89222" y="274058"/>
                  </a:lnTo>
                  <a:lnTo>
                    <a:pt x="119295" y="121591"/>
                  </a:lnTo>
                  <a:cubicBezTo>
                    <a:pt x="120040" y="117662"/>
                    <a:pt x="123901" y="115088"/>
                    <a:pt x="127829" y="115833"/>
                  </a:cubicBezTo>
                  <a:cubicBezTo>
                    <a:pt x="130132" y="116307"/>
                    <a:pt x="131961" y="117730"/>
                    <a:pt x="132909" y="119694"/>
                  </a:cubicBezTo>
                  <a:lnTo>
                    <a:pt x="208770" y="268843"/>
                  </a:lnTo>
                  <a:lnTo>
                    <a:pt x="241554" y="104454"/>
                  </a:lnTo>
                  <a:cubicBezTo>
                    <a:pt x="242367" y="100526"/>
                    <a:pt x="246159" y="97952"/>
                    <a:pt x="250155" y="98697"/>
                  </a:cubicBezTo>
                  <a:cubicBezTo>
                    <a:pt x="252255" y="99103"/>
                    <a:pt x="254016" y="100458"/>
                    <a:pt x="255033" y="102219"/>
                  </a:cubicBezTo>
                  <a:lnTo>
                    <a:pt x="352975" y="241953"/>
                  </a:lnTo>
                  <a:lnTo>
                    <a:pt x="380204" y="60901"/>
                  </a:lnTo>
                  <a:cubicBezTo>
                    <a:pt x="380813" y="56905"/>
                    <a:pt x="384539" y="54196"/>
                    <a:pt x="388535" y="54738"/>
                  </a:cubicBezTo>
                  <a:cubicBezTo>
                    <a:pt x="390635" y="55076"/>
                    <a:pt x="392395" y="56228"/>
                    <a:pt x="393547" y="57921"/>
                  </a:cubicBezTo>
                  <a:lnTo>
                    <a:pt x="496163" y="190950"/>
                  </a:lnTo>
                  <a:lnTo>
                    <a:pt x="503817" y="6986"/>
                  </a:lnTo>
                  <a:cubicBezTo>
                    <a:pt x="503953" y="2990"/>
                    <a:pt x="507339" y="-194"/>
                    <a:pt x="511403" y="9"/>
                  </a:cubicBezTo>
                  <a:cubicBezTo>
                    <a:pt x="513570" y="77"/>
                    <a:pt x="515467" y="1093"/>
                    <a:pt x="516754" y="2651"/>
                  </a:cubicBezTo>
                  <a:lnTo>
                    <a:pt x="625940" y="134528"/>
                  </a:lnTo>
                  <a:cubicBezTo>
                    <a:pt x="628514" y="137643"/>
                    <a:pt x="628040" y="142249"/>
                    <a:pt x="624992" y="144823"/>
                  </a:cubicBezTo>
                  <a:cubicBezTo>
                    <a:pt x="621876" y="147397"/>
                    <a:pt x="617270" y="146923"/>
                    <a:pt x="614696" y="143875"/>
                  </a:cubicBezTo>
                  <a:lnTo>
                    <a:pt x="517635" y="26628"/>
                  </a:lnTo>
                  <a:lnTo>
                    <a:pt x="509913" y="211540"/>
                  </a:lnTo>
                  <a:cubicBezTo>
                    <a:pt x="509913" y="213640"/>
                    <a:pt x="508897" y="215740"/>
                    <a:pt x="507068" y="217094"/>
                  </a:cubicBezTo>
                  <a:cubicBezTo>
                    <a:pt x="503885" y="219533"/>
                    <a:pt x="499279" y="218991"/>
                    <a:pt x="496840" y="215808"/>
                  </a:cubicBezTo>
                  <a:lnTo>
                    <a:pt x="392125" y="80070"/>
                  </a:lnTo>
                  <a:lnTo>
                    <a:pt x="364692" y="262205"/>
                  </a:lnTo>
                  <a:cubicBezTo>
                    <a:pt x="364354" y="264101"/>
                    <a:pt x="363338" y="265863"/>
                    <a:pt x="361645" y="267082"/>
                  </a:cubicBezTo>
                  <a:cubicBezTo>
                    <a:pt x="358326" y="269385"/>
                    <a:pt x="353788" y="268572"/>
                    <a:pt x="351485" y="265253"/>
                  </a:cubicBezTo>
                  <a:lnTo>
                    <a:pt x="252527" y="124029"/>
                  </a:lnTo>
                  <a:lnTo>
                    <a:pt x="218930" y="292346"/>
                  </a:lnTo>
                  <a:cubicBezTo>
                    <a:pt x="218524" y="294446"/>
                    <a:pt x="217169" y="296343"/>
                    <a:pt x="215070" y="297426"/>
                  </a:cubicBezTo>
                  <a:cubicBezTo>
                    <a:pt x="211480" y="299255"/>
                    <a:pt x="207077" y="297833"/>
                    <a:pt x="205248" y="294243"/>
                  </a:cubicBezTo>
                  <a:lnTo>
                    <a:pt x="129455" y="145162"/>
                  </a:lnTo>
                  <a:lnTo>
                    <a:pt x="98771" y="300813"/>
                  </a:lnTo>
                  <a:cubicBezTo>
                    <a:pt x="98298" y="303116"/>
                    <a:pt x="96740" y="305216"/>
                    <a:pt x="94369" y="306164"/>
                  </a:cubicBezTo>
                  <a:cubicBezTo>
                    <a:pt x="90644" y="307654"/>
                    <a:pt x="86376" y="305893"/>
                    <a:pt x="84887" y="302168"/>
                  </a:cubicBezTo>
                  <a:lnTo>
                    <a:pt x="22843" y="149835"/>
                  </a:lnTo>
                  <a:lnTo>
                    <a:pt x="14579" y="28990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2" name="Google Shape;1522;p42">
              <a:extLst>
                <a:ext uri="{FF2B5EF4-FFF2-40B4-BE49-F238E27FC236}">
                  <a16:creationId xmlns:a16="http://schemas.microsoft.com/office/drawing/2014/main" id="{CD189266-BE5E-FB5C-5FCA-042FBD7A45D4}"/>
                </a:ext>
              </a:extLst>
            </p:cNvPr>
            <p:cNvSpPr/>
            <p:nvPr/>
          </p:nvSpPr>
          <p:spPr>
            <a:xfrm>
              <a:off x="4260730" y="3824725"/>
              <a:ext cx="91880" cy="55872"/>
            </a:xfrm>
            <a:custGeom>
              <a:avLst/>
              <a:gdLst/>
              <a:ahLst/>
              <a:cxnLst/>
              <a:rect l="l" t="t" r="r" b="b"/>
              <a:pathLst>
                <a:path w="91880" h="55872" extrusionOk="0">
                  <a:moveTo>
                    <a:pt x="85462" y="1953"/>
                  </a:moveTo>
                  <a:cubicBezTo>
                    <a:pt x="95893" y="25863"/>
                    <a:pt x="15629" y="44557"/>
                    <a:pt x="795" y="52888"/>
                  </a:cubicBezTo>
                  <a:cubicBezTo>
                    <a:pt x="-559" y="53633"/>
                    <a:pt x="-85" y="55869"/>
                    <a:pt x="1473" y="55869"/>
                  </a:cubicBezTo>
                  <a:cubicBezTo>
                    <a:pt x="16916" y="56275"/>
                    <a:pt x="114046" y="21325"/>
                    <a:pt x="87223" y="260"/>
                  </a:cubicBezTo>
                  <a:cubicBezTo>
                    <a:pt x="86139" y="-621"/>
                    <a:pt x="84988" y="937"/>
                    <a:pt x="85462" y="19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3" name="Google Shape;1523;p42">
              <a:extLst>
                <a:ext uri="{FF2B5EF4-FFF2-40B4-BE49-F238E27FC236}">
                  <a16:creationId xmlns:a16="http://schemas.microsoft.com/office/drawing/2014/main" id="{D7119A32-F5F6-4FB4-5035-662D3F3FD842}"/>
                </a:ext>
              </a:extLst>
            </p:cNvPr>
            <p:cNvSpPr/>
            <p:nvPr/>
          </p:nvSpPr>
          <p:spPr>
            <a:xfrm>
              <a:off x="3833504" y="3926512"/>
              <a:ext cx="27026" cy="34746"/>
            </a:xfrm>
            <a:custGeom>
              <a:avLst/>
              <a:gdLst/>
              <a:ahLst/>
              <a:cxnLst/>
              <a:rect l="l" t="t" r="r" b="b"/>
              <a:pathLst>
                <a:path w="27026" h="34746" extrusionOk="0">
                  <a:moveTo>
                    <a:pt x="25482" y="72"/>
                  </a:moveTo>
                  <a:cubicBezTo>
                    <a:pt x="16948" y="750"/>
                    <a:pt x="10919" y="6642"/>
                    <a:pt x="6178" y="13348"/>
                  </a:cubicBezTo>
                  <a:cubicBezTo>
                    <a:pt x="2994" y="17818"/>
                    <a:pt x="-3779" y="30078"/>
                    <a:pt x="2724" y="34481"/>
                  </a:cubicBezTo>
                  <a:cubicBezTo>
                    <a:pt x="3469" y="35023"/>
                    <a:pt x="4485" y="34684"/>
                    <a:pt x="4959" y="33939"/>
                  </a:cubicBezTo>
                  <a:cubicBezTo>
                    <a:pt x="6313" y="31975"/>
                    <a:pt x="6313" y="29401"/>
                    <a:pt x="6788" y="27166"/>
                  </a:cubicBezTo>
                  <a:cubicBezTo>
                    <a:pt x="7533" y="23846"/>
                    <a:pt x="8955" y="20799"/>
                    <a:pt x="10716" y="17818"/>
                  </a:cubicBezTo>
                  <a:cubicBezTo>
                    <a:pt x="13831" y="12467"/>
                    <a:pt x="19657" y="5152"/>
                    <a:pt x="25820" y="3256"/>
                  </a:cubicBezTo>
                  <a:cubicBezTo>
                    <a:pt x="27514" y="2781"/>
                    <a:pt x="27446" y="-131"/>
                    <a:pt x="25482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4" name="Google Shape;1524;p42">
              <a:extLst>
                <a:ext uri="{FF2B5EF4-FFF2-40B4-BE49-F238E27FC236}">
                  <a16:creationId xmlns:a16="http://schemas.microsoft.com/office/drawing/2014/main" id="{F52C8736-8F63-DC15-D09B-D4519A6BE531}"/>
                </a:ext>
              </a:extLst>
            </p:cNvPr>
            <p:cNvSpPr/>
            <p:nvPr/>
          </p:nvSpPr>
          <p:spPr>
            <a:xfrm>
              <a:off x="3785841" y="3962240"/>
              <a:ext cx="111570" cy="30181"/>
            </a:xfrm>
            <a:custGeom>
              <a:avLst/>
              <a:gdLst/>
              <a:ahLst/>
              <a:cxnLst/>
              <a:rect l="l" t="t" r="r" b="b"/>
              <a:pathLst>
                <a:path w="111570" h="30181" extrusionOk="0">
                  <a:moveTo>
                    <a:pt x="264" y="1123"/>
                  </a:moveTo>
                  <a:cubicBezTo>
                    <a:pt x="-5697" y="38715"/>
                    <a:pt x="91095" y="32078"/>
                    <a:pt x="110466" y="23611"/>
                  </a:cubicBezTo>
                  <a:cubicBezTo>
                    <a:pt x="112565" y="22663"/>
                    <a:pt x="111347" y="19953"/>
                    <a:pt x="109518" y="19682"/>
                  </a:cubicBezTo>
                  <a:cubicBezTo>
                    <a:pt x="81612" y="15077"/>
                    <a:pt x="14895" y="38648"/>
                    <a:pt x="2634" y="920"/>
                  </a:cubicBezTo>
                  <a:cubicBezTo>
                    <a:pt x="2228" y="-435"/>
                    <a:pt x="467" y="-231"/>
                    <a:pt x="264" y="11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5" name="Google Shape;1525;p42">
              <a:extLst>
                <a:ext uri="{FF2B5EF4-FFF2-40B4-BE49-F238E27FC236}">
                  <a16:creationId xmlns:a16="http://schemas.microsoft.com/office/drawing/2014/main" id="{E49777AC-6376-8520-9A60-B9478EF87562}"/>
                </a:ext>
              </a:extLst>
            </p:cNvPr>
            <p:cNvSpPr/>
            <p:nvPr/>
          </p:nvSpPr>
          <p:spPr>
            <a:xfrm>
              <a:off x="4310465" y="3811844"/>
              <a:ext cx="99895" cy="85939"/>
            </a:xfrm>
            <a:custGeom>
              <a:avLst/>
              <a:gdLst/>
              <a:ahLst/>
              <a:cxnLst/>
              <a:rect l="l" t="t" r="r" b="b"/>
              <a:pathLst>
                <a:path w="99895" h="85939" extrusionOk="0">
                  <a:moveTo>
                    <a:pt x="91133" y="1896"/>
                  </a:moveTo>
                  <a:cubicBezTo>
                    <a:pt x="109964" y="48294"/>
                    <a:pt x="21910" y="58521"/>
                    <a:pt x="710" y="81822"/>
                  </a:cubicBezTo>
                  <a:cubicBezTo>
                    <a:pt x="-916" y="83583"/>
                    <a:pt x="438" y="86360"/>
                    <a:pt x="2877" y="85886"/>
                  </a:cubicBezTo>
                  <a:cubicBezTo>
                    <a:pt x="26042" y="81415"/>
                    <a:pt x="126693" y="34612"/>
                    <a:pt x="93098" y="406"/>
                  </a:cubicBezTo>
                  <a:cubicBezTo>
                    <a:pt x="92082" y="-678"/>
                    <a:pt x="90591" y="609"/>
                    <a:pt x="91133" y="18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6" name="Google Shape;1526;p42">
              <a:extLst>
                <a:ext uri="{FF2B5EF4-FFF2-40B4-BE49-F238E27FC236}">
                  <a16:creationId xmlns:a16="http://schemas.microsoft.com/office/drawing/2014/main" id="{B47E505A-D590-05B4-EA20-3D5F653DDA5D}"/>
                </a:ext>
              </a:extLst>
            </p:cNvPr>
            <p:cNvSpPr/>
            <p:nvPr/>
          </p:nvSpPr>
          <p:spPr>
            <a:xfrm>
              <a:off x="4393973" y="4057267"/>
              <a:ext cx="100602" cy="79432"/>
            </a:xfrm>
            <a:custGeom>
              <a:avLst/>
              <a:gdLst/>
              <a:ahLst/>
              <a:cxnLst/>
              <a:rect l="l" t="t" r="r" b="b"/>
              <a:pathLst>
                <a:path w="100602" h="79432" extrusionOk="0">
                  <a:moveTo>
                    <a:pt x="445" y="79426"/>
                  </a:moveTo>
                  <a:cubicBezTo>
                    <a:pt x="40611" y="65879"/>
                    <a:pt x="76712" y="40344"/>
                    <a:pt x="100081" y="4580"/>
                  </a:cubicBezTo>
                  <a:cubicBezTo>
                    <a:pt x="102248" y="1262"/>
                    <a:pt x="97100" y="-1854"/>
                    <a:pt x="94865" y="1329"/>
                  </a:cubicBezTo>
                  <a:cubicBezTo>
                    <a:pt x="71159" y="35128"/>
                    <a:pt x="38985" y="63644"/>
                    <a:pt x="174" y="78884"/>
                  </a:cubicBezTo>
                  <a:cubicBezTo>
                    <a:pt x="-165" y="79019"/>
                    <a:pt x="39" y="79494"/>
                    <a:pt x="377" y="79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7" name="Google Shape;1527;p42">
              <a:extLst>
                <a:ext uri="{FF2B5EF4-FFF2-40B4-BE49-F238E27FC236}">
                  <a16:creationId xmlns:a16="http://schemas.microsoft.com/office/drawing/2014/main" id="{24AAD195-16DC-4CB3-3AFC-6AFBD2A636AF}"/>
                </a:ext>
              </a:extLst>
            </p:cNvPr>
            <p:cNvSpPr/>
            <p:nvPr/>
          </p:nvSpPr>
          <p:spPr>
            <a:xfrm>
              <a:off x="4365518" y="4143849"/>
              <a:ext cx="11441" cy="6258"/>
            </a:xfrm>
            <a:custGeom>
              <a:avLst/>
              <a:gdLst/>
              <a:ahLst/>
              <a:cxnLst/>
              <a:rect l="l" t="t" r="r" b="b"/>
              <a:pathLst>
                <a:path w="11441" h="6258" extrusionOk="0">
                  <a:moveTo>
                    <a:pt x="9122" y="24"/>
                  </a:moveTo>
                  <a:cubicBezTo>
                    <a:pt x="5193" y="634"/>
                    <a:pt x="2619" y="837"/>
                    <a:pt x="249" y="4021"/>
                  </a:cubicBezTo>
                  <a:cubicBezTo>
                    <a:pt x="-428" y="4901"/>
                    <a:pt x="384" y="6323"/>
                    <a:pt x="1400" y="6256"/>
                  </a:cubicBezTo>
                  <a:cubicBezTo>
                    <a:pt x="4584" y="6120"/>
                    <a:pt x="6954" y="4833"/>
                    <a:pt x="10003" y="3817"/>
                  </a:cubicBezTo>
                  <a:cubicBezTo>
                    <a:pt x="12373" y="3004"/>
                    <a:pt x="11628" y="-314"/>
                    <a:pt x="9122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8" name="Google Shape;1528;p42">
              <a:extLst>
                <a:ext uri="{FF2B5EF4-FFF2-40B4-BE49-F238E27FC236}">
                  <a16:creationId xmlns:a16="http://schemas.microsoft.com/office/drawing/2014/main" id="{9D00B415-77E1-B588-EAE3-D209952CEBB5}"/>
                </a:ext>
              </a:extLst>
            </p:cNvPr>
            <p:cNvSpPr/>
            <p:nvPr/>
          </p:nvSpPr>
          <p:spPr>
            <a:xfrm>
              <a:off x="3818258" y="4214930"/>
              <a:ext cx="61390" cy="23504"/>
            </a:xfrm>
            <a:custGeom>
              <a:avLst/>
              <a:gdLst/>
              <a:ahLst/>
              <a:cxnLst/>
              <a:rect l="l" t="t" r="r" b="b"/>
              <a:pathLst>
                <a:path w="61390" h="23504" extrusionOk="0">
                  <a:moveTo>
                    <a:pt x="60505" y="21060"/>
                  </a:moveTo>
                  <a:cubicBezTo>
                    <a:pt x="50277" y="18825"/>
                    <a:pt x="39915" y="16251"/>
                    <a:pt x="29890" y="13271"/>
                  </a:cubicBezTo>
                  <a:cubicBezTo>
                    <a:pt x="24539" y="11713"/>
                    <a:pt x="19459" y="9748"/>
                    <a:pt x="14515" y="7242"/>
                  </a:cubicBezTo>
                  <a:cubicBezTo>
                    <a:pt x="10247" y="5007"/>
                    <a:pt x="6996" y="1485"/>
                    <a:pt x="2322" y="63"/>
                  </a:cubicBezTo>
                  <a:cubicBezTo>
                    <a:pt x="1171" y="-276"/>
                    <a:pt x="-387" y="808"/>
                    <a:pt x="87" y="2162"/>
                  </a:cubicBezTo>
                  <a:cubicBezTo>
                    <a:pt x="3203" y="10697"/>
                    <a:pt x="14515" y="14422"/>
                    <a:pt x="22507" y="17267"/>
                  </a:cubicBezTo>
                  <a:cubicBezTo>
                    <a:pt x="34767" y="21602"/>
                    <a:pt x="47365" y="22008"/>
                    <a:pt x="60099" y="23498"/>
                  </a:cubicBezTo>
                  <a:cubicBezTo>
                    <a:pt x="61521" y="23634"/>
                    <a:pt x="61928" y="21331"/>
                    <a:pt x="60505" y="210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9" name="Google Shape;1529;p42">
              <a:extLst>
                <a:ext uri="{FF2B5EF4-FFF2-40B4-BE49-F238E27FC236}">
                  <a16:creationId xmlns:a16="http://schemas.microsoft.com/office/drawing/2014/main" id="{B8064888-6ECF-B77C-73FE-FC89211A9B04}"/>
                </a:ext>
              </a:extLst>
            </p:cNvPr>
            <p:cNvSpPr/>
            <p:nvPr/>
          </p:nvSpPr>
          <p:spPr>
            <a:xfrm>
              <a:off x="3896195" y="4238597"/>
              <a:ext cx="12583" cy="4395"/>
            </a:xfrm>
            <a:custGeom>
              <a:avLst/>
              <a:gdLst/>
              <a:ahLst/>
              <a:cxnLst/>
              <a:rect l="l" t="t" r="r" b="b"/>
              <a:pathLst>
                <a:path w="12583" h="4395" extrusionOk="0">
                  <a:moveTo>
                    <a:pt x="1806" y="3354"/>
                  </a:moveTo>
                  <a:cubicBezTo>
                    <a:pt x="5327" y="2677"/>
                    <a:pt x="7901" y="3557"/>
                    <a:pt x="11288" y="4370"/>
                  </a:cubicBezTo>
                  <a:cubicBezTo>
                    <a:pt x="12168" y="4574"/>
                    <a:pt x="13049" y="3490"/>
                    <a:pt x="12304" y="2745"/>
                  </a:cubicBezTo>
                  <a:cubicBezTo>
                    <a:pt x="9121" y="-303"/>
                    <a:pt x="5327" y="-371"/>
                    <a:pt x="1128" y="442"/>
                  </a:cubicBezTo>
                  <a:cubicBezTo>
                    <a:pt x="-768" y="781"/>
                    <a:pt x="-91" y="3693"/>
                    <a:pt x="1806" y="33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0" name="Google Shape;1530;p42">
              <a:extLst>
                <a:ext uri="{FF2B5EF4-FFF2-40B4-BE49-F238E27FC236}">
                  <a16:creationId xmlns:a16="http://schemas.microsoft.com/office/drawing/2014/main" id="{E3C560B4-9499-F00C-4DC1-33D557E9C95B}"/>
                </a:ext>
              </a:extLst>
            </p:cNvPr>
            <p:cNvSpPr/>
            <p:nvPr/>
          </p:nvSpPr>
          <p:spPr>
            <a:xfrm>
              <a:off x="3840886" y="3982534"/>
              <a:ext cx="21852" cy="62505"/>
            </a:xfrm>
            <a:custGeom>
              <a:avLst/>
              <a:gdLst/>
              <a:ahLst/>
              <a:cxnLst/>
              <a:rect l="l" t="t" r="r" b="b"/>
              <a:pathLst>
                <a:path w="21852" h="62505" extrusionOk="0">
                  <a:moveTo>
                    <a:pt x="15" y="2436"/>
                  </a:moveTo>
                  <a:cubicBezTo>
                    <a:pt x="2048" y="20453"/>
                    <a:pt x="4215" y="48224"/>
                    <a:pt x="17762" y="61838"/>
                  </a:cubicBezTo>
                  <a:cubicBezTo>
                    <a:pt x="19319" y="63396"/>
                    <a:pt x="22436" y="62042"/>
                    <a:pt x="21758" y="59671"/>
                  </a:cubicBezTo>
                  <a:cubicBezTo>
                    <a:pt x="19117" y="50662"/>
                    <a:pt x="14510" y="42399"/>
                    <a:pt x="12004" y="33255"/>
                  </a:cubicBezTo>
                  <a:cubicBezTo>
                    <a:pt x="9091" y="22756"/>
                    <a:pt x="7466" y="11851"/>
                    <a:pt x="3944" y="1488"/>
                  </a:cubicBezTo>
                  <a:cubicBezTo>
                    <a:pt x="3131" y="-950"/>
                    <a:pt x="-256" y="-205"/>
                    <a:pt x="15" y="23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1" name="Google Shape;1531;p42">
              <a:extLst>
                <a:ext uri="{FF2B5EF4-FFF2-40B4-BE49-F238E27FC236}">
                  <a16:creationId xmlns:a16="http://schemas.microsoft.com/office/drawing/2014/main" id="{4248ED5F-FBEB-1CA2-7A21-6959E2245372}"/>
                </a:ext>
              </a:extLst>
            </p:cNvPr>
            <p:cNvSpPr/>
            <p:nvPr/>
          </p:nvSpPr>
          <p:spPr>
            <a:xfrm>
              <a:off x="3859257" y="3985535"/>
              <a:ext cx="15936" cy="54968"/>
            </a:xfrm>
            <a:custGeom>
              <a:avLst/>
              <a:gdLst/>
              <a:ahLst/>
              <a:cxnLst/>
              <a:rect l="l" t="t" r="r" b="b"/>
              <a:pathLst>
                <a:path w="15936" h="54968" extrusionOk="0">
                  <a:moveTo>
                    <a:pt x="68" y="1535"/>
                  </a:moveTo>
                  <a:cubicBezTo>
                    <a:pt x="271" y="18401"/>
                    <a:pt x="1491" y="40076"/>
                    <a:pt x="11786" y="54096"/>
                  </a:cubicBezTo>
                  <a:cubicBezTo>
                    <a:pt x="13412" y="56264"/>
                    <a:pt x="16188" y="53961"/>
                    <a:pt x="15918" y="51861"/>
                  </a:cubicBezTo>
                  <a:cubicBezTo>
                    <a:pt x="14834" y="43327"/>
                    <a:pt x="10770" y="35131"/>
                    <a:pt x="8602" y="26800"/>
                  </a:cubicBezTo>
                  <a:cubicBezTo>
                    <a:pt x="6435" y="18401"/>
                    <a:pt x="4538" y="9866"/>
                    <a:pt x="3319" y="1264"/>
                  </a:cubicBezTo>
                  <a:cubicBezTo>
                    <a:pt x="3048" y="-632"/>
                    <a:pt x="0" y="-294"/>
                    <a:pt x="0" y="16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2" name="Google Shape;1532;p42">
              <a:extLst>
                <a:ext uri="{FF2B5EF4-FFF2-40B4-BE49-F238E27FC236}">
                  <a16:creationId xmlns:a16="http://schemas.microsoft.com/office/drawing/2014/main" id="{0730AF85-FDC7-362A-4FD7-464DC25A9D5F}"/>
                </a:ext>
              </a:extLst>
            </p:cNvPr>
            <p:cNvSpPr/>
            <p:nvPr/>
          </p:nvSpPr>
          <p:spPr>
            <a:xfrm>
              <a:off x="3945955" y="3983597"/>
              <a:ext cx="22714" cy="56525"/>
            </a:xfrm>
            <a:custGeom>
              <a:avLst/>
              <a:gdLst/>
              <a:ahLst/>
              <a:cxnLst/>
              <a:rect l="l" t="t" r="r" b="b"/>
              <a:pathLst>
                <a:path w="22714" h="56525" extrusionOk="0">
                  <a:moveTo>
                    <a:pt x="408" y="1644"/>
                  </a:moveTo>
                  <a:cubicBezTo>
                    <a:pt x="-947" y="13430"/>
                    <a:pt x="1221" y="25757"/>
                    <a:pt x="4742" y="37001"/>
                  </a:cubicBezTo>
                  <a:cubicBezTo>
                    <a:pt x="6639" y="43165"/>
                    <a:pt x="11922" y="58540"/>
                    <a:pt x="20863" y="56305"/>
                  </a:cubicBezTo>
                  <a:cubicBezTo>
                    <a:pt x="22556" y="55899"/>
                    <a:pt x="23369" y="53663"/>
                    <a:pt x="22082" y="52376"/>
                  </a:cubicBezTo>
                  <a:cubicBezTo>
                    <a:pt x="15445" y="45739"/>
                    <a:pt x="12126" y="40184"/>
                    <a:pt x="9348" y="30905"/>
                  </a:cubicBezTo>
                  <a:cubicBezTo>
                    <a:pt x="6639" y="21693"/>
                    <a:pt x="4065" y="11466"/>
                    <a:pt x="4133" y="1847"/>
                  </a:cubicBezTo>
                  <a:cubicBezTo>
                    <a:pt x="4133" y="-523"/>
                    <a:pt x="746" y="-659"/>
                    <a:pt x="475" y="17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3" name="Google Shape;1533;p42">
              <a:extLst>
                <a:ext uri="{FF2B5EF4-FFF2-40B4-BE49-F238E27FC236}">
                  <a16:creationId xmlns:a16="http://schemas.microsoft.com/office/drawing/2014/main" id="{B0E23101-8DFE-EB8A-A5F9-5B26A2999305}"/>
                </a:ext>
              </a:extLst>
            </p:cNvPr>
            <p:cNvSpPr/>
            <p:nvPr/>
          </p:nvSpPr>
          <p:spPr>
            <a:xfrm>
              <a:off x="3962482" y="3984210"/>
              <a:ext cx="18246" cy="57686"/>
            </a:xfrm>
            <a:custGeom>
              <a:avLst/>
              <a:gdLst/>
              <a:ahLst/>
              <a:cxnLst/>
              <a:rect l="l" t="t" r="r" b="b"/>
              <a:pathLst>
                <a:path w="18246" h="57686" extrusionOk="0">
                  <a:moveTo>
                    <a:pt x="0" y="1302"/>
                  </a:moveTo>
                  <a:cubicBezTo>
                    <a:pt x="68" y="12140"/>
                    <a:pt x="1626" y="23451"/>
                    <a:pt x="3252" y="34153"/>
                  </a:cubicBezTo>
                  <a:cubicBezTo>
                    <a:pt x="4471" y="42146"/>
                    <a:pt x="6909" y="53254"/>
                    <a:pt x="14698" y="57386"/>
                  </a:cubicBezTo>
                  <a:cubicBezTo>
                    <a:pt x="16799" y="58469"/>
                    <a:pt x="18966" y="56437"/>
                    <a:pt x="18017" y="54270"/>
                  </a:cubicBezTo>
                  <a:cubicBezTo>
                    <a:pt x="13682" y="44584"/>
                    <a:pt x="9957" y="36862"/>
                    <a:pt x="8332" y="26093"/>
                  </a:cubicBezTo>
                  <a:cubicBezTo>
                    <a:pt x="7112" y="17626"/>
                    <a:pt x="6773" y="8347"/>
                    <a:pt x="2574" y="693"/>
                  </a:cubicBezTo>
                  <a:cubicBezTo>
                    <a:pt x="1965" y="-459"/>
                    <a:pt x="0" y="-120"/>
                    <a:pt x="0" y="13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4" name="Google Shape;1534;p42">
              <a:extLst>
                <a:ext uri="{FF2B5EF4-FFF2-40B4-BE49-F238E27FC236}">
                  <a16:creationId xmlns:a16="http://schemas.microsoft.com/office/drawing/2014/main" id="{5CD62A33-D922-90B1-2528-656C77EB57FA}"/>
                </a:ext>
              </a:extLst>
            </p:cNvPr>
            <p:cNvSpPr/>
            <p:nvPr/>
          </p:nvSpPr>
          <p:spPr>
            <a:xfrm>
              <a:off x="4068324" y="3963798"/>
              <a:ext cx="24465" cy="57154"/>
            </a:xfrm>
            <a:custGeom>
              <a:avLst/>
              <a:gdLst/>
              <a:ahLst/>
              <a:cxnLst/>
              <a:rect l="l" t="t" r="r" b="b"/>
              <a:pathLst>
                <a:path w="24465" h="57154" extrusionOk="0">
                  <a:moveTo>
                    <a:pt x="24" y="2275"/>
                  </a:moveTo>
                  <a:cubicBezTo>
                    <a:pt x="2530" y="17786"/>
                    <a:pt x="3818" y="49756"/>
                    <a:pt x="21157" y="57003"/>
                  </a:cubicBezTo>
                  <a:cubicBezTo>
                    <a:pt x="23189" y="57816"/>
                    <a:pt x="25289" y="55174"/>
                    <a:pt x="24138" y="53346"/>
                  </a:cubicBezTo>
                  <a:cubicBezTo>
                    <a:pt x="18990" y="45285"/>
                    <a:pt x="14451" y="39121"/>
                    <a:pt x="11404" y="29774"/>
                  </a:cubicBezTo>
                  <a:cubicBezTo>
                    <a:pt x="8356" y="20427"/>
                    <a:pt x="6391" y="10809"/>
                    <a:pt x="3682" y="1394"/>
                  </a:cubicBezTo>
                  <a:cubicBezTo>
                    <a:pt x="3005" y="-909"/>
                    <a:pt x="-314" y="-164"/>
                    <a:pt x="24" y="22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5" name="Google Shape;1535;p42">
              <a:extLst>
                <a:ext uri="{FF2B5EF4-FFF2-40B4-BE49-F238E27FC236}">
                  <a16:creationId xmlns:a16="http://schemas.microsoft.com/office/drawing/2014/main" id="{76918F3A-62E5-49C1-F7C7-4C664F599691}"/>
                </a:ext>
              </a:extLst>
            </p:cNvPr>
            <p:cNvSpPr/>
            <p:nvPr/>
          </p:nvSpPr>
          <p:spPr>
            <a:xfrm>
              <a:off x="4085892" y="3966223"/>
              <a:ext cx="15902" cy="53353"/>
            </a:xfrm>
            <a:custGeom>
              <a:avLst/>
              <a:gdLst/>
              <a:ahLst/>
              <a:cxnLst/>
              <a:rect l="l" t="t" r="r" b="b"/>
              <a:pathLst>
                <a:path w="15902" h="53353" extrusionOk="0">
                  <a:moveTo>
                    <a:pt x="2" y="1205"/>
                  </a:moveTo>
                  <a:cubicBezTo>
                    <a:pt x="1085" y="17935"/>
                    <a:pt x="6232" y="34529"/>
                    <a:pt x="9551" y="50921"/>
                  </a:cubicBezTo>
                  <a:cubicBezTo>
                    <a:pt x="10364" y="55053"/>
                    <a:pt x="16528" y="53495"/>
                    <a:pt x="15851" y="49431"/>
                  </a:cubicBezTo>
                  <a:cubicBezTo>
                    <a:pt x="13006" y="33039"/>
                    <a:pt x="7588" y="16715"/>
                    <a:pt x="2508" y="934"/>
                  </a:cubicBezTo>
                  <a:cubicBezTo>
                    <a:pt x="2101" y="-353"/>
                    <a:pt x="-66" y="-353"/>
                    <a:pt x="2" y="12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6" name="Google Shape;1536;p42">
              <a:extLst>
                <a:ext uri="{FF2B5EF4-FFF2-40B4-BE49-F238E27FC236}">
                  <a16:creationId xmlns:a16="http://schemas.microsoft.com/office/drawing/2014/main" id="{80CAE595-9771-E78F-CFDB-CA18C53AD279}"/>
                </a:ext>
              </a:extLst>
            </p:cNvPr>
            <p:cNvSpPr/>
            <p:nvPr/>
          </p:nvSpPr>
          <p:spPr>
            <a:xfrm>
              <a:off x="4204417" y="3929196"/>
              <a:ext cx="25089" cy="61738"/>
            </a:xfrm>
            <a:custGeom>
              <a:avLst/>
              <a:gdLst/>
              <a:ahLst/>
              <a:cxnLst/>
              <a:rect l="l" t="t" r="r" b="b"/>
              <a:pathLst>
                <a:path w="25089" h="61738" extrusionOk="0">
                  <a:moveTo>
                    <a:pt x="9" y="2197"/>
                  </a:moveTo>
                  <a:cubicBezTo>
                    <a:pt x="5631" y="21434"/>
                    <a:pt x="15317" y="39315"/>
                    <a:pt x="18636" y="59228"/>
                  </a:cubicBezTo>
                  <a:cubicBezTo>
                    <a:pt x="19313" y="63496"/>
                    <a:pt x="25477" y="61870"/>
                    <a:pt x="25070" y="57738"/>
                  </a:cubicBezTo>
                  <a:cubicBezTo>
                    <a:pt x="25070" y="56452"/>
                    <a:pt x="24732" y="55232"/>
                    <a:pt x="24122" y="54081"/>
                  </a:cubicBezTo>
                  <a:cubicBezTo>
                    <a:pt x="23377" y="52049"/>
                    <a:pt x="20465" y="51575"/>
                    <a:pt x="19719" y="53945"/>
                  </a:cubicBezTo>
                  <a:cubicBezTo>
                    <a:pt x="19313" y="55097"/>
                    <a:pt x="18974" y="56316"/>
                    <a:pt x="18704" y="57603"/>
                  </a:cubicBezTo>
                  <a:cubicBezTo>
                    <a:pt x="20803" y="57603"/>
                    <a:pt x="22971" y="57738"/>
                    <a:pt x="25070" y="57806"/>
                  </a:cubicBezTo>
                  <a:cubicBezTo>
                    <a:pt x="21752" y="37351"/>
                    <a:pt x="11253" y="19875"/>
                    <a:pt x="3464" y="978"/>
                  </a:cubicBezTo>
                  <a:cubicBezTo>
                    <a:pt x="2651" y="-986"/>
                    <a:pt x="-533" y="301"/>
                    <a:pt x="77" y="2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7" name="Google Shape;1537;p42">
              <a:extLst>
                <a:ext uri="{FF2B5EF4-FFF2-40B4-BE49-F238E27FC236}">
                  <a16:creationId xmlns:a16="http://schemas.microsoft.com/office/drawing/2014/main" id="{8F2238D9-431E-847A-7044-0C6A0312B760}"/>
                </a:ext>
              </a:extLst>
            </p:cNvPr>
            <p:cNvSpPr/>
            <p:nvPr/>
          </p:nvSpPr>
          <p:spPr>
            <a:xfrm>
              <a:off x="4218408" y="3926744"/>
              <a:ext cx="23123" cy="58072"/>
            </a:xfrm>
            <a:custGeom>
              <a:avLst/>
              <a:gdLst/>
              <a:ahLst/>
              <a:cxnLst/>
              <a:rect l="l" t="t" r="r" b="b"/>
              <a:pathLst>
                <a:path w="23123" h="58072" extrusionOk="0">
                  <a:moveTo>
                    <a:pt x="38" y="2346"/>
                  </a:moveTo>
                  <a:cubicBezTo>
                    <a:pt x="3967" y="20634"/>
                    <a:pt x="13043" y="37432"/>
                    <a:pt x="17175" y="55788"/>
                  </a:cubicBezTo>
                  <a:cubicBezTo>
                    <a:pt x="18055" y="59648"/>
                    <a:pt x="23744" y="58226"/>
                    <a:pt x="23067" y="54433"/>
                  </a:cubicBezTo>
                  <a:cubicBezTo>
                    <a:pt x="19748" y="36145"/>
                    <a:pt x="11891" y="17586"/>
                    <a:pt x="3560" y="991"/>
                  </a:cubicBezTo>
                  <a:cubicBezTo>
                    <a:pt x="2612" y="-973"/>
                    <a:pt x="-368" y="247"/>
                    <a:pt x="38" y="2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8" name="Google Shape;1538;p42">
              <a:extLst>
                <a:ext uri="{FF2B5EF4-FFF2-40B4-BE49-F238E27FC236}">
                  <a16:creationId xmlns:a16="http://schemas.microsoft.com/office/drawing/2014/main" id="{6C05C02E-F859-7A4E-2899-EE6F69FC58CE}"/>
                </a:ext>
              </a:extLst>
            </p:cNvPr>
            <p:cNvSpPr/>
            <p:nvPr/>
          </p:nvSpPr>
          <p:spPr>
            <a:xfrm>
              <a:off x="4328485" y="3884854"/>
              <a:ext cx="19891" cy="42907"/>
            </a:xfrm>
            <a:custGeom>
              <a:avLst/>
              <a:gdLst/>
              <a:ahLst/>
              <a:cxnLst/>
              <a:rect l="l" t="t" r="r" b="b"/>
              <a:pathLst>
                <a:path w="19891" h="42907" extrusionOk="0">
                  <a:moveTo>
                    <a:pt x="96" y="2038"/>
                  </a:moveTo>
                  <a:cubicBezTo>
                    <a:pt x="3144" y="10167"/>
                    <a:pt x="6125" y="18295"/>
                    <a:pt x="8766" y="26558"/>
                  </a:cubicBezTo>
                  <a:cubicBezTo>
                    <a:pt x="10324" y="31571"/>
                    <a:pt x="11544" y="39902"/>
                    <a:pt x="16488" y="42611"/>
                  </a:cubicBezTo>
                  <a:cubicBezTo>
                    <a:pt x="17978" y="43424"/>
                    <a:pt x="19604" y="42476"/>
                    <a:pt x="19807" y="40850"/>
                  </a:cubicBezTo>
                  <a:cubicBezTo>
                    <a:pt x="20620" y="34550"/>
                    <a:pt x="15336" y="26084"/>
                    <a:pt x="13237" y="20124"/>
                  </a:cubicBezTo>
                  <a:cubicBezTo>
                    <a:pt x="10798" y="13147"/>
                    <a:pt x="7886" y="6103"/>
                    <a:pt x="2942" y="481"/>
                  </a:cubicBezTo>
                  <a:cubicBezTo>
                    <a:pt x="1925" y="-671"/>
                    <a:pt x="-513" y="413"/>
                    <a:pt x="96" y="19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9" name="Google Shape;1539;p42">
              <a:extLst>
                <a:ext uri="{FF2B5EF4-FFF2-40B4-BE49-F238E27FC236}">
                  <a16:creationId xmlns:a16="http://schemas.microsoft.com/office/drawing/2014/main" id="{09E719FC-B060-119B-3EF3-FD02840B725B}"/>
                </a:ext>
              </a:extLst>
            </p:cNvPr>
            <p:cNvSpPr/>
            <p:nvPr/>
          </p:nvSpPr>
          <p:spPr>
            <a:xfrm>
              <a:off x="4343738" y="3875509"/>
              <a:ext cx="19233" cy="48385"/>
            </a:xfrm>
            <a:custGeom>
              <a:avLst/>
              <a:gdLst/>
              <a:ahLst/>
              <a:cxnLst/>
              <a:rect l="l" t="t" r="r" b="b"/>
              <a:pathLst>
                <a:path w="19233" h="48385" extrusionOk="0">
                  <a:moveTo>
                    <a:pt x="151" y="1969"/>
                  </a:moveTo>
                  <a:cubicBezTo>
                    <a:pt x="5367" y="16261"/>
                    <a:pt x="9091" y="30959"/>
                    <a:pt x="12478" y="45860"/>
                  </a:cubicBezTo>
                  <a:cubicBezTo>
                    <a:pt x="13426" y="50127"/>
                    <a:pt x="20200" y="48569"/>
                    <a:pt x="19117" y="44302"/>
                  </a:cubicBezTo>
                  <a:cubicBezTo>
                    <a:pt x="15323" y="29198"/>
                    <a:pt x="10175" y="14770"/>
                    <a:pt x="3199" y="817"/>
                  </a:cubicBezTo>
                  <a:cubicBezTo>
                    <a:pt x="2386" y="-808"/>
                    <a:pt x="-526" y="208"/>
                    <a:pt x="83" y="19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0" name="Google Shape;1540;p42">
              <a:extLst>
                <a:ext uri="{FF2B5EF4-FFF2-40B4-BE49-F238E27FC236}">
                  <a16:creationId xmlns:a16="http://schemas.microsoft.com/office/drawing/2014/main" id="{46BD082F-2937-C7A8-4848-4947EB20F279}"/>
                </a:ext>
              </a:extLst>
            </p:cNvPr>
            <p:cNvSpPr/>
            <p:nvPr/>
          </p:nvSpPr>
          <p:spPr>
            <a:xfrm>
              <a:off x="4348736" y="4134735"/>
              <a:ext cx="27751" cy="80133"/>
            </a:xfrm>
            <a:custGeom>
              <a:avLst/>
              <a:gdLst/>
              <a:ahLst/>
              <a:cxnLst/>
              <a:rect l="l" t="t" r="r" b="b"/>
              <a:pathLst>
                <a:path w="27751" h="80133" extrusionOk="0">
                  <a:moveTo>
                    <a:pt x="96" y="3517"/>
                  </a:moveTo>
                  <a:cubicBezTo>
                    <a:pt x="6192" y="28375"/>
                    <a:pt x="22245" y="50117"/>
                    <a:pt x="20687" y="76668"/>
                  </a:cubicBezTo>
                  <a:cubicBezTo>
                    <a:pt x="20416" y="81139"/>
                    <a:pt x="27257" y="81342"/>
                    <a:pt x="27596" y="76939"/>
                  </a:cubicBezTo>
                  <a:cubicBezTo>
                    <a:pt x="29425" y="50388"/>
                    <a:pt x="14659" y="26410"/>
                    <a:pt x="5921" y="2162"/>
                  </a:cubicBezTo>
                  <a:cubicBezTo>
                    <a:pt x="4635" y="-1360"/>
                    <a:pt x="-784" y="-344"/>
                    <a:pt x="96" y="35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1" name="Google Shape;1541;p42">
              <a:extLst>
                <a:ext uri="{FF2B5EF4-FFF2-40B4-BE49-F238E27FC236}">
                  <a16:creationId xmlns:a16="http://schemas.microsoft.com/office/drawing/2014/main" id="{DCCCAD41-CA8D-D2D4-A151-2F21CB4EFCFC}"/>
                </a:ext>
              </a:extLst>
            </p:cNvPr>
            <p:cNvSpPr/>
            <p:nvPr/>
          </p:nvSpPr>
          <p:spPr>
            <a:xfrm>
              <a:off x="4361983" y="4132275"/>
              <a:ext cx="29204" cy="70069"/>
            </a:xfrm>
            <a:custGeom>
              <a:avLst/>
              <a:gdLst/>
              <a:ahLst/>
              <a:cxnLst/>
              <a:rect l="l" t="t" r="r" b="b"/>
              <a:pathLst>
                <a:path w="29204" h="70069" extrusionOk="0">
                  <a:moveTo>
                    <a:pt x="59" y="1912"/>
                  </a:moveTo>
                  <a:cubicBezTo>
                    <a:pt x="3175" y="12546"/>
                    <a:pt x="8187" y="22435"/>
                    <a:pt x="12658" y="32528"/>
                  </a:cubicBezTo>
                  <a:cubicBezTo>
                    <a:pt x="15909" y="39775"/>
                    <a:pt x="18753" y="47226"/>
                    <a:pt x="20921" y="54879"/>
                  </a:cubicBezTo>
                  <a:cubicBezTo>
                    <a:pt x="22275" y="59621"/>
                    <a:pt x="21869" y="64497"/>
                    <a:pt x="23901" y="68968"/>
                  </a:cubicBezTo>
                  <a:cubicBezTo>
                    <a:pt x="24579" y="70390"/>
                    <a:pt x="26881" y="70458"/>
                    <a:pt x="27626" y="69036"/>
                  </a:cubicBezTo>
                  <a:cubicBezTo>
                    <a:pt x="32233" y="60637"/>
                    <a:pt x="25594" y="47632"/>
                    <a:pt x="22479" y="39504"/>
                  </a:cubicBezTo>
                  <a:cubicBezTo>
                    <a:pt x="17263" y="25889"/>
                    <a:pt x="9812" y="13494"/>
                    <a:pt x="2904" y="761"/>
                  </a:cubicBezTo>
                  <a:cubicBezTo>
                    <a:pt x="2091" y="-730"/>
                    <a:pt x="-415" y="151"/>
                    <a:pt x="59" y="18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2" name="Google Shape;1542;p42">
              <a:extLst>
                <a:ext uri="{FF2B5EF4-FFF2-40B4-BE49-F238E27FC236}">
                  <a16:creationId xmlns:a16="http://schemas.microsoft.com/office/drawing/2014/main" id="{808CA93C-B0CA-4899-93A2-1F74947AE2FB}"/>
                </a:ext>
              </a:extLst>
            </p:cNvPr>
            <p:cNvSpPr/>
            <p:nvPr/>
          </p:nvSpPr>
          <p:spPr>
            <a:xfrm>
              <a:off x="4201172" y="4186188"/>
              <a:ext cx="29168" cy="75332"/>
            </a:xfrm>
            <a:custGeom>
              <a:avLst/>
              <a:gdLst/>
              <a:ahLst/>
              <a:cxnLst/>
              <a:rect l="l" t="t" r="r" b="b"/>
              <a:pathLst>
                <a:path w="29168" h="75332" extrusionOk="0">
                  <a:moveTo>
                    <a:pt x="2" y="1576"/>
                  </a:moveTo>
                  <a:cubicBezTo>
                    <a:pt x="-133" y="26366"/>
                    <a:pt x="5692" y="55695"/>
                    <a:pt x="23438" y="74254"/>
                  </a:cubicBezTo>
                  <a:cubicBezTo>
                    <a:pt x="25876" y="76827"/>
                    <a:pt x="29602" y="74389"/>
                    <a:pt x="29127" y="71205"/>
                  </a:cubicBezTo>
                  <a:cubicBezTo>
                    <a:pt x="28721" y="68632"/>
                    <a:pt x="28653" y="68699"/>
                    <a:pt x="27230" y="66329"/>
                  </a:cubicBezTo>
                  <a:cubicBezTo>
                    <a:pt x="26553" y="65245"/>
                    <a:pt x="24386" y="65042"/>
                    <a:pt x="24115" y="66600"/>
                  </a:cubicBezTo>
                  <a:cubicBezTo>
                    <a:pt x="23776" y="67819"/>
                    <a:pt x="23438" y="68970"/>
                    <a:pt x="23031" y="70189"/>
                  </a:cubicBezTo>
                  <a:cubicBezTo>
                    <a:pt x="24792" y="69986"/>
                    <a:pt x="26553" y="69851"/>
                    <a:pt x="28314" y="69648"/>
                  </a:cubicBezTo>
                  <a:cubicBezTo>
                    <a:pt x="12465" y="50615"/>
                    <a:pt x="6910" y="25215"/>
                    <a:pt x="3321" y="1237"/>
                  </a:cubicBezTo>
                  <a:cubicBezTo>
                    <a:pt x="3050" y="-592"/>
                    <a:pt x="69" y="-321"/>
                    <a:pt x="69" y="15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3" name="Google Shape;1543;p42">
              <a:extLst>
                <a:ext uri="{FF2B5EF4-FFF2-40B4-BE49-F238E27FC236}">
                  <a16:creationId xmlns:a16="http://schemas.microsoft.com/office/drawing/2014/main" id="{C90D1475-A30D-43B5-4C35-081EC3437C1E}"/>
                </a:ext>
              </a:extLst>
            </p:cNvPr>
            <p:cNvSpPr/>
            <p:nvPr/>
          </p:nvSpPr>
          <p:spPr>
            <a:xfrm>
              <a:off x="4212333" y="4185137"/>
              <a:ext cx="29419" cy="70622"/>
            </a:xfrm>
            <a:custGeom>
              <a:avLst/>
              <a:gdLst/>
              <a:ahLst/>
              <a:cxnLst/>
              <a:rect l="l" t="t" r="r" b="b"/>
              <a:pathLst>
                <a:path w="29419" h="70622" extrusionOk="0">
                  <a:moveTo>
                    <a:pt x="1983" y="392"/>
                  </a:moveTo>
                  <a:cubicBezTo>
                    <a:pt x="-2690" y="9333"/>
                    <a:pt x="1983" y="22406"/>
                    <a:pt x="4896" y="31211"/>
                  </a:cubicBezTo>
                  <a:cubicBezTo>
                    <a:pt x="9163" y="44419"/>
                    <a:pt x="15665" y="57356"/>
                    <a:pt x="23116" y="69006"/>
                  </a:cubicBezTo>
                  <a:cubicBezTo>
                    <a:pt x="25350" y="72596"/>
                    <a:pt x="31108" y="69616"/>
                    <a:pt x="28940" y="65823"/>
                  </a:cubicBezTo>
                  <a:cubicBezTo>
                    <a:pt x="28128" y="64333"/>
                    <a:pt x="27654" y="63655"/>
                    <a:pt x="26502" y="62436"/>
                  </a:cubicBezTo>
                  <a:cubicBezTo>
                    <a:pt x="25554" y="61420"/>
                    <a:pt x="23793" y="61827"/>
                    <a:pt x="23387" y="63181"/>
                  </a:cubicBezTo>
                  <a:cubicBezTo>
                    <a:pt x="22912" y="64807"/>
                    <a:pt x="22777" y="65620"/>
                    <a:pt x="22710" y="67313"/>
                  </a:cubicBezTo>
                  <a:cubicBezTo>
                    <a:pt x="24809" y="66839"/>
                    <a:pt x="26909" y="66365"/>
                    <a:pt x="28940" y="65823"/>
                  </a:cubicBezTo>
                  <a:cubicBezTo>
                    <a:pt x="23183" y="56272"/>
                    <a:pt x="18036" y="46587"/>
                    <a:pt x="13565" y="36427"/>
                  </a:cubicBezTo>
                  <a:cubicBezTo>
                    <a:pt x="8350" y="24506"/>
                    <a:pt x="6927" y="12855"/>
                    <a:pt x="3540" y="663"/>
                  </a:cubicBezTo>
                  <a:cubicBezTo>
                    <a:pt x="3337" y="-14"/>
                    <a:pt x="2390" y="-285"/>
                    <a:pt x="1983" y="3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4" name="Google Shape;1544;p42">
              <a:extLst>
                <a:ext uri="{FF2B5EF4-FFF2-40B4-BE49-F238E27FC236}">
                  <a16:creationId xmlns:a16="http://schemas.microsoft.com/office/drawing/2014/main" id="{2850E0C9-303F-0300-C52F-98464A6BB9A5}"/>
                </a:ext>
              </a:extLst>
            </p:cNvPr>
            <p:cNvSpPr/>
            <p:nvPr/>
          </p:nvSpPr>
          <p:spPr>
            <a:xfrm>
              <a:off x="4048650" y="4214712"/>
              <a:ext cx="22615" cy="77870"/>
            </a:xfrm>
            <a:custGeom>
              <a:avLst/>
              <a:gdLst/>
              <a:ahLst/>
              <a:cxnLst/>
              <a:rect l="l" t="t" r="r" b="b"/>
              <a:pathLst>
                <a:path w="22615" h="77870" extrusionOk="0">
                  <a:moveTo>
                    <a:pt x="5271" y="1094"/>
                  </a:moveTo>
                  <a:cubicBezTo>
                    <a:pt x="-1569" y="19382"/>
                    <a:pt x="-5904" y="70250"/>
                    <a:pt x="19563" y="77768"/>
                  </a:cubicBezTo>
                  <a:cubicBezTo>
                    <a:pt x="21934" y="78446"/>
                    <a:pt x="23559" y="75601"/>
                    <a:pt x="22002" y="73839"/>
                  </a:cubicBezTo>
                  <a:cubicBezTo>
                    <a:pt x="4256" y="53587"/>
                    <a:pt x="4729" y="27510"/>
                    <a:pt x="8725" y="1772"/>
                  </a:cubicBezTo>
                  <a:cubicBezTo>
                    <a:pt x="9064" y="-328"/>
                    <a:pt x="5949" y="-599"/>
                    <a:pt x="5271" y="1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5" name="Google Shape;1545;p42">
              <a:extLst>
                <a:ext uri="{FF2B5EF4-FFF2-40B4-BE49-F238E27FC236}">
                  <a16:creationId xmlns:a16="http://schemas.microsoft.com/office/drawing/2014/main" id="{76A629A3-A6E1-49AC-16E5-09916A80C238}"/>
                </a:ext>
              </a:extLst>
            </p:cNvPr>
            <p:cNvSpPr/>
            <p:nvPr/>
          </p:nvSpPr>
          <p:spPr>
            <a:xfrm>
              <a:off x="4066113" y="4215316"/>
              <a:ext cx="22620" cy="71671"/>
            </a:xfrm>
            <a:custGeom>
              <a:avLst/>
              <a:gdLst/>
              <a:ahLst/>
              <a:cxnLst/>
              <a:rect l="l" t="t" r="r" b="b"/>
              <a:pathLst>
                <a:path w="22620" h="71671" extrusionOk="0">
                  <a:moveTo>
                    <a:pt x="1" y="1167"/>
                  </a:moveTo>
                  <a:cubicBezTo>
                    <a:pt x="1018" y="20945"/>
                    <a:pt x="-4198" y="61789"/>
                    <a:pt x="19170" y="71474"/>
                  </a:cubicBezTo>
                  <a:cubicBezTo>
                    <a:pt x="21744" y="72558"/>
                    <a:pt x="23708" y="68901"/>
                    <a:pt x="21947" y="67072"/>
                  </a:cubicBezTo>
                  <a:cubicBezTo>
                    <a:pt x="5014" y="49528"/>
                    <a:pt x="6639" y="23722"/>
                    <a:pt x="2508" y="964"/>
                  </a:cubicBezTo>
                  <a:cubicBezTo>
                    <a:pt x="2236" y="-458"/>
                    <a:pt x="-66" y="-255"/>
                    <a:pt x="1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6" name="Google Shape;1546;p42">
              <a:extLst>
                <a:ext uri="{FF2B5EF4-FFF2-40B4-BE49-F238E27FC236}">
                  <a16:creationId xmlns:a16="http://schemas.microsoft.com/office/drawing/2014/main" id="{FDB97AD0-6814-6E61-81C5-C0669DB9D3A5}"/>
                </a:ext>
              </a:extLst>
            </p:cNvPr>
            <p:cNvSpPr/>
            <p:nvPr/>
          </p:nvSpPr>
          <p:spPr>
            <a:xfrm>
              <a:off x="3930039" y="4224611"/>
              <a:ext cx="31770" cy="75705"/>
            </a:xfrm>
            <a:custGeom>
              <a:avLst/>
              <a:gdLst/>
              <a:ahLst/>
              <a:cxnLst/>
              <a:rect l="l" t="t" r="r" b="b"/>
              <a:pathLst>
                <a:path w="31770" h="75705" extrusionOk="0">
                  <a:moveTo>
                    <a:pt x="68" y="1151"/>
                  </a:moveTo>
                  <a:cubicBezTo>
                    <a:pt x="1219" y="26483"/>
                    <a:pt x="6164" y="57438"/>
                    <a:pt x="26348" y="74845"/>
                  </a:cubicBezTo>
                  <a:cubicBezTo>
                    <a:pt x="28244" y="76471"/>
                    <a:pt x="31902" y="75793"/>
                    <a:pt x="31767" y="72813"/>
                  </a:cubicBezTo>
                  <a:cubicBezTo>
                    <a:pt x="31767" y="71729"/>
                    <a:pt x="31767" y="70646"/>
                    <a:pt x="31699" y="69562"/>
                  </a:cubicBezTo>
                  <a:cubicBezTo>
                    <a:pt x="31699" y="68072"/>
                    <a:pt x="29735" y="66853"/>
                    <a:pt x="28515" y="68140"/>
                  </a:cubicBezTo>
                  <a:cubicBezTo>
                    <a:pt x="27838" y="68885"/>
                    <a:pt x="27161" y="69629"/>
                    <a:pt x="26416" y="70374"/>
                  </a:cubicBezTo>
                  <a:cubicBezTo>
                    <a:pt x="27906" y="70374"/>
                    <a:pt x="29396" y="70442"/>
                    <a:pt x="30886" y="70510"/>
                  </a:cubicBezTo>
                  <a:cubicBezTo>
                    <a:pt x="9821" y="52290"/>
                    <a:pt x="12057" y="24384"/>
                    <a:pt x="2235" y="609"/>
                  </a:cubicBezTo>
                  <a:cubicBezTo>
                    <a:pt x="1761" y="-474"/>
                    <a:pt x="0" y="0"/>
                    <a:pt x="0" y="11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7" name="Google Shape;1547;p42">
              <a:extLst>
                <a:ext uri="{FF2B5EF4-FFF2-40B4-BE49-F238E27FC236}">
                  <a16:creationId xmlns:a16="http://schemas.microsoft.com/office/drawing/2014/main" id="{AC4D9F54-2B93-9157-20A4-B98E359CC195}"/>
                </a:ext>
              </a:extLst>
            </p:cNvPr>
            <p:cNvSpPr/>
            <p:nvPr/>
          </p:nvSpPr>
          <p:spPr>
            <a:xfrm>
              <a:off x="3945861" y="4227317"/>
              <a:ext cx="30111" cy="74446"/>
            </a:xfrm>
            <a:custGeom>
              <a:avLst/>
              <a:gdLst/>
              <a:ahLst/>
              <a:cxnLst/>
              <a:rect l="l" t="t" r="r" b="b"/>
              <a:pathLst>
                <a:path w="30111" h="74446" extrusionOk="0">
                  <a:moveTo>
                    <a:pt x="95" y="1900"/>
                  </a:moveTo>
                  <a:cubicBezTo>
                    <a:pt x="3074" y="18223"/>
                    <a:pt x="5242" y="34750"/>
                    <a:pt x="11339" y="50329"/>
                  </a:cubicBezTo>
                  <a:cubicBezTo>
                    <a:pt x="14048" y="57170"/>
                    <a:pt x="18518" y="73832"/>
                    <a:pt x="27797" y="74442"/>
                  </a:cubicBezTo>
                  <a:cubicBezTo>
                    <a:pt x="30033" y="74577"/>
                    <a:pt x="30710" y="72071"/>
                    <a:pt x="29558" y="70513"/>
                  </a:cubicBezTo>
                  <a:cubicBezTo>
                    <a:pt x="14590" y="50193"/>
                    <a:pt x="10051" y="25064"/>
                    <a:pt x="3210" y="1222"/>
                  </a:cubicBezTo>
                  <a:cubicBezTo>
                    <a:pt x="2668" y="-810"/>
                    <a:pt x="-312" y="-133"/>
                    <a:pt x="27" y="19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8" name="Google Shape;1548;p42">
              <a:extLst>
                <a:ext uri="{FF2B5EF4-FFF2-40B4-BE49-F238E27FC236}">
                  <a16:creationId xmlns:a16="http://schemas.microsoft.com/office/drawing/2014/main" id="{B61A807F-34B5-7C76-107C-8D14BA467C91}"/>
                </a:ext>
              </a:extLst>
            </p:cNvPr>
            <p:cNvSpPr/>
            <p:nvPr/>
          </p:nvSpPr>
          <p:spPr>
            <a:xfrm>
              <a:off x="4462100" y="4069641"/>
              <a:ext cx="26096" cy="61441"/>
            </a:xfrm>
            <a:custGeom>
              <a:avLst/>
              <a:gdLst/>
              <a:ahLst/>
              <a:cxnLst/>
              <a:rect l="l" t="t" r="r" b="b"/>
              <a:pathLst>
                <a:path w="26096" h="61441" extrusionOk="0">
                  <a:moveTo>
                    <a:pt x="187" y="2705"/>
                  </a:moveTo>
                  <a:cubicBezTo>
                    <a:pt x="9196" y="20722"/>
                    <a:pt x="20914" y="36910"/>
                    <a:pt x="19491" y="58179"/>
                  </a:cubicBezTo>
                  <a:cubicBezTo>
                    <a:pt x="19221" y="62378"/>
                    <a:pt x="25723" y="62582"/>
                    <a:pt x="25994" y="58450"/>
                  </a:cubicBezTo>
                  <a:cubicBezTo>
                    <a:pt x="27280" y="37317"/>
                    <a:pt x="16308" y="16455"/>
                    <a:pt x="3100" y="605"/>
                  </a:cubicBezTo>
                  <a:cubicBezTo>
                    <a:pt x="1745" y="-1020"/>
                    <a:pt x="-693" y="944"/>
                    <a:pt x="187" y="27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9" name="Google Shape;1549;p42">
              <a:extLst>
                <a:ext uri="{FF2B5EF4-FFF2-40B4-BE49-F238E27FC236}">
                  <a16:creationId xmlns:a16="http://schemas.microsoft.com/office/drawing/2014/main" id="{4C14AA90-7A38-EB6B-CCCA-EF9A312AA505}"/>
                </a:ext>
              </a:extLst>
            </p:cNvPr>
            <p:cNvSpPr/>
            <p:nvPr/>
          </p:nvSpPr>
          <p:spPr>
            <a:xfrm>
              <a:off x="3849472" y="4212803"/>
              <a:ext cx="21597" cy="75109"/>
            </a:xfrm>
            <a:custGeom>
              <a:avLst/>
              <a:gdLst/>
              <a:ahLst/>
              <a:cxnLst/>
              <a:rect l="l" t="t" r="r" b="b"/>
              <a:pathLst>
                <a:path w="21597" h="75109" extrusionOk="0">
                  <a:moveTo>
                    <a:pt x="7550" y="429"/>
                  </a:moveTo>
                  <a:cubicBezTo>
                    <a:pt x="-2407" y="8286"/>
                    <a:pt x="-36" y="29013"/>
                    <a:pt x="1048" y="39782"/>
                  </a:cubicBezTo>
                  <a:cubicBezTo>
                    <a:pt x="1928" y="48046"/>
                    <a:pt x="6941" y="76290"/>
                    <a:pt x="19539" y="75071"/>
                  </a:cubicBezTo>
                  <a:cubicBezTo>
                    <a:pt x="21164" y="74936"/>
                    <a:pt x="22045" y="73581"/>
                    <a:pt x="21368" y="72091"/>
                  </a:cubicBezTo>
                  <a:cubicBezTo>
                    <a:pt x="19674" y="68095"/>
                    <a:pt x="15745" y="65250"/>
                    <a:pt x="13578" y="61254"/>
                  </a:cubicBezTo>
                  <a:cubicBezTo>
                    <a:pt x="10327" y="55293"/>
                    <a:pt x="8904" y="48249"/>
                    <a:pt x="7686" y="41611"/>
                  </a:cubicBezTo>
                  <a:cubicBezTo>
                    <a:pt x="5179" y="28132"/>
                    <a:pt x="5518" y="15060"/>
                    <a:pt x="10733" y="2394"/>
                  </a:cubicBezTo>
                  <a:cubicBezTo>
                    <a:pt x="11546" y="429"/>
                    <a:pt x="8904" y="-654"/>
                    <a:pt x="7618" y="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0" name="Google Shape;1550;p42">
              <a:extLst>
                <a:ext uri="{FF2B5EF4-FFF2-40B4-BE49-F238E27FC236}">
                  <a16:creationId xmlns:a16="http://schemas.microsoft.com/office/drawing/2014/main" id="{B4798CA3-8234-7CEF-138D-C300166E222A}"/>
                </a:ext>
              </a:extLst>
            </p:cNvPr>
            <p:cNvSpPr/>
            <p:nvPr/>
          </p:nvSpPr>
          <p:spPr>
            <a:xfrm>
              <a:off x="3816071" y="3808931"/>
              <a:ext cx="565410" cy="169130"/>
            </a:xfrm>
            <a:custGeom>
              <a:avLst/>
              <a:gdLst/>
              <a:ahLst/>
              <a:cxnLst/>
              <a:rect l="l" t="t" r="r" b="b"/>
              <a:pathLst>
                <a:path w="565410" h="169130" extrusionOk="0">
                  <a:moveTo>
                    <a:pt x="63912" y="169130"/>
                  </a:moveTo>
                  <a:cubicBezTo>
                    <a:pt x="121960" y="169198"/>
                    <a:pt x="208591" y="155990"/>
                    <a:pt x="293867" y="136212"/>
                  </a:cubicBezTo>
                  <a:cubicBezTo>
                    <a:pt x="379076" y="116501"/>
                    <a:pt x="462659" y="90289"/>
                    <a:pt x="514881" y="64482"/>
                  </a:cubicBezTo>
                  <a:cubicBezTo>
                    <a:pt x="546106" y="49039"/>
                    <a:pt x="565410" y="34544"/>
                    <a:pt x="565410" y="23097"/>
                  </a:cubicBezTo>
                  <a:cubicBezTo>
                    <a:pt x="565410" y="8264"/>
                    <a:pt x="520977" y="948"/>
                    <a:pt x="514948" y="0"/>
                  </a:cubicBezTo>
                  <a:cubicBezTo>
                    <a:pt x="501809" y="1423"/>
                    <a:pt x="487652" y="3116"/>
                    <a:pt x="472954" y="5148"/>
                  </a:cubicBezTo>
                  <a:cubicBezTo>
                    <a:pt x="396822" y="15443"/>
                    <a:pt x="307888" y="32783"/>
                    <a:pt x="273073" y="43688"/>
                  </a:cubicBezTo>
                  <a:cubicBezTo>
                    <a:pt x="272598" y="43824"/>
                    <a:pt x="272057" y="43959"/>
                    <a:pt x="271583" y="43959"/>
                  </a:cubicBezTo>
                  <a:cubicBezTo>
                    <a:pt x="235345" y="49649"/>
                    <a:pt x="148376" y="73423"/>
                    <a:pt x="75766" y="97740"/>
                  </a:cubicBezTo>
                  <a:cubicBezTo>
                    <a:pt x="61745" y="102481"/>
                    <a:pt x="48266" y="107154"/>
                    <a:pt x="35871" y="111693"/>
                  </a:cubicBezTo>
                  <a:cubicBezTo>
                    <a:pt x="30926" y="115147"/>
                    <a:pt x="-5785" y="141360"/>
                    <a:pt x="785" y="154703"/>
                  </a:cubicBezTo>
                  <a:cubicBezTo>
                    <a:pt x="5730" y="164660"/>
                    <a:pt x="29233" y="168995"/>
                    <a:pt x="63980" y="169063"/>
                  </a:cubicBezTo>
                  <a:lnTo>
                    <a:pt x="63980" y="169063"/>
                  </a:lnTo>
                  <a:close/>
                  <a:moveTo>
                    <a:pt x="42983" y="117653"/>
                  </a:moveTo>
                  <a:cubicBezTo>
                    <a:pt x="44947" y="117518"/>
                    <a:pt x="44947" y="120362"/>
                    <a:pt x="43321" y="120904"/>
                  </a:cubicBezTo>
                  <a:cubicBezTo>
                    <a:pt x="37090" y="122801"/>
                    <a:pt x="31332" y="130048"/>
                    <a:pt x="28217" y="135467"/>
                  </a:cubicBezTo>
                  <a:cubicBezTo>
                    <a:pt x="26524" y="138380"/>
                    <a:pt x="25034" y="141427"/>
                    <a:pt x="24289" y="144814"/>
                  </a:cubicBezTo>
                  <a:cubicBezTo>
                    <a:pt x="23746" y="147049"/>
                    <a:pt x="23814" y="149691"/>
                    <a:pt x="22460" y="151587"/>
                  </a:cubicBezTo>
                  <a:cubicBezTo>
                    <a:pt x="21985" y="152265"/>
                    <a:pt x="20970" y="152603"/>
                    <a:pt x="20225" y="152129"/>
                  </a:cubicBezTo>
                  <a:cubicBezTo>
                    <a:pt x="13790" y="147726"/>
                    <a:pt x="20563" y="135467"/>
                    <a:pt x="23678" y="130996"/>
                  </a:cubicBezTo>
                  <a:cubicBezTo>
                    <a:pt x="28420" y="124291"/>
                    <a:pt x="34449" y="118398"/>
                    <a:pt x="42983" y="117721"/>
                  </a:cubicBezTo>
                  <a:lnTo>
                    <a:pt x="42983" y="117721"/>
                  </a:lnTo>
                  <a:close/>
                  <a:moveTo>
                    <a:pt x="445454" y="68614"/>
                  </a:moveTo>
                  <a:cubicBezTo>
                    <a:pt x="460288" y="60283"/>
                    <a:pt x="540552" y="41588"/>
                    <a:pt x="530121" y="17679"/>
                  </a:cubicBezTo>
                  <a:cubicBezTo>
                    <a:pt x="529647" y="16663"/>
                    <a:pt x="530798" y="15105"/>
                    <a:pt x="531882" y="15985"/>
                  </a:cubicBezTo>
                  <a:cubicBezTo>
                    <a:pt x="558705" y="37050"/>
                    <a:pt x="461507" y="72001"/>
                    <a:pt x="446131" y="71594"/>
                  </a:cubicBezTo>
                  <a:cubicBezTo>
                    <a:pt x="444506" y="71594"/>
                    <a:pt x="444100" y="69359"/>
                    <a:pt x="445454" y="686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1" name="Google Shape;1551;p42">
              <a:extLst>
                <a:ext uri="{FF2B5EF4-FFF2-40B4-BE49-F238E27FC236}">
                  <a16:creationId xmlns:a16="http://schemas.microsoft.com/office/drawing/2014/main" id="{3DB88EF4-76E2-F2DA-4808-2FAACA6CBFC6}"/>
                </a:ext>
              </a:extLst>
            </p:cNvPr>
            <p:cNvSpPr/>
            <p:nvPr/>
          </p:nvSpPr>
          <p:spPr>
            <a:xfrm>
              <a:off x="3852814" y="3870216"/>
              <a:ext cx="191761" cy="88044"/>
            </a:xfrm>
            <a:custGeom>
              <a:avLst/>
              <a:gdLst/>
              <a:ahLst/>
              <a:cxnLst/>
              <a:rect l="l" t="t" r="r" b="b"/>
              <a:pathLst>
                <a:path w="191761" h="88044" extrusionOk="0">
                  <a:moveTo>
                    <a:pt x="33333" y="45193"/>
                  </a:moveTo>
                  <a:cubicBezTo>
                    <a:pt x="50672" y="35710"/>
                    <a:pt x="68148" y="29140"/>
                    <a:pt x="86775" y="22841"/>
                  </a:cubicBezTo>
                  <a:cubicBezTo>
                    <a:pt x="94090" y="19861"/>
                    <a:pt x="188645" y="-8587"/>
                    <a:pt x="191762" y="2589"/>
                  </a:cubicBezTo>
                  <a:cubicBezTo>
                    <a:pt x="191626" y="11191"/>
                    <a:pt x="105063" y="40316"/>
                    <a:pt x="94835" y="44380"/>
                  </a:cubicBezTo>
                  <a:cubicBezTo>
                    <a:pt x="77901" y="51424"/>
                    <a:pt x="61781" y="58536"/>
                    <a:pt x="45728" y="67409"/>
                  </a:cubicBezTo>
                  <a:cubicBezTo>
                    <a:pt x="43967" y="68358"/>
                    <a:pt x="42274" y="69374"/>
                    <a:pt x="40580" y="70389"/>
                  </a:cubicBezTo>
                  <a:cubicBezTo>
                    <a:pt x="34620" y="73980"/>
                    <a:pt x="29608" y="77366"/>
                    <a:pt x="24256" y="81769"/>
                  </a:cubicBezTo>
                  <a:cubicBezTo>
                    <a:pt x="22902" y="82717"/>
                    <a:pt x="21344" y="84614"/>
                    <a:pt x="19989" y="85697"/>
                  </a:cubicBezTo>
                  <a:cubicBezTo>
                    <a:pt x="15857" y="89422"/>
                    <a:pt x="13962" y="87797"/>
                    <a:pt x="9220" y="86984"/>
                  </a:cubicBezTo>
                  <a:cubicBezTo>
                    <a:pt x="3327" y="86781"/>
                    <a:pt x="-2634" y="90439"/>
                    <a:pt x="1228" y="75808"/>
                  </a:cubicBezTo>
                  <a:cubicBezTo>
                    <a:pt x="2582" y="71812"/>
                    <a:pt x="4479" y="68832"/>
                    <a:pt x="7120" y="65513"/>
                  </a:cubicBezTo>
                  <a:cubicBezTo>
                    <a:pt x="12878" y="58401"/>
                    <a:pt x="19651" y="53524"/>
                    <a:pt x="27373" y="48647"/>
                  </a:cubicBezTo>
                  <a:cubicBezTo>
                    <a:pt x="29336" y="47428"/>
                    <a:pt x="31301" y="46276"/>
                    <a:pt x="33265" y="451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2" name="Google Shape;1552;p42">
              <a:extLst>
                <a:ext uri="{FF2B5EF4-FFF2-40B4-BE49-F238E27FC236}">
                  <a16:creationId xmlns:a16="http://schemas.microsoft.com/office/drawing/2014/main" id="{7995D40A-66FF-088E-2544-B58F0FE22E1F}"/>
                </a:ext>
              </a:extLst>
            </p:cNvPr>
            <p:cNvSpPr/>
            <p:nvPr/>
          </p:nvSpPr>
          <p:spPr>
            <a:xfrm>
              <a:off x="4018877" y="3293019"/>
              <a:ext cx="183234" cy="578540"/>
            </a:xfrm>
            <a:custGeom>
              <a:avLst/>
              <a:gdLst/>
              <a:ahLst/>
              <a:cxnLst/>
              <a:rect l="l" t="t" r="r" b="b"/>
              <a:pathLst>
                <a:path w="183234" h="578540" extrusionOk="0">
                  <a:moveTo>
                    <a:pt x="136714" y="506159"/>
                  </a:moveTo>
                  <a:cubicBezTo>
                    <a:pt x="139153" y="491393"/>
                    <a:pt x="10392" y="71040"/>
                    <a:pt x="1721" y="38121"/>
                  </a:cubicBezTo>
                  <a:cubicBezTo>
                    <a:pt x="-6949" y="5203"/>
                    <a:pt x="18993" y="-22568"/>
                    <a:pt x="37959" y="26945"/>
                  </a:cubicBezTo>
                  <a:cubicBezTo>
                    <a:pt x="56857" y="76391"/>
                    <a:pt x="148229" y="489090"/>
                    <a:pt x="158862" y="501350"/>
                  </a:cubicBezTo>
                  <a:cubicBezTo>
                    <a:pt x="169497" y="513610"/>
                    <a:pt x="198758" y="567796"/>
                    <a:pt x="172748" y="576601"/>
                  </a:cubicBezTo>
                  <a:cubicBezTo>
                    <a:pt x="146739" y="585407"/>
                    <a:pt x="130686" y="564613"/>
                    <a:pt x="136714" y="506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3" name="Google Shape;1553;p42">
              <a:extLst>
                <a:ext uri="{FF2B5EF4-FFF2-40B4-BE49-F238E27FC236}">
                  <a16:creationId xmlns:a16="http://schemas.microsoft.com/office/drawing/2014/main" id="{CEF23393-0342-9949-B2A6-B4B98A5BD31B}"/>
                </a:ext>
              </a:extLst>
            </p:cNvPr>
            <p:cNvSpPr/>
            <p:nvPr/>
          </p:nvSpPr>
          <p:spPr>
            <a:xfrm>
              <a:off x="4011619" y="3285700"/>
              <a:ext cx="197819" cy="593168"/>
            </a:xfrm>
            <a:custGeom>
              <a:avLst/>
              <a:gdLst/>
              <a:ahLst/>
              <a:cxnLst/>
              <a:rect l="l" t="t" r="r" b="b"/>
              <a:pathLst>
                <a:path w="197819" h="593168" extrusionOk="0">
                  <a:moveTo>
                    <a:pt x="136791" y="512259"/>
                  </a:moveTo>
                  <a:cubicBezTo>
                    <a:pt x="138214" y="503521"/>
                    <a:pt x="74680" y="291245"/>
                    <a:pt x="34243" y="156252"/>
                  </a:cubicBezTo>
                  <a:cubicBezTo>
                    <a:pt x="17377" y="99898"/>
                    <a:pt x="4508" y="56888"/>
                    <a:pt x="1934" y="47270"/>
                  </a:cubicBezTo>
                  <a:lnTo>
                    <a:pt x="1798" y="46728"/>
                  </a:lnTo>
                  <a:cubicBezTo>
                    <a:pt x="-1926" y="32030"/>
                    <a:pt x="444" y="18009"/>
                    <a:pt x="6066" y="9610"/>
                  </a:cubicBezTo>
                  <a:cubicBezTo>
                    <a:pt x="8640" y="5749"/>
                    <a:pt x="11958" y="2837"/>
                    <a:pt x="15752" y="1278"/>
                  </a:cubicBezTo>
                  <a:cubicBezTo>
                    <a:pt x="19951" y="-415"/>
                    <a:pt x="24490" y="-482"/>
                    <a:pt x="29231" y="1414"/>
                  </a:cubicBezTo>
                  <a:cubicBezTo>
                    <a:pt x="37020" y="4598"/>
                    <a:pt x="45216" y="13809"/>
                    <a:pt x="52057" y="31623"/>
                  </a:cubicBezTo>
                  <a:cubicBezTo>
                    <a:pt x="61472" y="56210"/>
                    <a:pt x="88226" y="167835"/>
                    <a:pt x="114303" y="276885"/>
                  </a:cubicBezTo>
                  <a:cubicBezTo>
                    <a:pt x="141194" y="389323"/>
                    <a:pt x="167407" y="498915"/>
                    <a:pt x="171674" y="503860"/>
                  </a:cubicBezTo>
                  <a:cubicBezTo>
                    <a:pt x="177364" y="510362"/>
                    <a:pt x="187863" y="527838"/>
                    <a:pt x="193620" y="544771"/>
                  </a:cubicBezTo>
                  <a:lnTo>
                    <a:pt x="193755" y="545380"/>
                  </a:lnTo>
                  <a:cubicBezTo>
                    <a:pt x="196194" y="552764"/>
                    <a:pt x="197819" y="560214"/>
                    <a:pt x="197819" y="566784"/>
                  </a:cubicBezTo>
                  <a:cubicBezTo>
                    <a:pt x="197819" y="574777"/>
                    <a:pt x="195516" y="581753"/>
                    <a:pt x="190030" y="586562"/>
                  </a:cubicBezTo>
                  <a:cubicBezTo>
                    <a:pt x="187930" y="588391"/>
                    <a:pt x="185423" y="589814"/>
                    <a:pt x="182376" y="590830"/>
                  </a:cubicBezTo>
                  <a:cubicBezTo>
                    <a:pt x="176619" y="592794"/>
                    <a:pt x="171200" y="593539"/>
                    <a:pt x="166120" y="592997"/>
                  </a:cubicBezTo>
                  <a:cubicBezTo>
                    <a:pt x="159956" y="592387"/>
                    <a:pt x="154537" y="589949"/>
                    <a:pt x="149999" y="585682"/>
                  </a:cubicBezTo>
                  <a:cubicBezTo>
                    <a:pt x="145732" y="581685"/>
                    <a:pt x="142345" y="576131"/>
                    <a:pt x="139907" y="568884"/>
                  </a:cubicBezTo>
                  <a:cubicBezTo>
                    <a:pt x="135572" y="556082"/>
                    <a:pt x="134217" y="537524"/>
                    <a:pt x="136791" y="512801"/>
                  </a:cubicBezTo>
                  <a:lnTo>
                    <a:pt x="136791" y="512327"/>
                  </a:lnTo>
                  <a:lnTo>
                    <a:pt x="136791" y="512327"/>
                  </a:lnTo>
                  <a:close/>
                  <a:moveTo>
                    <a:pt x="48196" y="152053"/>
                  </a:moveTo>
                  <a:cubicBezTo>
                    <a:pt x="87075" y="281898"/>
                    <a:pt x="147155" y="482389"/>
                    <a:pt x="151015" y="511582"/>
                  </a:cubicBezTo>
                  <a:cubicBezTo>
                    <a:pt x="151219" y="512394"/>
                    <a:pt x="151286" y="513275"/>
                    <a:pt x="151219" y="514223"/>
                  </a:cubicBezTo>
                  <a:cubicBezTo>
                    <a:pt x="148916" y="536778"/>
                    <a:pt x="149931" y="553305"/>
                    <a:pt x="153657" y="564143"/>
                  </a:cubicBezTo>
                  <a:cubicBezTo>
                    <a:pt x="155282" y="568952"/>
                    <a:pt x="157383" y="572542"/>
                    <a:pt x="159956" y="574912"/>
                  </a:cubicBezTo>
                  <a:cubicBezTo>
                    <a:pt x="162191" y="576944"/>
                    <a:pt x="164765" y="578164"/>
                    <a:pt x="167677" y="578434"/>
                  </a:cubicBezTo>
                  <a:cubicBezTo>
                    <a:pt x="170590" y="578705"/>
                    <a:pt x="174045" y="578231"/>
                    <a:pt x="177770" y="576944"/>
                  </a:cubicBezTo>
                  <a:cubicBezTo>
                    <a:pt x="178854" y="576605"/>
                    <a:pt x="179734" y="576064"/>
                    <a:pt x="180479" y="575454"/>
                  </a:cubicBezTo>
                  <a:cubicBezTo>
                    <a:pt x="182511" y="573693"/>
                    <a:pt x="183324" y="570577"/>
                    <a:pt x="183324" y="566717"/>
                  </a:cubicBezTo>
                  <a:cubicBezTo>
                    <a:pt x="183324" y="561772"/>
                    <a:pt x="182037" y="555879"/>
                    <a:pt x="180073" y="549918"/>
                  </a:cubicBezTo>
                  <a:lnTo>
                    <a:pt x="179870" y="549377"/>
                  </a:lnTo>
                  <a:cubicBezTo>
                    <a:pt x="174722" y="534272"/>
                    <a:pt x="165578" y="518965"/>
                    <a:pt x="160769" y="513411"/>
                  </a:cubicBezTo>
                  <a:cubicBezTo>
                    <a:pt x="154198" y="505824"/>
                    <a:pt x="127512" y="394471"/>
                    <a:pt x="100215" y="280272"/>
                  </a:cubicBezTo>
                  <a:cubicBezTo>
                    <a:pt x="74274" y="171764"/>
                    <a:pt x="47654" y="60681"/>
                    <a:pt x="38578" y="36906"/>
                  </a:cubicBezTo>
                  <a:cubicBezTo>
                    <a:pt x="33430" y="23360"/>
                    <a:pt x="28215" y="16790"/>
                    <a:pt x="23880" y="14961"/>
                  </a:cubicBezTo>
                  <a:cubicBezTo>
                    <a:pt x="22931" y="14554"/>
                    <a:pt x="22051" y="14554"/>
                    <a:pt x="21374" y="14825"/>
                  </a:cubicBezTo>
                  <a:cubicBezTo>
                    <a:pt x="20357" y="15231"/>
                    <a:pt x="19274" y="16248"/>
                    <a:pt x="18326" y="17670"/>
                  </a:cubicBezTo>
                  <a:cubicBezTo>
                    <a:pt x="14736" y="23089"/>
                    <a:pt x="13381" y="32639"/>
                    <a:pt x="16023" y="43138"/>
                  </a:cubicBezTo>
                  <a:lnTo>
                    <a:pt x="16158" y="43612"/>
                  </a:lnTo>
                  <a:cubicBezTo>
                    <a:pt x="18732" y="53298"/>
                    <a:pt x="31534" y="96038"/>
                    <a:pt x="48331" y="1521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4" name="Google Shape;1554;p42">
              <a:extLst>
                <a:ext uri="{FF2B5EF4-FFF2-40B4-BE49-F238E27FC236}">
                  <a16:creationId xmlns:a16="http://schemas.microsoft.com/office/drawing/2014/main" id="{67BCD51E-A755-C9E9-567E-83B24F68CE4A}"/>
                </a:ext>
              </a:extLst>
            </p:cNvPr>
            <p:cNvSpPr/>
            <p:nvPr/>
          </p:nvSpPr>
          <p:spPr>
            <a:xfrm>
              <a:off x="4153727" y="3789892"/>
              <a:ext cx="28630" cy="14337"/>
            </a:xfrm>
            <a:custGeom>
              <a:avLst/>
              <a:gdLst/>
              <a:ahLst/>
              <a:cxnLst/>
              <a:rect l="l" t="t" r="r" b="b"/>
              <a:pathLst>
                <a:path w="28630" h="14337" extrusionOk="0">
                  <a:moveTo>
                    <a:pt x="3286" y="13621"/>
                  </a:moveTo>
                  <a:cubicBezTo>
                    <a:pt x="4572" y="8677"/>
                    <a:pt x="7756" y="7187"/>
                    <a:pt x="12633" y="6306"/>
                  </a:cubicBezTo>
                  <a:cubicBezTo>
                    <a:pt x="15003" y="5832"/>
                    <a:pt x="17442" y="5967"/>
                    <a:pt x="19812" y="6306"/>
                  </a:cubicBezTo>
                  <a:cubicBezTo>
                    <a:pt x="21912" y="6577"/>
                    <a:pt x="23538" y="8000"/>
                    <a:pt x="25637" y="8203"/>
                  </a:cubicBezTo>
                  <a:cubicBezTo>
                    <a:pt x="27331" y="8338"/>
                    <a:pt x="29024" y="6713"/>
                    <a:pt x="28550" y="5019"/>
                  </a:cubicBezTo>
                  <a:cubicBezTo>
                    <a:pt x="26789" y="-1957"/>
                    <a:pt x="14800" y="-128"/>
                    <a:pt x="9856" y="1497"/>
                  </a:cubicBezTo>
                  <a:cubicBezTo>
                    <a:pt x="5453" y="2920"/>
                    <a:pt x="-3420" y="8406"/>
                    <a:pt x="1389" y="13960"/>
                  </a:cubicBezTo>
                  <a:cubicBezTo>
                    <a:pt x="1863" y="14502"/>
                    <a:pt x="3015" y="14502"/>
                    <a:pt x="3218" y="136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5" name="Google Shape;1555;p42">
              <a:extLst>
                <a:ext uri="{FF2B5EF4-FFF2-40B4-BE49-F238E27FC236}">
                  <a16:creationId xmlns:a16="http://schemas.microsoft.com/office/drawing/2014/main" id="{D591D246-1A82-6D48-F338-E7115337F445}"/>
                </a:ext>
              </a:extLst>
            </p:cNvPr>
            <p:cNvSpPr/>
            <p:nvPr/>
          </p:nvSpPr>
          <p:spPr>
            <a:xfrm>
              <a:off x="4154574" y="3783964"/>
              <a:ext cx="17837" cy="10169"/>
            </a:xfrm>
            <a:custGeom>
              <a:avLst/>
              <a:gdLst/>
              <a:ahLst/>
              <a:cxnLst/>
              <a:rect l="l" t="t" r="r" b="b"/>
              <a:pathLst>
                <a:path w="17837" h="10169" extrusionOk="0">
                  <a:moveTo>
                    <a:pt x="2371" y="9795"/>
                  </a:moveTo>
                  <a:cubicBezTo>
                    <a:pt x="4267" y="7966"/>
                    <a:pt x="5825" y="6544"/>
                    <a:pt x="8534" y="5866"/>
                  </a:cubicBezTo>
                  <a:cubicBezTo>
                    <a:pt x="11175" y="5257"/>
                    <a:pt x="13547" y="6611"/>
                    <a:pt x="16121" y="5866"/>
                  </a:cubicBezTo>
                  <a:cubicBezTo>
                    <a:pt x="17611" y="5460"/>
                    <a:pt x="18423" y="3767"/>
                    <a:pt x="17339" y="2480"/>
                  </a:cubicBezTo>
                  <a:cubicBezTo>
                    <a:pt x="12801" y="-3074"/>
                    <a:pt x="270" y="1464"/>
                    <a:pt x="0" y="8576"/>
                  </a:cubicBezTo>
                  <a:cubicBezTo>
                    <a:pt x="0" y="9727"/>
                    <a:pt x="1354" y="10743"/>
                    <a:pt x="2371" y="9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6" name="Google Shape;1556;p42">
              <a:extLst>
                <a:ext uri="{FF2B5EF4-FFF2-40B4-BE49-F238E27FC236}">
                  <a16:creationId xmlns:a16="http://schemas.microsoft.com/office/drawing/2014/main" id="{2D72C597-C6EE-1EDB-B26A-457AC27CBD92}"/>
                </a:ext>
              </a:extLst>
            </p:cNvPr>
            <p:cNvSpPr/>
            <p:nvPr/>
          </p:nvSpPr>
          <p:spPr>
            <a:xfrm>
              <a:off x="4021207" y="3315181"/>
              <a:ext cx="37767" cy="16930"/>
            </a:xfrm>
            <a:custGeom>
              <a:avLst/>
              <a:gdLst/>
              <a:ahLst/>
              <a:cxnLst/>
              <a:rect l="l" t="t" r="r" b="b"/>
              <a:pathLst>
                <a:path w="37767" h="16930" extrusionOk="0">
                  <a:moveTo>
                    <a:pt x="2100" y="15960"/>
                  </a:moveTo>
                  <a:cubicBezTo>
                    <a:pt x="3726" y="5800"/>
                    <a:pt x="19236" y="5122"/>
                    <a:pt x="27026" y="6274"/>
                  </a:cubicBezTo>
                  <a:cubicBezTo>
                    <a:pt x="29938" y="6748"/>
                    <a:pt x="33663" y="9796"/>
                    <a:pt x="36508" y="8441"/>
                  </a:cubicBezTo>
                  <a:cubicBezTo>
                    <a:pt x="39082" y="7222"/>
                    <a:pt x="37118" y="4310"/>
                    <a:pt x="35831" y="3158"/>
                  </a:cubicBezTo>
                  <a:cubicBezTo>
                    <a:pt x="30683" y="-1583"/>
                    <a:pt x="18966" y="-25"/>
                    <a:pt x="13073" y="1668"/>
                  </a:cubicBezTo>
                  <a:cubicBezTo>
                    <a:pt x="6232" y="3632"/>
                    <a:pt x="68" y="8103"/>
                    <a:pt x="0" y="15757"/>
                  </a:cubicBezTo>
                  <a:cubicBezTo>
                    <a:pt x="0" y="17179"/>
                    <a:pt x="1965" y="17382"/>
                    <a:pt x="2168" y="159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7" name="Google Shape;1557;p42">
              <a:extLst>
                <a:ext uri="{FF2B5EF4-FFF2-40B4-BE49-F238E27FC236}">
                  <a16:creationId xmlns:a16="http://schemas.microsoft.com/office/drawing/2014/main" id="{276FAAE7-7DCF-495E-4F9B-FEC408AAE514}"/>
                </a:ext>
              </a:extLst>
            </p:cNvPr>
            <p:cNvSpPr/>
            <p:nvPr/>
          </p:nvSpPr>
          <p:spPr>
            <a:xfrm>
              <a:off x="4025257" y="3322342"/>
              <a:ext cx="36468" cy="15540"/>
            </a:xfrm>
            <a:custGeom>
              <a:avLst/>
              <a:gdLst/>
              <a:ahLst/>
              <a:cxnLst/>
              <a:rect l="l" t="t" r="r" b="b"/>
              <a:pathLst>
                <a:path w="36468" h="15540" extrusionOk="0">
                  <a:moveTo>
                    <a:pt x="2182" y="15030"/>
                  </a:moveTo>
                  <a:cubicBezTo>
                    <a:pt x="6178" y="10018"/>
                    <a:pt x="12546" y="6835"/>
                    <a:pt x="18709" y="5683"/>
                  </a:cubicBezTo>
                  <a:cubicBezTo>
                    <a:pt x="21689" y="5142"/>
                    <a:pt x="24737" y="5412"/>
                    <a:pt x="27650" y="6293"/>
                  </a:cubicBezTo>
                  <a:cubicBezTo>
                    <a:pt x="30224" y="7038"/>
                    <a:pt x="31782" y="9070"/>
                    <a:pt x="34491" y="9273"/>
                  </a:cubicBezTo>
                  <a:cubicBezTo>
                    <a:pt x="35710" y="9409"/>
                    <a:pt x="36590" y="8325"/>
                    <a:pt x="36455" y="7174"/>
                  </a:cubicBezTo>
                  <a:cubicBezTo>
                    <a:pt x="35642" y="-345"/>
                    <a:pt x="23179" y="-480"/>
                    <a:pt x="17760" y="332"/>
                  </a:cubicBezTo>
                  <a:cubicBezTo>
                    <a:pt x="9836" y="1484"/>
                    <a:pt x="2656" y="6361"/>
                    <a:pt x="82" y="13947"/>
                  </a:cubicBezTo>
                  <a:cubicBezTo>
                    <a:pt x="-392" y="15234"/>
                    <a:pt x="1302" y="16114"/>
                    <a:pt x="2182" y="150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8" name="Google Shape;1558;p42">
              <a:extLst>
                <a:ext uri="{FF2B5EF4-FFF2-40B4-BE49-F238E27FC236}">
                  <a16:creationId xmlns:a16="http://schemas.microsoft.com/office/drawing/2014/main" id="{66D28A02-97F1-1E0D-3FA5-13E9B616D8FC}"/>
                </a:ext>
              </a:extLst>
            </p:cNvPr>
            <p:cNvSpPr/>
            <p:nvPr/>
          </p:nvSpPr>
          <p:spPr>
            <a:xfrm>
              <a:off x="4053854" y="3427972"/>
              <a:ext cx="31320" cy="12024"/>
            </a:xfrm>
            <a:custGeom>
              <a:avLst/>
              <a:gdLst/>
              <a:ahLst/>
              <a:cxnLst/>
              <a:rect l="l" t="t" r="r" b="b"/>
              <a:pathLst>
                <a:path w="31320" h="12024" extrusionOk="0">
                  <a:moveTo>
                    <a:pt x="1830" y="11746"/>
                  </a:moveTo>
                  <a:cubicBezTo>
                    <a:pt x="5827" y="8359"/>
                    <a:pt x="10094" y="6191"/>
                    <a:pt x="15309" y="5514"/>
                  </a:cubicBezTo>
                  <a:cubicBezTo>
                    <a:pt x="20186" y="4904"/>
                    <a:pt x="24318" y="7411"/>
                    <a:pt x="28991" y="7614"/>
                  </a:cubicBezTo>
                  <a:cubicBezTo>
                    <a:pt x="31362" y="7749"/>
                    <a:pt x="32039" y="5107"/>
                    <a:pt x="30482" y="3618"/>
                  </a:cubicBezTo>
                  <a:cubicBezTo>
                    <a:pt x="21540" y="-4646"/>
                    <a:pt x="7113" y="2873"/>
                    <a:pt x="340" y="9984"/>
                  </a:cubicBezTo>
                  <a:cubicBezTo>
                    <a:pt x="-609" y="11000"/>
                    <a:pt x="611" y="12694"/>
                    <a:pt x="1762" y="117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9" name="Google Shape;1559;p42">
              <a:extLst>
                <a:ext uri="{FF2B5EF4-FFF2-40B4-BE49-F238E27FC236}">
                  <a16:creationId xmlns:a16="http://schemas.microsoft.com/office/drawing/2014/main" id="{C2F8A4CF-3EB1-45E6-B4AD-BEB08F6B0FB1}"/>
                </a:ext>
              </a:extLst>
            </p:cNvPr>
            <p:cNvSpPr/>
            <p:nvPr/>
          </p:nvSpPr>
          <p:spPr>
            <a:xfrm>
              <a:off x="3669148" y="3500996"/>
              <a:ext cx="463581" cy="399945"/>
            </a:xfrm>
            <a:custGeom>
              <a:avLst/>
              <a:gdLst/>
              <a:ahLst/>
              <a:cxnLst/>
              <a:rect l="l" t="t" r="r" b="b"/>
              <a:pathLst>
                <a:path w="463581" h="399945" extrusionOk="0">
                  <a:moveTo>
                    <a:pt x="406856" y="332794"/>
                  </a:moveTo>
                  <a:cubicBezTo>
                    <a:pt x="392429" y="328729"/>
                    <a:pt x="67242" y="32938"/>
                    <a:pt x="41164" y="10993"/>
                  </a:cubicBezTo>
                  <a:cubicBezTo>
                    <a:pt x="15087" y="-10953"/>
                    <a:pt x="-21083" y="765"/>
                    <a:pt x="15561" y="38966"/>
                  </a:cubicBezTo>
                  <a:cubicBezTo>
                    <a:pt x="52204" y="77168"/>
                    <a:pt x="386468" y="335842"/>
                    <a:pt x="393039" y="350675"/>
                  </a:cubicBezTo>
                  <a:cubicBezTo>
                    <a:pt x="399609" y="365509"/>
                    <a:pt x="436117" y="415089"/>
                    <a:pt x="455150" y="395379"/>
                  </a:cubicBezTo>
                  <a:cubicBezTo>
                    <a:pt x="474183" y="375601"/>
                    <a:pt x="462194" y="352233"/>
                    <a:pt x="406856" y="3327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0" name="Google Shape;1560;p42">
              <a:extLst>
                <a:ext uri="{FF2B5EF4-FFF2-40B4-BE49-F238E27FC236}">
                  <a16:creationId xmlns:a16="http://schemas.microsoft.com/office/drawing/2014/main" id="{1258BB4F-1F10-03A3-424D-02E499F3C6E8}"/>
                </a:ext>
              </a:extLst>
            </p:cNvPr>
            <p:cNvSpPr/>
            <p:nvPr/>
          </p:nvSpPr>
          <p:spPr>
            <a:xfrm>
              <a:off x="3661859" y="3493869"/>
              <a:ext cx="478163" cy="414521"/>
            </a:xfrm>
            <a:custGeom>
              <a:avLst/>
              <a:gdLst/>
              <a:ahLst/>
              <a:cxnLst/>
              <a:rect l="l" t="t" r="r" b="b"/>
              <a:pathLst>
                <a:path w="478163" h="414521" extrusionOk="0">
                  <a:moveTo>
                    <a:pt x="409471" y="345475"/>
                  </a:moveTo>
                  <a:cubicBezTo>
                    <a:pt x="384748" y="329557"/>
                    <a:pt x="229030" y="189688"/>
                    <a:pt x="128242" y="99129"/>
                  </a:cubicBezTo>
                  <a:cubicBezTo>
                    <a:pt x="84961" y="60250"/>
                    <a:pt x="51839" y="30515"/>
                    <a:pt x="43779" y="23742"/>
                  </a:cubicBezTo>
                  <a:cubicBezTo>
                    <a:pt x="35312" y="16629"/>
                    <a:pt x="25897" y="13649"/>
                    <a:pt x="19395" y="14597"/>
                  </a:cubicBezTo>
                  <a:cubicBezTo>
                    <a:pt x="17702" y="14869"/>
                    <a:pt x="16347" y="15342"/>
                    <a:pt x="15534" y="16088"/>
                  </a:cubicBezTo>
                  <a:cubicBezTo>
                    <a:pt x="14992" y="16629"/>
                    <a:pt x="14653" y="17375"/>
                    <a:pt x="14586" y="18391"/>
                  </a:cubicBezTo>
                  <a:cubicBezTo>
                    <a:pt x="14383" y="23132"/>
                    <a:pt x="18108" y="30582"/>
                    <a:pt x="28132" y="41014"/>
                  </a:cubicBezTo>
                  <a:cubicBezTo>
                    <a:pt x="45811" y="59505"/>
                    <a:pt x="134948" y="130895"/>
                    <a:pt x="221917" y="200593"/>
                  </a:cubicBezTo>
                  <a:cubicBezTo>
                    <a:pt x="313561" y="274016"/>
                    <a:pt x="402901" y="345678"/>
                    <a:pt x="406965" y="354822"/>
                  </a:cubicBezTo>
                  <a:cubicBezTo>
                    <a:pt x="409945" y="361596"/>
                    <a:pt x="419835" y="376429"/>
                    <a:pt x="431349" y="387469"/>
                  </a:cubicBezTo>
                  <a:cubicBezTo>
                    <a:pt x="436090" y="392008"/>
                    <a:pt x="440967" y="395869"/>
                    <a:pt x="445573" y="398036"/>
                  </a:cubicBezTo>
                  <a:cubicBezTo>
                    <a:pt x="449095" y="399662"/>
                    <a:pt x="452278" y="400271"/>
                    <a:pt x="454650" y="399188"/>
                  </a:cubicBezTo>
                  <a:cubicBezTo>
                    <a:pt x="455462" y="398781"/>
                    <a:pt x="456343" y="398239"/>
                    <a:pt x="457156" y="397359"/>
                  </a:cubicBezTo>
                  <a:cubicBezTo>
                    <a:pt x="459932" y="394514"/>
                    <a:pt x="461829" y="391669"/>
                    <a:pt x="462777" y="388892"/>
                  </a:cubicBezTo>
                  <a:cubicBezTo>
                    <a:pt x="463726" y="386115"/>
                    <a:pt x="463794" y="383270"/>
                    <a:pt x="462913" y="380425"/>
                  </a:cubicBezTo>
                  <a:cubicBezTo>
                    <a:pt x="461829" y="377174"/>
                    <a:pt x="459526" y="373720"/>
                    <a:pt x="455868" y="370197"/>
                  </a:cubicBezTo>
                  <a:cubicBezTo>
                    <a:pt x="447605" y="362205"/>
                    <a:pt x="433110" y="354213"/>
                    <a:pt x="411706" y="346694"/>
                  </a:cubicBezTo>
                  <a:cubicBezTo>
                    <a:pt x="410826" y="346423"/>
                    <a:pt x="410081" y="345949"/>
                    <a:pt x="409403" y="345407"/>
                  </a:cubicBezTo>
                  <a:lnTo>
                    <a:pt x="409403" y="345407"/>
                  </a:lnTo>
                  <a:close/>
                  <a:moveTo>
                    <a:pt x="137929" y="88291"/>
                  </a:moveTo>
                  <a:cubicBezTo>
                    <a:pt x="242780" y="182509"/>
                    <a:pt x="407575" y="330506"/>
                    <a:pt x="416177" y="332944"/>
                  </a:cubicBezTo>
                  <a:lnTo>
                    <a:pt x="416584" y="333080"/>
                  </a:lnTo>
                  <a:cubicBezTo>
                    <a:pt x="440087" y="341343"/>
                    <a:pt x="456275" y="350419"/>
                    <a:pt x="465961" y="359835"/>
                  </a:cubicBezTo>
                  <a:cubicBezTo>
                    <a:pt x="471447" y="365117"/>
                    <a:pt x="474970" y="370536"/>
                    <a:pt x="476798" y="376158"/>
                  </a:cubicBezTo>
                  <a:cubicBezTo>
                    <a:pt x="478695" y="382119"/>
                    <a:pt x="478627" y="388079"/>
                    <a:pt x="476527" y="393904"/>
                  </a:cubicBezTo>
                  <a:cubicBezTo>
                    <a:pt x="474834" y="398713"/>
                    <a:pt x="471853" y="403319"/>
                    <a:pt x="467654" y="407654"/>
                  </a:cubicBezTo>
                  <a:cubicBezTo>
                    <a:pt x="465487" y="409957"/>
                    <a:pt x="463049" y="411582"/>
                    <a:pt x="460542" y="412734"/>
                  </a:cubicBezTo>
                  <a:cubicBezTo>
                    <a:pt x="453837" y="415715"/>
                    <a:pt x="446589" y="414766"/>
                    <a:pt x="439342" y="411379"/>
                  </a:cubicBezTo>
                  <a:cubicBezTo>
                    <a:pt x="433178" y="408467"/>
                    <a:pt x="427014" y="403726"/>
                    <a:pt x="421257" y="398171"/>
                  </a:cubicBezTo>
                  <a:cubicBezTo>
                    <a:pt x="408387" y="385776"/>
                    <a:pt x="397143" y="368775"/>
                    <a:pt x="393622" y="360918"/>
                  </a:cubicBezTo>
                  <a:cubicBezTo>
                    <a:pt x="390980" y="354957"/>
                    <a:pt x="302995" y="284447"/>
                    <a:pt x="212841" y="212176"/>
                  </a:cubicBezTo>
                  <a:cubicBezTo>
                    <a:pt x="125330" y="142072"/>
                    <a:pt x="35786" y="70274"/>
                    <a:pt x="17634" y="51309"/>
                  </a:cubicBezTo>
                  <a:cubicBezTo>
                    <a:pt x="4426" y="37559"/>
                    <a:pt x="-383" y="26180"/>
                    <a:pt x="24" y="17713"/>
                  </a:cubicBezTo>
                  <a:cubicBezTo>
                    <a:pt x="362" y="12633"/>
                    <a:pt x="2326" y="8569"/>
                    <a:pt x="5645" y="5521"/>
                  </a:cubicBezTo>
                  <a:cubicBezTo>
                    <a:pt x="8693" y="2744"/>
                    <a:pt x="12690" y="983"/>
                    <a:pt x="17295" y="306"/>
                  </a:cubicBezTo>
                  <a:cubicBezTo>
                    <a:pt x="27455" y="-1185"/>
                    <a:pt x="41341" y="2744"/>
                    <a:pt x="53126" y="12701"/>
                  </a:cubicBezTo>
                  <a:cubicBezTo>
                    <a:pt x="60306" y="18729"/>
                    <a:pt x="93902" y="48938"/>
                    <a:pt x="137929" y="884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1" name="Google Shape;1561;p42">
              <a:extLst>
                <a:ext uri="{FF2B5EF4-FFF2-40B4-BE49-F238E27FC236}">
                  <a16:creationId xmlns:a16="http://schemas.microsoft.com/office/drawing/2014/main" id="{AD619D1C-5CF8-761C-B69A-41159717ED1F}"/>
                </a:ext>
              </a:extLst>
            </p:cNvPr>
            <p:cNvSpPr/>
            <p:nvPr/>
          </p:nvSpPr>
          <p:spPr>
            <a:xfrm>
              <a:off x="4058588" y="3832248"/>
              <a:ext cx="21827" cy="24351"/>
            </a:xfrm>
            <a:custGeom>
              <a:avLst/>
              <a:gdLst/>
              <a:ahLst/>
              <a:cxnLst/>
              <a:rect l="l" t="t" r="r" b="b"/>
              <a:pathLst>
                <a:path w="21827" h="24351" extrusionOk="0">
                  <a:moveTo>
                    <a:pt x="20735" y="4657"/>
                  </a:moveTo>
                  <a:cubicBezTo>
                    <a:pt x="15722" y="3709"/>
                    <a:pt x="13014" y="5944"/>
                    <a:pt x="10101" y="10008"/>
                  </a:cubicBezTo>
                  <a:cubicBezTo>
                    <a:pt x="8679" y="11972"/>
                    <a:pt x="7730" y="14208"/>
                    <a:pt x="6985" y="16510"/>
                  </a:cubicBezTo>
                  <a:cubicBezTo>
                    <a:pt x="6308" y="18543"/>
                    <a:pt x="6985" y="20575"/>
                    <a:pt x="6240" y="22539"/>
                  </a:cubicBezTo>
                  <a:cubicBezTo>
                    <a:pt x="5698" y="24096"/>
                    <a:pt x="3463" y="24977"/>
                    <a:pt x="2108" y="23826"/>
                  </a:cubicBezTo>
                  <a:cubicBezTo>
                    <a:pt x="-3446" y="19220"/>
                    <a:pt x="3328" y="9195"/>
                    <a:pt x="6918" y="5470"/>
                  </a:cubicBezTo>
                  <a:cubicBezTo>
                    <a:pt x="10101" y="2083"/>
                    <a:pt x="18771" y="-3606"/>
                    <a:pt x="21751" y="3167"/>
                  </a:cubicBezTo>
                  <a:cubicBezTo>
                    <a:pt x="22022" y="3844"/>
                    <a:pt x="21548" y="4860"/>
                    <a:pt x="20735" y="47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2" name="Google Shape;1562;p42">
              <a:extLst>
                <a:ext uri="{FF2B5EF4-FFF2-40B4-BE49-F238E27FC236}">
                  <a16:creationId xmlns:a16="http://schemas.microsoft.com/office/drawing/2014/main" id="{09DFFA8B-1657-F9B8-93FC-FA12252AF13C}"/>
                </a:ext>
              </a:extLst>
            </p:cNvPr>
            <p:cNvSpPr/>
            <p:nvPr/>
          </p:nvSpPr>
          <p:spPr>
            <a:xfrm>
              <a:off x="4056900" y="3829565"/>
              <a:ext cx="14418" cy="14759"/>
            </a:xfrm>
            <a:custGeom>
              <a:avLst/>
              <a:gdLst/>
              <a:ahLst/>
              <a:cxnLst/>
              <a:rect l="l" t="t" r="r" b="b"/>
              <a:pathLst>
                <a:path w="14418" h="14759" extrusionOk="0">
                  <a:moveTo>
                    <a:pt x="13616" y="3141"/>
                  </a:moveTo>
                  <a:cubicBezTo>
                    <a:pt x="11178" y="4089"/>
                    <a:pt x="9146" y="4902"/>
                    <a:pt x="7452" y="7002"/>
                  </a:cubicBezTo>
                  <a:cubicBezTo>
                    <a:pt x="5759" y="9102"/>
                    <a:pt x="5962" y="11879"/>
                    <a:pt x="4269" y="13911"/>
                  </a:cubicBezTo>
                  <a:cubicBezTo>
                    <a:pt x="3253" y="15062"/>
                    <a:pt x="1356" y="15130"/>
                    <a:pt x="611" y="13572"/>
                  </a:cubicBezTo>
                  <a:cubicBezTo>
                    <a:pt x="-2504" y="7137"/>
                    <a:pt x="6979" y="-2278"/>
                    <a:pt x="13481" y="500"/>
                  </a:cubicBezTo>
                  <a:cubicBezTo>
                    <a:pt x="14565" y="973"/>
                    <a:pt x="14835" y="2667"/>
                    <a:pt x="13616" y="31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3" name="Google Shape;1563;p42">
              <a:extLst>
                <a:ext uri="{FF2B5EF4-FFF2-40B4-BE49-F238E27FC236}">
                  <a16:creationId xmlns:a16="http://schemas.microsoft.com/office/drawing/2014/main" id="{5B10B116-D856-FA07-92FB-2E35760AC019}"/>
                </a:ext>
              </a:extLst>
            </p:cNvPr>
            <p:cNvSpPr/>
            <p:nvPr/>
          </p:nvSpPr>
          <p:spPr>
            <a:xfrm>
              <a:off x="3682804" y="3511141"/>
              <a:ext cx="27787" cy="31730"/>
            </a:xfrm>
            <a:custGeom>
              <a:avLst/>
              <a:gdLst/>
              <a:ahLst/>
              <a:cxnLst/>
              <a:rect l="l" t="t" r="r" b="b"/>
              <a:pathLst>
                <a:path w="27787" h="31730" extrusionOk="0">
                  <a:moveTo>
                    <a:pt x="26356" y="3286"/>
                  </a:moveTo>
                  <a:cubicBezTo>
                    <a:pt x="16466" y="441"/>
                    <a:pt x="9219" y="14191"/>
                    <a:pt x="6984" y="21710"/>
                  </a:cubicBezTo>
                  <a:cubicBezTo>
                    <a:pt x="6104" y="24554"/>
                    <a:pt x="7323" y="29228"/>
                    <a:pt x="4884" y="31192"/>
                  </a:cubicBezTo>
                  <a:cubicBezTo>
                    <a:pt x="2717" y="32953"/>
                    <a:pt x="956" y="29973"/>
                    <a:pt x="414" y="28280"/>
                  </a:cubicBezTo>
                  <a:cubicBezTo>
                    <a:pt x="-1686" y="21574"/>
                    <a:pt x="4681" y="11685"/>
                    <a:pt x="8813" y="7011"/>
                  </a:cubicBezTo>
                  <a:cubicBezTo>
                    <a:pt x="13487" y="1660"/>
                    <a:pt x="20192" y="-1997"/>
                    <a:pt x="27101" y="1186"/>
                  </a:cubicBezTo>
                  <a:cubicBezTo>
                    <a:pt x="28388" y="1796"/>
                    <a:pt x="27710" y="3625"/>
                    <a:pt x="26356" y="32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4" name="Google Shape;1564;p42">
              <a:extLst>
                <a:ext uri="{FF2B5EF4-FFF2-40B4-BE49-F238E27FC236}">
                  <a16:creationId xmlns:a16="http://schemas.microsoft.com/office/drawing/2014/main" id="{BF589832-7AD1-063B-8D2D-2A0B3EFA7569}"/>
                </a:ext>
              </a:extLst>
            </p:cNvPr>
            <p:cNvSpPr/>
            <p:nvPr/>
          </p:nvSpPr>
          <p:spPr>
            <a:xfrm>
              <a:off x="3688260" y="3518432"/>
              <a:ext cx="25753" cy="30431"/>
            </a:xfrm>
            <a:custGeom>
              <a:avLst/>
              <a:gdLst/>
              <a:ahLst/>
              <a:cxnLst/>
              <a:rect l="l" t="t" r="r" b="b"/>
              <a:pathLst>
                <a:path w="25753" h="30431" extrusionOk="0">
                  <a:moveTo>
                    <a:pt x="24761" y="2430"/>
                  </a:moveTo>
                  <a:cubicBezTo>
                    <a:pt x="18529" y="3920"/>
                    <a:pt x="12908" y="8255"/>
                    <a:pt x="9250" y="13403"/>
                  </a:cubicBezTo>
                  <a:cubicBezTo>
                    <a:pt x="7490" y="15909"/>
                    <a:pt x="6406" y="18753"/>
                    <a:pt x="5999" y="21801"/>
                  </a:cubicBezTo>
                  <a:cubicBezTo>
                    <a:pt x="5593" y="24443"/>
                    <a:pt x="6744" y="26746"/>
                    <a:pt x="5796" y="29252"/>
                  </a:cubicBezTo>
                  <a:cubicBezTo>
                    <a:pt x="5390" y="30404"/>
                    <a:pt x="4035" y="30742"/>
                    <a:pt x="3087" y="30132"/>
                  </a:cubicBezTo>
                  <a:cubicBezTo>
                    <a:pt x="-3348" y="26204"/>
                    <a:pt x="1799" y="14892"/>
                    <a:pt x="4848" y="10287"/>
                  </a:cubicBezTo>
                  <a:cubicBezTo>
                    <a:pt x="9250" y="3649"/>
                    <a:pt x="16701" y="-821"/>
                    <a:pt x="24693" y="127"/>
                  </a:cubicBezTo>
                  <a:cubicBezTo>
                    <a:pt x="26049" y="262"/>
                    <a:pt x="26116" y="2159"/>
                    <a:pt x="24829" y="24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5" name="Google Shape;1565;p42">
              <a:extLst>
                <a:ext uri="{FF2B5EF4-FFF2-40B4-BE49-F238E27FC236}">
                  <a16:creationId xmlns:a16="http://schemas.microsoft.com/office/drawing/2014/main" id="{3EB7352A-25C3-7F2A-ADD7-D3C9D0DC6106}"/>
                </a:ext>
              </a:extLst>
            </p:cNvPr>
            <p:cNvSpPr/>
            <p:nvPr/>
          </p:nvSpPr>
          <p:spPr>
            <a:xfrm>
              <a:off x="3773278" y="3587978"/>
              <a:ext cx="20867" cy="26353"/>
            </a:xfrm>
            <a:custGeom>
              <a:avLst/>
              <a:gdLst/>
              <a:ahLst/>
              <a:cxnLst/>
              <a:rect l="l" t="t" r="r" b="b"/>
              <a:pathLst>
                <a:path w="20867" h="26353" extrusionOk="0">
                  <a:moveTo>
                    <a:pt x="20277" y="2107"/>
                  </a:moveTo>
                  <a:cubicBezTo>
                    <a:pt x="15469" y="4275"/>
                    <a:pt x="11743" y="7187"/>
                    <a:pt x="8831" y="11658"/>
                  </a:cubicBezTo>
                  <a:cubicBezTo>
                    <a:pt x="6189" y="15789"/>
                    <a:pt x="6663" y="20599"/>
                    <a:pt x="4902" y="24933"/>
                  </a:cubicBezTo>
                  <a:cubicBezTo>
                    <a:pt x="4021" y="27101"/>
                    <a:pt x="1312" y="26627"/>
                    <a:pt x="635" y="24595"/>
                  </a:cubicBezTo>
                  <a:cubicBezTo>
                    <a:pt x="-3022" y="13013"/>
                    <a:pt x="9914" y="3123"/>
                    <a:pt x="19261" y="75"/>
                  </a:cubicBezTo>
                  <a:cubicBezTo>
                    <a:pt x="20616" y="-399"/>
                    <a:pt x="21564" y="1498"/>
                    <a:pt x="20210" y="2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69" name="Group 2368">
            <a:extLst>
              <a:ext uri="{FF2B5EF4-FFF2-40B4-BE49-F238E27FC236}">
                <a16:creationId xmlns:a16="http://schemas.microsoft.com/office/drawing/2014/main" id="{CE9B7556-9DE0-D95E-4832-13CFFD2340DD}"/>
              </a:ext>
            </a:extLst>
          </p:cNvPr>
          <p:cNvGrpSpPr/>
          <p:nvPr/>
        </p:nvGrpSpPr>
        <p:grpSpPr>
          <a:xfrm>
            <a:off x="3331774" y="1405651"/>
            <a:ext cx="649309" cy="649309"/>
            <a:chOff x="1031952" y="2322802"/>
            <a:chExt cx="649309" cy="649309"/>
          </a:xfrm>
        </p:grpSpPr>
        <p:sp>
          <p:nvSpPr>
            <p:cNvPr id="2169" name="Flowchart: Connector 2168">
              <a:extLst>
                <a:ext uri="{FF2B5EF4-FFF2-40B4-BE49-F238E27FC236}">
                  <a16:creationId xmlns:a16="http://schemas.microsoft.com/office/drawing/2014/main" id="{770DB2CB-1687-0308-3295-EC42C2A2A2AD}"/>
                </a:ext>
              </a:extLst>
            </p:cNvPr>
            <p:cNvSpPr/>
            <p:nvPr/>
          </p:nvSpPr>
          <p:spPr>
            <a:xfrm>
              <a:off x="1031952" y="2322802"/>
              <a:ext cx="649309" cy="649309"/>
            </a:xfrm>
            <a:prstGeom prst="flowChartConnector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2368" name="yt1s.com - My heart will go on  James Horner">
              <a:hlinkClick r:id="" action="ppaction://media"/>
              <a:extLst>
                <a:ext uri="{FF2B5EF4-FFF2-40B4-BE49-F238E27FC236}">
                  <a16:creationId xmlns:a16="http://schemas.microsoft.com/office/drawing/2014/main" id="{A07AB009-8905-1EA4-3015-0FC6D0E3D277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3">
                    <p14:trim st="28000" end="103618.6875"/>
                  </p14:media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1185661" y="2477870"/>
              <a:ext cx="391934" cy="391934"/>
            </a:xfrm>
            <a:prstGeom prst="rect">
              <a:avLst/>
            </a:prstGeom>
          </p:spPr>
        </p:pic>
      </p:grpSp>
      <p:grpSp>
        <p:nvGrpSpPr>
          <p:cNvPr id="2371" name="Group 2370">
            <a:extLst>
              <a:ext uri="{FF2B5EF4-FFF2-40B4-BE49-F238E27FC236}">
                <a16:creationId xmlns:a16="http://schemas.microsoft.com/office/drawing/2014/main" id="{5692F40D-D27F-166B-5E9A-A9954E61F314}"/>
              </a:ext>
            </a:extLst>
          </p:cNvPr>
          <p:cNvGrpSpPr/>
          <p:nvPr/>
        </p:nvGrpSpPr>
        <p:grpSpPr>
          <a:xfrm>
            <a:off x="944608" y="1408866"/>
            <a:ext cx="649309" cy="649309"/>
            <a:chOff x="1028612" y="1311091"/>
            <a:chExt cx="649309" cy="649309"/>
          </a:xfrm>
        </p:grpSpPr>
        <p:sp>
          <p:nvSpPr>
            <p:cNvPr id="57" name="Flowchart: Connector 56">
              <a:extLst>
                <a:ext uri="{FF2B5EF4-FFF2-40B4-BE49-F238E27FC236}">
                  <a16:creationId xmlns:a16="http://schemas.microsoft.com/office/drawing/2014/main" id="{239F9654-E409-2B45-AA75-FAB81DA4CE4E}"/>
                </a:ext>
              </a:extLst>
            </p:cNvPr>
            <p:cNvSpPr/>
            <p:nvPr/>
          </p:nvSpPr>
          <p:spPr>
            <a:xfrm>
              <a:off x="1028612" y="1311091"/>
              <a:ext cx="649309" cy="649309"/>
            </a:xfrm>
            <a:prstGeom prst="flowChartConnector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2370" name="yt1s.com - Morricone  Gabriels Oboe from The Mission Maja Łagowska  oboe conducted by Andrzej Kucybała">
              <a:hlinkClick r:id="" action="ppaction://media"/>
              <a:extLst>
                <a:ext uri="{FF2B5EF4-FFF2-40B4-BE49-F238E27FC236}">
                  <a16:creationId xmlns:a16="http://schemas.microsoft.com/office/drawing/2014/main" id="{539A060B-5602-0A86-6A0C-549A27467743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2">
                    <p14:trim st="18000" end="123908.5"/>
                  </p14:media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1188123" y="1482968"/>
              <a:ext cx="370691" cy="370691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6FF95A8-045A-8F17-20CB-C6703F24883B}"/>
              </a:ext>
            </a:extLst>
          </p:cNvPr>
          <p:cNvGrpSpPr/>
          <p:nvPr/>
        </p:nvGrpSpPr>
        <p:grpSpPr>
          <a:xfrm>
            <a:off x="986630" y="2544243"/>
            <a:ext cx="3689506" cy="1970296"/>
            <a:chOff x="986630" y="2218436"/>
            <a:chExt cx="3689506" cy="1970296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2B5C609-4EAF-123E-DB1F-3FD70BB21263}"/>
                </a:ext>
              </a:extLst>
            </p:cNvPr>
            <p:cNvSpPr/>
            <p:nvPr/>
          </p:nvSpPr>
          <p:spPr>
            <a:xfrm>
              <a:off x="986630" y="2440111"/>
              <a:ext cx="3689506" cy="1748621"/>
            </a:xfrm>
            <a:prstGeom prst="roundRect">
              <a:avLst>
                <a:gd name="adj" fmla="val 8901"/>
              </a:avLst>
            </a:prstGeom>
            <a:solidFill>
              <a:schemeClr val="accent4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bIns="36000"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 đội cử từng thành viên lên bảng và viết những đặc điểm chính của kèn oboe và kèn cor. </a:t>
              </a:r>
            </a:p>
          </p:txBody>
        </p:sp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36DA54B1-CA78-168D-952F-28A63BEE5F5F}"/>
                </a:ext>
              </a:extLst>
            </p:cNvPr>
            <p:cNvSpPr/>
            <p:nvPr/>
          </p:nvSpPr>
          <p:spPr>
            <a:xfrm>
              <a:off x="1104119" y="2218436"/>
              <a:ext cx="2609163" cy="466829"/>
            </a:xfrm>
            <a:prstGeom prst="homePlate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NHANH HƠN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68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70"/>
                </p:tgtEl>
              </p:cMediaNode>
            </p:audio>
          </p:childTnLst>
        </p:cTn>
      </p:par>
    </p:tnLst>
    <p:bldLst>
      <p:bldP spid="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2" name="Google Shape;2232;p50"/>
          <p:cNvGrpSpPr/>
          <p:nvPr/>
        </p:nvGrpSpPr>
        <p:grpSpPr>
          <a:xfrm rot="-549245">
            <a:off x="6551484" y="2884315"/>
            <a:ext cx="1741690" cy="2144953"/>
            <a:chOff x="1227209" y="776491"/>
            <a:chExt cx="1160810" cy="1429579"/>
          </a:xfrm>
        </p:grpSpPr>
        <p:sp>
          <p:nvSpPr>
            <p:cNvPr id="2233" name="Google Shape;2233;p50"/>
            <p:cNvSpPr/>
            <p:nvPr/>
          </p:nvSpPr>
          <p:spPr>
            <a:xfrm>
              <a:off x="1367029" y="994831"/>
              <a:ext cx="1014699" cy="1196975"/>
            </a:xfrm>
            <a:custGeom>
              <a:avLst/>
              <a:gdLst/>
              <a:ahLst/>
              <a:cxnLst/>
              <a:rect l="l" t="t" r="r" b="b"/>
              <a:pathLst>
                <a:path w="1014699" h="1196975" extrusionOk="0">
                  <a:moveTo>
                    <a:pt x="363177" y="32453"/>
                  </a:moveTo>
                  <a:cubicBezTo>
                    <a:pt x="363313" y="72687"/>
                    <a:pt x="374624" y="98697"/>
                    <a:pt x="398466" y="122539"/>
                  </a:cubicBezTo>
                  <a:cubicBezTo>
                    <a:pt x="498576" y="222716"/>
                    <a:pt x="1194672" y="696443"/>
                    <a:pt x="970474" y="1031588"/>
                  </a:cubicBezTo>
                  <a:cubicBezTo>
                    <a:pt x="779466" y="1317016"/>
                    <a:pt x="475073" y="1190287"/>
                    <a:pt x="195605" y="972863"/>
                  </a:cubicBezTo>
                  <a:cubicBezTo>
                    <a:pt x="-83795" y="755439"/>
                    <a:pt x="12996" y="590712"/>
                    <a:pt x="29726" y="558877"/>
                  </a:cubicBezTo>
                  <a:cubicBezTo>
                    <a:pt x="46524" y="527042"/>
                    <a:pt x="122250" y="616721"/>
                    <a:pt x="122250" y="616721"/>
                  </a:cubicBezTo>
                  <a:cubicBezTo>
                    <a:pt x="58987" y="687503"/>
                    <a:pt x="187341" y="853720"/>
                    <a:pt x="263948" y="909871"/>
                  </a:cubicBezTo>
                  <a:cubicBezTo>
                    <a:pt x="340487" y="966022"/>
                    <a:pt x="616229" y="1192116"/>
                    <a:pt x="753999" y="993522"/>
                  </a:cubicBezTo>
                  <a:cubicBezTo>
                    <a:pt x="891768" y="794928"/>
                    <a:pt x="236651" y="423884"/>
                    <a:pt x="173524" y="391847"/>
                  </a:cubicBezTo>
                  <a:cubicBezTo>
                    <a:pt x="152730" y="381280"/>
                    <a:pt x="113647" y="367124"/>
                    <a:pt x="81407" y="379858"/>
                  </a:cubicBezTo>
                  <a:cubicBezTo>
                    <a:pt x="-47152" y="430793"/>
                    <a:pt x="362703" y="-139725"/>
                    <a:pt x="363109" y="325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4" name="Google Shape;2234;p50"/>
            <p:cNvSpPr/>
            <p:nvPr/>
          </p:nvSpPr>
          <p:spPr>
            <a:xfrm>
              <a:off x="1360873" y="988677"/>
              <a:ext cx="1027146" cy="1209255"/>
            </a:xfrm>
            <a:custGeom>
              <a:avLst/>
              <a:gdLst/>
              <a:ahLst/>
              <a:cxnLst/>
              <a:rect l="l" t="t" r="r" b="b"/>
              <a:pathLst>
                <a:path w="1027146" h="1209255" extrusionOk="0">
                  <a:moveTo>
                    <a:pt x="375496" y="38608"/>
                  </a:moveTo>
                  <a:cubicBezTo>
                    <a:pt x="375496" y="57980"/>
                    <a:pt x="378274" y="73761"/>
                    <a:pt x="383828" y="87511"/>
                  </a:cubicBezTo>
                  <a:cubicBezTo>
                    <a:pt x="389382" y="101261"/>
                    <a:pt x="397713" y="113047"/>
                    <a:pt x="409025" y="124358"/>
                  </a:cubicBezTo>
                  <a:cubicBezTo>
                    <a:pt x="424536" y="139869"/>
                    <a:pt x="455016" y="164863"/>
                    <a:pt x="494301" y="197036"/>
                  </a:cubicBezTo>
                  <a:cubicBezTo>
                    <a:pt x="706442" y="370975"/>
                    <a:pt x="1173870" y="754143"/>
                    <a:pt x="981845" y="1041129"/>
                  </a:cubicBezTo>
                  <a:cubicBezTo>
                    <a:pt x="884783" y="1186214"/>
                    <a:pt x="758732" y="1226583"/>
                    <a:pt x="621436" y="1202944"/>
                  </a:cubicBezTo>
                  <a:cubicBezTo>
                    <a:pt x="485428" y="1179576"/>
                    <a:pt x="338514" y="1093081"/>
                    <a:pt x="198103" y="983759"/>
                  </a:cubicBezTo>
                  <a:cubicBezTo>
                    <a:pt x="-79265" y="767893"/>
                    <a:pt x="9263" y="601946"/>
                    <a:pt x="29379" y="564286"/>
                  </a:cubicBezTo>
                  <a:lnTo>
                    <a:pt x="30598" y="561984"/>
                  </a:lnTo>
                  <a:lnTo>
                    <a:pt x="31005" y="561374"/>
                  </a:lnTo>
                  <a:cubicBezTo>
                    <a:pt x="52680" y="523308"/>
                    <a:pt x="133011" y="618541"/>
                    <a:pt x="133215" y="618812"/>
                  </a:cubicBezTo>
                  <a:cubicBezTo>
                    <a:pt x="135314" y="621250"/>
                    <a:pt x="135111" y="624908"/>
                    <a:pt x="132876" y="627143"/>
                  </a:cubicBezTo>
                  <a:cubicBezTo>
                    <a:pt x="131792" y="628362"/>
                    <a:pt x="130708" y="629717"/>
                    <a:pt x="129625" y="631207"/>
                  </a:cubicBezTo>
                  <a:cubicBezTo>
                    <a:pt x="107070" y="661958"/>
                    <a:pt x="118923" y="710387"/>
                    <a:pt x="145271" y="759291"/>
                  </a:cubicBezTo>
                  <a:cubicBezTo>
                    <a:pt x="172296" y="809481"/>
                    <a:pt x="214562" y="859671"/>
                    <a:pt x="251274" y="892522"/>
                  </a:cubicBezTo>
                  <a:cubicBezTo>
                    <a:pt x="259063" y="899499"/>
                    <a:pt x="266649" y="905662"/>
                    <a:pt x="273896" y="911013"/>
                  </a:cubicBezTo>
                  <a:cubicBezTo>
                    <a:pt x="277893" y="913994"/>
                    <a:pt x="283583" y="918193"/>
                    <a:pt x="289882" y="922934"/>
                  </a:cubicBezTo>
                  <a:cubicBezTo>
                    <a:pt x="305190" y="934381"/>
                    <a:pt x="324696" y="949079"/>
                    <a:pt x="347523" y="964861"/>
                  </a:cubicBezTo>
                  <a:cubicBezTo>
                    <a:pt x="460637" y="1043364"/>
                    <a:pt x="650223" y="1147403"/>
                    <a:pt x="755210" y="996086"/>
                  </a:cubicBezTo>
                  <a:cubicBezTo>
                    <a:pt x="757987" y="992022"/>
                    <a:pt x="760493" y="987958"/>
                    <a:pt x="762525" y="983894"/>
                  </a:cubicBezTo>
                  <a:cubicBezTo>
                    <a:pt x="792124" y="925711"/>
                    <a:pt x="756768" y="852966"/>
                    <a:pt x="691473" y="778866"/>
                  </a:cubicBezTo>
                  <a:cubicBezTo>
                    <a:pt x="624958" y="703411"/>
                    <a:pt x="527490" y="626872"/>
                    <a:pt x="434831" y="562593"/>
                  </a:cubicBezTo>
                  <a:cubicBezTo>
                    <a:pt x="313724" y="478604"/>
                    <a:pt x="201219" y="415747"/>
                    <a:pt x="176970" y="403420"/>
                  </a:cubicBezTo>
                  <a:cubicBezTo>
                    <a:pt x="165320" y="397459"/>
                    <a:pt x="147642" y="390347"/>
                    <a:pt x="128812" y="387909"/>
                  </a:cubicBezTo>
                  <a:cubicBezTo>
                    <a:pt x="115807" y="386215"/>
                    <a:pt x="102193" y="386825"/>
                    <a:pt x="89865" y="391702"/>
                  </a:cubicBezTo>
                  <a:cubicBezTo>
                    <a:pt x="72390" y="398611"/>
                    <a:pt x="62230" y="395698"/>
                    <a:pt x="58098" y="385267"/>
                  </a:cubicBezTo>
                  <a:cubicBezTo>
                    <a:pt x="47464" y="358512"/>
                    <a:pt x="101990" y="261925"/>
                    <a:pt x="168233" y="172449"/>
                  </a:cubicBezTo>
                  <a:cubicBezTo>
                    <a:pt x="234408" y="83177"/>
                    <a:pt x="312640" y="68"/>
                    <a:pt x="349893" y="0"/>
                  </a:cubicBezTo>
                  <a:cubicBezTo>
                    <a:pt x="365946" y="0"/>
                    <a:pt x="375429" y="11582"/>
                    <a:pt x="375496" y="38676"/>
                  </a:cubicBezTo>
                  <a:lnTo>
                    <a:pt x="375496" y="38676"/>
                  </a:lnTo>
                  <a:close/>
                  <a:moveTo>
                    <a:pt x="372381" y="92117"/>
                  </a:moveTo>
                  <a:cubicBezTo>
                    <a:pt x="366285" y="76877"/>
                    <a:pt x="363237" y="59537"/>
                    <a:pt x="363169" y="38676"/>
                  </a:cubicBezTo>
                  <a:cubicBezTo>
                    <a:pt x="363169" y="20184"/>
                    <a:pt x="358225" y="12260"/>
                    <a:pt x="349893" y="12260"/>
                  </a:cubicBezTo>
                  <a:cubicBezTo>
                    <a:pt x="316907" y="12328"/>
                    <a:pt x="242333" y="92998"/>
                    <a:pt x="178054" y="179764"/>
                  </a:cubicBezTo>
                  <a:cubicBezTo>
                    <a:pt x="113910" y="266328"/>
                    <a:pt x="60469" y="358106"/>
                    <a:pt x="69477" y="380729"/>
                  </a:cubicBezTo>
                  <a:cubicBezTo>
                    <a:pt x="70764" y="383912"/>
                    <a:pt x="75709" y="384048"/>
                    <a:pt x="85327" y="380255"/>
                  </a:cubicBezTo>
                  <a:cubicBezTo>
                    <a:pt x="99822" y="374497"/>
                    <a:pt x="115468" y="373820"/>
                    <a:pt x="130369" y="375717"/>
                  </a:cubicBezTo>
                  <a:cubicBezTo>
                    <a:pt x="150825" y="378358"/>
                    <a:pt x="169926" y="386080"/>
                    <a:pt x="182524" y="392447"/>
                  </a:cubicBezTo>
                  <a:cubicBezTo>
                    <a:pt x="207044" y="404910"/>
                    <a:pt x="320294" y="468173"/>
                    <a:pt x="441875" y="552501"/>
                  </a:cubicBezTo>
                  <a:cubicBezTo>
                    <a:pt x="535076" y="617186"/>
                    <a:pt x="633357" y="694334"/>
                    <a:pt x="700684" y="770737"/>
                  </a:cubicBezTo>
                  <a:cubicBezTo>
                    <a:pt x="769230" y="848495"/>
                    <a:pt x="805807" y="925847"/>
                    <a:pt x="773430" y="989448"/>
                  </a:cubicBezTo>
                  <a:cubicBezTo>
                    <a:pt x="771059" y="994122"/>
                    <a:pt x="768350" y="998728"/>
                    <a:pt x="765234" y="1003131"/>
                  </a:cubicBezTo>
                  <a:cubicBezTo>
                    <a:pt x="654016" y="1163455"/>
                    <a:pt x="457522" y="1056234"/>
                    <a:pt x="340478" y="974954"/>
                  </a:cubicBezTo>
                  <a:cubicBezTo>
                    <a:pt x="317856" y="959239"/>
                    <a:pt x="297942" y="944338"/>
                    <a:pt x="282431" y="932688"/>
                  </a:cubicBezTo>
                  <a:cubicBezTo>
                    <a:pt x="276809" y="928421"/>
                    <a:pt x="271729" y="924695"/>
                    <a:pt x="266514" y="920835"/>
                  </a:cubicBezTo>
                  <a:cubicBezTo>
                    <a:pt x="259198" y="915416"/>
                    <a:pt x="251274" y="908981"/>
                    <a:pt x="243010" y="901598"/>
                  </a:cubicBezTo>
                  <a:cubicBezTo>
                    <a:pt x="205418" y="868003"/>
                    <a:pt x="162136" y="816525"/>
                    <a:pt x="134366" y="765116"/>
                  </a:cubicBezTo>
                  <a:cubicBezTo>
                    <a:pt x="105918" y="712351"/>
                    <a:pt x="93726" y="659248"/>
                    <a:pt x="119600" y="623959"/>
                  </a:cubicBezTo>
                  <a:lnTo>
                    <a:pt x="120413" y="622876"/>
                  </a:lnTo>
                  <a:cubicBezTo>
                    <a:pt x="106392" y="606823"/>
                    <a:pt x="52680" y="547556"/>
                    <a:pt x="41503" y="567605"/>
                  </a:cubicBezTo>
                  <a:lnTo>
                    <a:pt x="40149" y="570111"/>
                  </a:lnTo>
                  <a:cubicBezTo>
                    <a:pt x="20980" y="606078"/>
                    <a:pt x="-63618" y="764642"/>
                    <a:pt x="205554" y="974141"/>
                  </a:cubicBezTo>
                  <a:cubicBezTo>
                    <a:pt x="344543" y="1082311"/>
                    <a:pt x="489627" y="1167926"/>
                    <a:pt x="623401" y="1190888"/>
                  </a:cubicBezTo>
                  <a:cubicBezTo>
                    <a:pt x="755955" y="1213646"/>
                    <a:pt x="877604" y="1174631"/>
                    <a:pt x="971550" y="1034288"/>
                  </a:cubicBezTo>
                  <a:cubicBezTo>
                    <a:pt x="1157343" y="756581"/>
                    <a:pt x="695875" y="378223"/>
                    <a:pt x="486444" y="206519"/>
                  </a:cubicBezTo>
                  <a:cubicBezTo>
                    <a:pt x="446955" y="174142"/>
                    <a:pt x="416340" y="149081"/>
                    <a:pt x="400355" y="133028"/>
                  </a:cubicBezTo>
                  <a:cubicBezTo>
                    <a:pt x="387824" y="120497"/>
                    <a:pt x="378612" y="107425"/>
                    <a:pt x="372449" y="921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5" name="Google Shape;2235;p50"/>
            <p:cNvSpPr/>
            <p:nvPr/>
          </p:nvSpPr>
          <p:spPr>
            <a:xfrm>
              <a:off x="1233151" y="782453"/>
              <a:ext cx="563935" cy="685006"/>
            </a:xfrm>
            <a:custGeom>
              <a:avLst/>
              <a:gdLst/>
              <a:ahLst/>
              <a:cxnLst/>
              <a:rect l="l" t="t" r="r" b="b"/>
              <a:pathLst>
                <a:path w="563935" h="685006" extrusionOk="0">
                  <a:moveTo>
                    <a:pt x="379064" y="419516"/>
                  </a:moveTo>
                  <a:cubicBezTo>
                    <a:pt x="524893" y="235688"/>
                    <a:pt x="600213" y="51182"/>
                    <a:pt x="546704" y="8781"/>
                  </a:cubicBezTo>
                  <a:cubicBezTo>
                    <a:pt x="493262" y="-33620"/>
                    <a:pt x="330702" y="81662"/>
                    <a:pt x="184872" y="265491"/>
                  </a:cubicBezTo>
                  <a:cubicBezTo>
                    <a:pt x="39042" y="449319"/>
                    <a:pt x="-36277" y="633825"/>
                    <a:pt x="17232" y="676226"/>
                  </a:cubicBezTo>
                  <a:cubicBezTo>
                    <a:pt x="70674" y="718627"/>
                    <a:pt x="233234" y="603345"/>
                    <a:pt x="379064" y="4195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6" name="Google Shape;2236;p50"/>
            <p:cNvSpPr/>
            <p:nvPr/>
          </p:nvSpPr>
          <p:spPr>
            <a:xfrm>
              <a:off x="1227209" y="776491"/>
              <a:ext cx="575751" cy="696930"/>
            </a:xfrm>
            <a:custGeom>
              <a:avLst/>
              <a:gdLst/>
              <a:ahLst/>
              <a:cxnLst/>
              <a:rect l="l" t="t" r="r" b="b"/>
              <a:pathLst>
                <a:path w="575751" h="696930" extrusionOk="0">
                  <a:moveTo>
                    <a:pt x="380196" y="421617"/>
                  </a:moveTo>
                  <a:cubicBezTo>
                    <a:pt x="452739" y="330177"/>
                    <a:pt x="507670" y="238669"/>
                    <a:pt x="537880" y="164772"/>
                  </a:cubicBezTo>
                  <a:cubicBezTo>
                    <a:pt x="567140" y="93043"/>
                    <a:pt x="573168" y="38856"/>
                    <a:pt x="548852" y="19552"/>
                  </a:cubicBezTo>
                  <a:cubicBezTo>
                    <a:pt x="524536" y="248"/>
                    <a:pt x="473194" y="18401"/>
                    <a:pt x="409931" y="63240"/>
                  </a:cubicBezTo>
                  <a:cubicBezTo>
                    <a:pt x="344840" y="109434"/>
                    <a:pt x="268233" y="183738"/>
                    <a:pt x="195623" y="275245"/>
                  </a:cubicBezTo>
                  <a:cubicBezTo>
                    <a:pt x="123080" y="366685"/>
                    <a:pt x="68149" y="458193"/>
                    <a:pt x="37940" y="532090"/>
                  </a:cubicBezTo>
                  <a:cubicBezTo>
                    <a:pt x="8611" y="603887"/>
                    <a:pt x="2651" y="658007"/>
                    <a:pt x="26967" y="677310"/>
                  </a:cubicBezTo>
                  <a:cubicBezTo>
                    <a:pt x="51283" y="696614"/>
                    <a:pt x="102625" y="678462"/>
                    <a:pt x="165820" y="633623"/>
                  </a:cubicBezTo>
                  <a:cubicBezTo>
                    <a:pt x="230912" y="587428"/>
                    <a:pt x="307518" y="513125"/>
                    <a:pt x="380128" y="421617"/>
                  </a:cubicBezTo>
                  <a:lnTo>
                    <a:pt x="380128" y="421617"/>
                  </a:lnTo>
                  <a:close/>
                  <a:moveTo>
                    <a:pt x="549259" y="169378"/>
                  </a:moveTo>
                  <a:cubicBezTo>
                    <a:pt x="518711" y="244291"/>
                    <a:pt x="463102" y="336883"/>
                    <a:pt x="389882" y="429203"/>
                  </a:cubicBezTo>
                  <a:lnTo>
                    <a:pt x="389814" y="429203"/>
                  </a:lnTo>
                  <a:cubicBezTo>
                    <a:pt x="316595" y="521591"/>
                    <a:pt x="239040" y="596776"/>
                    <a:pt x="173000" y="643647"/>
                  </a:cubicBezTo>
                  <a:cubicBezTo>
                    <a:pt x="105131" y="691805"/>
                    <a:pt x="48506" y="710093"/>
                    <a:pt x="19313" y="686996"/>
                  </a:cubicBezTo>
                  <a:cubicBezTo>
                    <a:pt x="-9812" y="663899"/>
                    <a:pt x="-4868" y="604565"/>
                    <a:pt x="26560" y="527484"/>
                  </a:cubicBezTo>
                  <a:cubicBezTo>
                    <a:pt x="57108" y="452571"/>
                    <a:pt x="112717" y="359980"/>
                    <a:pt x="186005" y="267591"/>
                  </a:cubicBezTo>
                  <a:cubicBezTo>
                    <a:pt x="259225" y="175271"/>
                    <a:pt x="336779" y="100087"/>
                    <a:pt x="402752" y="53283"/>
                  </a:cubicBezTo>
                  <a:cubicBezTo>
                    <a:pt x="470620" y="5125"/>
                    <a:pt x="527313" y="-13163"/>
                    <a:pt x="556439" y="9934"/>
                  </a:cubicBezTo>
                  <a:cubicBezTo>
                    <a:pt x="585564" y="33031"/>
                    <a:pt x="580619" y="92365"/>
                    <a:pt x="549191" y="1693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7" name="Google Shape;2237;p50"/>
            <p:cNvSpPr/>
            <p:nvPr/>
          </p:nvSpPr>
          <p:spPr>
            <a:xfrm>
              <a:off x="1327507" y="921793"/>
              <a:ext cx="333974" cy="413844"/>
            </a:xfrm>
            <a:custGeom>
              <a:avLst/>
              <a:gdLst/>
              <a:ahLst/>
              <a:cxnLst/>
              <a:rect l="l" t="t" r="r" b="b"/>
              <a:pathLst>
                <a:path w="333974" h="413844" extrusionOk="0">
                  <a:moveTo>
                    <a:pt x="206543" y="238317"/>
                  </a:moveTo>
                  <a:cubicBezTo>
                    <a:pt x="295884" y="125676"/>
                    <a:pt x="351019" y="19674"/>
                    <a:pt x="329209" y="2402"/>
                  </a:cubicBezTo>
                  <a:cubicBezTo>
                    <a:pt x="307398" y="-14870"/>
                    <a:pt x="216771" y="62888"/>
                    <a:pt x="127431" y="175528"/>
                  </a:cubicBezTo>
                  <a:cubicBezTo>
                    <a:pt x="38091" y="288169"/>
                    <a:pt x="-17044" y="394171"/>
                    <a:pt x="4766" y="411443"/>
                  </a:cubicBezTo>
                  <a:cubicBezTo>
                    <a:pt x="26576" y="428715"/>
                    <a:pt x="117203" y="350957"/>
                    <a:pt x="206543" y="238317"/>
                  </a:cubicBezTo>
                  <a:close/>
                </a:path>
              </a:pathLst>
            </a:custGeom>
            <a:solidFill>
              <a:srgbClr val="35002F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8" name="Google Shape;2238;p50"/>
            <p:cNvSpPr/>
            <p:nvPr/>
          </p:nvSpPr>
          <p:spPr>
            <a:xfrm>
              <a:off x="1321879" y="916119"/>
              <a:ext cx="345298" cy="425395"/>
            </a:xfrm>
            <a:custGeom>
              <a:avLst/>
              <a:gdLst/>
              <a:ahLst/>
              <a:cxnLst/>
              <a:rect l="l" t="t" r="r" b="b"/>
              <a:pathLst>
                <a:path w="345298" h="425395" extrusionOk="0">
                  <a:moveTo>
                    <a:pt x="207363" y="240198"/>
                  </a:moveTo>
                  <a:cubicBezTo>
                    <a:pt x="251796" y="184182"/>
                    <a:pt x="287694" y="129860"/>
                    <a:pt x="309775" y="87459"/>
                  </a:cubicBezTo>
                  <a:cubicBezTo>
                    <a:pt x="330570" y="47496"/>
                    <a:pt x="339307" y="19455"/>
                    <a:pt x="331044" y="12952"/>
                  </a:cubicBezTo>
                  <a:cubicBezTo>
                    <a:pt x="322780" y="6450"/>
                    <a:pt x="297516" y="21351"/>
                    <a:pt x="263310" y="50680"/>
                  </a:cubicBezTo>
                  <a:cubicBezTo>
                    <a:pt x="227073" y="81769"/>
                    <a:pt x="182301" y="129115"/>
                    <a:pt x="137868" y="185130"/>
                  </a:cubicBezTo>
                  <a:cubicBezTo>
                    <a:pt x="93435" y="241146"/>
                    <a:pt x="57537" y="295468"/>
                    <a:pt x="35455" y="337869"/>
                  </a:cubicBezTo>
                  <a:cubicBezTo>
                    <a:pt x="14661" y="377832"/>
                    <a:pt x="5924" y="405873"/>
                    <a:pt x="14187" y="412376"/>
                  </a:cubicBezTo>
                  <a:cubicBezTo>
                    <a:pt x="22451" y="418878"/>
                    <a:pt x="47715" y="404045"/>
                    <a:pt x="81853" y="374716"/>
                  </a:cubicBezTo>
                  <a:cubicBezTo>
                    <a:pt x="118090" y="343626"/>
                    <a:pt x="162794" y="296281"/>
                    <a:pt x="207295" y="240265"/>
                  </a:cubicBezTo>
                  <a:lnTo>
                    <a:pt x="207295" y="240265"/>
                  </a:lnTo>
                  <a:close/>
                  <a:moveTo>
                    <a:pt x="320613" y="93148"/>
                  </a:moveTo>
                  <a:cubicBezTo>
                    <a:pt x="298193" y="136227"/>
                    <a:pt x="261888" y="191226"/>
                    <a:pt x="216981" y="247851"/>
                  </a:cubicBezTo>
                  <a:lnTo>
                    <a:pt x="216981" y="247851"/>
                  </a:lnTo>
                  <a:cubicBezTo>
                    <a:pt x="172073" y="304476"/>
                    <a:pt x="126828" y="352364"/>
                    <a:pt x="89981" y="383995"/>
                  </a:cubicBezTo>
                  <a:cubicBezTo>
                    <a:pt x="51034" y="417388"/>
                    <a:pt x="20148" y="432763"/>
                    <a:pt x="6601" y="421994"/>
                  </a:cubicBezTo>
                  <a:cubicBezTo>
                    <a:pt x="-6946" y="411292"/>
                    <a:pt x="979" y="377696"/>
                    <a:pt x="24686" y="332179"/>
                  </a:cubicBezTo>
                  <a:cubicBezTo>
                    <a:pt x="47105" y="289101"/>
                    <a:pt x="83411" y="234102"/>
                    <a:pt x="128318" y="177476"/>
                  </a:cubicBezTo>
                  <a:cubicBezTo>
                    <a:pt x="173225" y="120919"/>
                    <a:pt x="218471" y="73032"/>
                    <a:pt x="255318" y="41400"/>
                  </a:cubicBezTo>
                  <a:cubicBezTo>
                    <a:pt x="294264" y="8008"/>
                    <a:pt x="325151" y="-7368"/>
                    <a:pt x="338697" y="3402"/>
                  </a:cubicBezTo>
                  <a:cubicBezTo>
                    <a:pt x="352244" y="14104"/>
                    <a:pt x="344319" y="47699"/>
                    <a:pt x="320613" y="932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9" name="Google Shape;2239;p50"/>
            <p:cNvSpPr/>
            <p:nvPr/>
          </p:nvSpPr>
          <p:spPr>
            <a:xfrm>
              <a:off x="1396890" y="1458116"/>
              <a:ext cx="588050" cy="742447"/>
            </a:xfrm>
            <a:custGeom>
              <a:avLst/>
              <a:gdLst/>
              <a:ahLst/>
              <a:cxnLst/>
              <a:rect l="l" t="t" r="r" b="b"/>
              <a:pathLst>
                <a:path w="588050" h="742447" extrusionOk="0">
                  <a:moveTo>
                    <a:pt x="86225" y="161565"/>
                  </a:moveTo>
                  <a:cubicBezTo>
                    <a:pt x="86225" y="161565"/>
                    <a:pt x="117924" y="107852"/>
                    <a:pt x="181661" y="107649"/>
                  </a:cubicBezTo>
                  <a:cubicBezTo>
                    <a:pt x="320921" y="107107"/>
                    <a:pt x="533536" y="258965"/>
                    <a:pt x="513148" y="395245"/>
                  </a:cubicBezTo>
                  <a:cubicBezTo>
                    <a:pt x="500685" y="478489"/>
                    <a:pt x="368605" y="639830"/>
                    <a:pt x="340496" y="673426"/>
                  </a:cubicBezTo>
                  <a:cubicBezTo>
                    <a:pt x="327897" y="667465"/>
                    <a:pt x="307712" y="675932"/>
                    <a:pt x="302430" y="682570"/>
                  </a:cubicBezTo>
                  <a:cubicBezTo>
                    <a:pt x="297959" y="688192"/>
                    <a:pt x="367995" y="747932"/>
                    <a:pt x="372669" y="742040"/>
                  </a:cubicBezTo>
                  <a:cubicBezTo>
                    <a:pt x="377749" y="735605"/>
                    <a:pt x="384658" y="713592"/>
                    <a:pt x="377343" y="703567"/>
                  </a:cubicBezTo>
                  <a:cubicBezTo>
                    <a:pt x="405858" y="679522"/>
                    <a:pt x="544238" y="557195"/>
                    <a:pt x="581423" y="412043"/>
                  </a:cubicBezTo>
                  <a:cubicBezTo>
                    <a:pt x="636423" y="197193"/>
                    <a:pt x="336228" y="-22467"/>
                    <a:pt x="156938" y="1850"/>
                  </a:cubicBezTo>
                  <a:cubicBezTo>
                    <a:pt x="41385" y="17496"/>
                    <a:pt x="0" y="95593"/>
                    <a:pt x="0" y="95593"/>
                  </a:cubicBezTo>
                  <a:cubicBezTo>
                    <a:pt x="0" y="95593"/>
                    <a:pt x="40776" y="148289"/>
                    <a:pt x="86293" y="1616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0" name="Google Shape;2240;p50"/>
            <p:cNvSpPr/>
            <p:nvPr/>
          </p:nvSpPr>
          <p:spPr>
            <a:xfrm>
              <a:off x="1390568" y="1451895"/>
              <a:ext cx="600344" cy="754175"/>
            </a:xfrm>
            <a:custGeom>
              <a:avLst/>
              <a:gdLst/>
              <a:ahLst/>
              <a:cxnLst/>
              <a:rect l="l" t="t" r="r" b="b"/>
              <a:pathLst>
                <a:path w="600344" h="754175" extrusionOk="0">
                  <a:moveTo>
                    <a:pt x="89973" y="160470"/>
                  </a:moveTo>
                  <a:cubicBezTo>
                    <a:pt x="99117" y="147466"/>
                    <a:pt x="131696" y="107842"/>
                    <a:pt x="187983" y="107638"/>
                  </a:cubicBezTo>
                  <a:cubicBezTo>
                    <a:pt x="199159" y="107638"/>
                    <a:pt x="210877" y="108519"/>
                    <a:pt x="222866" y="110280"/>
                  </a:cubicBezTo>
                  <a:cubicBezTo>
                    <a:pt x="289109" y="120169"/>
                    <a:pt x="364834" y="157151"/>
                    <a:pt x="424034" y="206868"/>
                  </a:cubicBezTo>
                  <a:cubicBezTo>
                    <a:pt x="483639" y="256923"/>
                    <a:pt x="526717" y="320186"/>
                    <a:pt x="526988" y="382297"/>
                  </a:cubicBezTo>
                  <a:cubicBezTo>
                    <a:pt x="526988" y="388935"/>
                    <a:pt x="526514" y="395640"/>
                    <a:pt x="525566" y="402278"/>
                  </a:cubicBezTo>
                  <a:cubicBezTo>
                    <a:pt x="519131" y="445018"/>
                    <a:pt x="482555" y="507062"/>
                    <a:pt x="444082" y="562603"/>
                  </a:cubicBezTo>
                  <a:cubicBezTo>
                    <a:pt x="405881" y="617670"/>
                    <a:pt x="365648" y="666642"/>
                    <a:pt x="351559" y="683507"/>
                  </a:cubicBezTo>
                  <a:cubicBezTo>
                    <a:pt x="349662" y="685742"/>
                    <a:pt x="346547" y="686284"/>
                    <a:pt x="344041" y="684997"/>
                  </a:cubicBezTo>
                  <a:cubicBezTo>
                    <a:pt x="339909" y="683169"/>
                    <a:pt x="334490" y="683372"/>
                    <a:pt x="329207" y="684591"/>
                  </a:cubicBezTo>
                  <a:cubicBezTo>
                    <a:pt x="322095" y="686284"/>
                    <a:pt x="315863" y="689671"/>
                    <a:pt x="313628" y="692448"/>
                  </a:cubicBezTo>
                  <a:cubicBezTo>
                    <a:pt x="313086" y="693125"/>
                    <a:pt x="325211" y="701050"/>
                    <a:pt x="337470" y="711955"/>
                  </a:cubicBezTo>
                  <a:cubicBezTo>
                    <a:pt x="342008" y="715951"/>
                    <a:pt x="346953" y="720151"/>
                    <a:pt x="351897" y="724215"/>
                  </a:cubicBezTo>
                  <a:cubicBezTo>
                    <a:pt x="356774" y="728211"/>
                    <a:pt x="361516" y="731801"/>
                    <a:pt x="365648" y="734714"/>
                  </a:cubicBezTo>
                  <a:cubicBezTo>
                    <a:pt x="371676" y="739049"/>
                    <a:pt x="373030" y="745754"/>
                    <a:pt x="374249" y="744264"/>
                  </a:cubicBezTo>
                  <a:cubicBezTo>
                    <a:pt x="376620" y="741216"/>
                    <a:pt x="379601" y="733698"/>
                    <a:pt x="380481" y="725976"/>
                  </a:cubicBezTo>
                  <a:cubicBezTo>
                    <a:pt x="381091" y="720896"/>
                    <a:pt x="380820" y="716087"/>
                    <a:pt x="378720" y="713242"/>
                  </a:cubicBezTo>
                  <a:cubicBezTo>
                    <a:pt x="376823" y="710600"/>
                    <a:pt x="377297" y="707011"/>
                    <a:pt x="379736" y="704911"/>
                  </a:cubicBezTo>
                  <a:cubicBezTo>
                    <a:pt x="397685" y="689806"/>
                    <a:pt x="459661" y="635281"/>
                    <a:pt x="511884" y="560707"/>
                  </a:cubicBezTo>
                  <a:cubicBezTo>
                    <a:pt x="541754" y="518035"/>
                    <a:pt x="568441" y="468725"/>
                    <a:pt x="581784" y="416570"/>
                  </a:cubicBezTo>
                  <a:cubicBezTo>
                    <a:pt x="588693" y="389612"/>
                    <a:pt x="589845" y="362587"/>
                    <a:pt x="586255" y="336035"/>
                  </a:cubicBezTo>
                  <a:cubicBezTo>
                    <a:pt x="576434" y="263628"/>
                    <a:pt x="531459" y="194337"/>
                    <a:pt x="471176" y="138525"/>
                  </a:cubicBezTo>
                  <a:cubicBezTo>
                    <a:pt x="410690" y="82509"/>
                    <a:pt x="334896" y="40176"/>
                    <a:pt x="263641" y="21956"/>
                  </a:cubicBezTo>
                  <a:cubicBezTo>
                    <a:pt x="228420" y="12947"/>
                    <a:pt x="194417" y="9831"/>
                    <a:pt x="164073" y="13963"/>
                  </a:cubicBezTo>
                  <a:cubicBezTo>
                    <a:pt x="66063" y="27239"/>
                    <a:pt x="23188" y="86099"/>
                    <a:pt x="13705" y="101136"/>
                  </a:cubicBezTo>
                  <a:cubicBezTo>
                    <a:pt x="22849" y="112109"/>
                    <a:pt x="54616" y="148075"/>
                    <a:pt x="90041" y="160470"/>
                  </a:cubicBezTo>
                  <a:lnTo>
                    <a:pt x="90041" y="160470"/>
                  </a:lnTo>
                  <a:close/>
                  <a:moveTo>
                    <a:pt x="187983" y="119898"/>
                  </a:moveTo>
                  <a:cubicBezTo>
                    <a:pt x="129732" y="120169"/>
                    <a:pt x="99862" y="167379"/>
                    <a:pt x="97830" y="170698"/>
                  </a:cubicBezTo>
                  <a:cubicBezTo>
                    <a:pt x="96475" y="173136"/>
                    <a:pt x="93562" y="174423"/>
                    <a:pt x="90718" y="173611"/>
                  </a:cubicBezTo>
                  <a:cubicBezTo>
                    <a:pt x="43304" y="159725"/>
                    <a:pt x="1445" y="105606"/>
                    <a:pt x="1310" y="105471"/>
                  </a:cubicBezTo>
                  <a:cubicBezTo>
                    <a:pt x="-180" y="103574"/>
                    <a:pt x="-451" y="100933"/>
                    <a:pt x="768" y="98765"/>
                  </a:cubicBezTo>
                  <a:cubicBezTo>
                    <a:pt x="903" y="98562"/>
                    <a:pt x="43643" y="17959"/>
                    <a:pt x="162244" y="1907"/>
                  </a:cubicBezTo>
                  <a:cubicBezTo>
                    <a:pt x="194214" y="-2428"/>
                    <a:pt x="229842" y="755"/>
                    <a:pt x="266554" y="10170"/>
                  </a:cubicBezTo>
                  <a:cubicBezTo>
                    <a:pt x="339638" y="28864"/>
                    <a:pt x="417396" y="72282"/>
                    <a:pt x="479372" y="129652"/>
                  </a:cubicBezTo>
                  <a:cubicBezTo>
                    <a:pt x="541551" y="187225"/>
                    <a:pt x="588016" y="259090"/>
                    <a:pt x="598244" y="334477"/>
                  </a:cubicBezTo>
                  <a:cubicBezTo>
                    <a:pt x="602037" y="362587"/>
                    <a:pt x="600817" y="391238"/>
                    <a:pt x="593570" y="419686"/>
                  </a:cubicBezTo>
                  <a:cubicBezTo>
                    <a:pt x="579820" y="473466"/>
                    <a:pt x="552456" y="524063"/>
                    <a:pt x="521841" y="567819"/>
                  </a:cubicBezTo>
                  <a:cubicBezTo>
                    <a:pt x="471921" y="639209"/>
                    <a:pt x="413264" y="692380"/>
                    <a:pt x="391251" y="711278"/>
                  </a:cubicBezTo>
                  <a:cubicBezTo>
                    <a:pt x="393012" y="716155"/>
                    <a:pt x="393282" y="721912"/>
                    <a:pt x="392537" y="727534"/>
                  </a:cubicBezTo>
                  <a:cubicBezTo>
                    <a:pt x="391318" y="737423"/>
                    <a:pt x="387187" y="747651"/>
                    <a:pt x="383732" y="751986"/>
                  </a:cubicBezTo>
                  <a:cubicBezTo>
                    <a:pt x="379804" y="756930"/>
                    <a:pt x="370050" y="753069"/>
                    <a:pt x="358332" y="744738"/>
                  </a:cubicBezTo>
                  <a:cubicBezTo>
                    <a:pt x="353862" y="741555"/>
                    <a:pt x="348917" y="737762"/>
                    <a:pt x="344041" y="733765"/>
                  </a:cubicBezTo>
                  <a:cubicBezTo>
                    <a:pt x="339231" y="729837"/>
                    <a:pt x="334151" y="725502"/>
                    <a:pt x="329139" y="721099"/>
                  </a:cubicBezTo>
                  <a:cubicBezTo>
                    <a:pt x="312274" y="706130"/>
                    <a:pt x="299404" y="690348"/>
                    <a:pt x="303807" y="684794"/>
                  </a:cubicBezTo>
                  <a:cubicBezTo>
                    <a:pt x="307464" y="680188"/>
                    <a:pt x="316473" y="674973"/>
                    <a:pt x="326159" y="672670"/>
                  </a:cubicBezTo>
                  <a:cubicBezTo>
                    <a:pt x="332255" y="671180"/>
                    <a:pt x="338825" y="670773"/>
                    <a:pt x="344718" y="672331"/>
                  </a:cubicBezTo>
                  <a:cubicBezTo>
                    <a:pt x="360635" y="653163"/>
                    <a:pt x="398092" y="607172"/>
                    <a:pt x="433855" y="555559"/>
                  </a:cubicBezTo>
                  <a:cubicBezTo>
                    <a:pt x="471514" y="501237"/>
                    <a:pt x="507210" y="440954"/>
                    <a:pt x="513306" y="400449"/>
                  </a:cubicBezTo>
                  <a:cubicBezTo>
                    <a:pt x="514187" y="394421"/>
                    <a:pt x="514661" y="388393"/>
                    <a:pt x="514593" y="382297"/>
                  </a:cubicBezTo>
                  <a:cubicBezTo>
                    <a:pt x="514322" y="324182"/>
                    <a:pt x="473140" y="264170"/>
                    <a:pt x="416041" y="216215"/>
                  </a:cubicBezTo>
                  <a:cubicBezTo>
                    <a:pt x="358468" y="167921"/>
                    <a:pt x="285045" y="131955"/>
                    <a:pt x="220969" y="122404"/>
                  </a:cubicBezTo>
                  <a:cubicBezTo>
                    <a:pt x="209657" y="120711"/>
                    <a:pt x="198549" y="119830"/>
                    <a:pt x="187983" y="1198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1" name="Google Shape;2241;p50"/>
            <p:cNvSpPr/>
            <p:nvPr/>
          </p:nvSpPr>
          <p:spPr>
            <a:xfrm>
              <a:off x="1703890" y="1888718"/>
              <a:ext cx="87885" cy="85547"/>
            </a:xfrm>
            <a:custGeom>
              <a:avLst/>
              <a:gdLst/>
              <a:ahLst/>
              <a:cxnLst/>
              <a:rect l="l" t="t" r="r" b="b"/>
              <a:pathLst>
                <a:path w="87885" h="85547" extrusionOk="0">
                  <a:moveTo>
                    <a:pt x="61131" y="3048"/>
                  </a:moveTo>
                  <a:cubicBezTo>
                    <a:pt x="83618" y="21404"/>
                    <a:pt x="58421" y="38337"/>
                    <a:pt x="63231" y="43349"/>
                  </a:cubicBezTo>
                  <a:cubicBezTo>
                    <a:pt x="68039" y="48362"/>
                    <a:pt x="87886" y="64347"/>
                    <a:pt x="87886" y="64347"/>
                  </a:cubicBezTo>
                  <a:lnTo>
                    <a:pt x="70613" y="85547"/>
                  </a:lnTo>
                  <a:cubicBezTo>
                    <a:pt x="70613" y="85547"/>
                    <a:pt x="50971" y="69359"/>
                    <a:pt x="45078" y="65634"/>
                  </a:cubicBezTo>
                  <a:cubicBezTo>
                    <a:pt x="39185" y="61908"/>
                    <a:pt x="26112" y="89340"/>
                    <a:pt x="5183" y="71662"/>
                  </a:cubicBezTo>
                  <a:cubicBezTo>
                    <a:pt x="-17169" y="52697"/>
                    <a:pt x="38643" y="-15240"/>
                    <a:pt x="61131" y="311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2" name="Google Shape;2242;p50"/>
            <p:cNvSpPr/>
            <p:nvPr/>
          </p:nvSpPr>
          <p:spPr>
            <a:xfrm>
              <a:off x="1697785" y="1882623"/>
              <a:ext cx="100195" cy="97885"/>
            </a:xfrm>
            <a:custGeom>
              <a:avLst/>
              <a:gdLst/>
              <a:ahLst/>
              <a:cxnLst/>
              <a:rect l="l" t="t" r="r" b="b"/>
              <a:pathLst>
                <a:path w="100195" h="97885" extrusionOk="0">
                  <a:moveTo>
                    <a:pt x="71097" y="4402"/>
                  </a:moveTo>
                  <a:cubicBezTo>
                    <a:pt x="90198" y="19980"/>
                    <a:pt x="82205" y="34407"/>
                    <a:pt x="76854" y="44093"/>
                  </a:cubicBezTo>
                  <a:lnTo>
                    <a:pt x="76854" y="44093"/>
                  </a:lnTo>
                  <a:cubicBezTo>
                    <a:pt x="76380" y="45042"/>
                    <a:pt x="75703" y="45719"/>
                    <a:pt x="74890" y="46261"/>
                  </a:cubicBezTo>
                  <a:cubicBezTo>
                    <a:pt x="80783" y="51882"/>
                    <a:pt x="97852" y="65700"/>
                    <a:pt x="97919" y="65768"/>
                  </a:cubicBezTo>
                  <a:cubicBezTo>
                    <a:pt x="100561" y="67935"/>
                    <a:pt x="100968" y="71796"/>
                    <a:pt x="98800" y="74438"/>
                  </a:cubicBezTo>
                  <a:lnTo>
                    <a:pt x="81528" y="95638"/>
                  </a:lnTo>
                  <a:cubicBezTo>
                    <a:pt x="79361" y="98280"/>
                    <a:pt x="75500" y="98618"/>
                    <a:pt x="72858" y="96519"/>
                  </a:cubicBezTo>
                  <a:cubicBezTo>
                    <a:pt x="72858" y="96519"/>
                    <a:pt x="53419" y="80534"/>
                    <a:pt x="47932" y="77012"/>
                  </a:cubicBezTo>
                  <a:cubicBezTo>
                    <a:pt x="46171" y="75860"/>
                    <a:pt x="48474" y="79111"/>
                    <a:pt x="46849" y="80398"/>
                  </a:cubicBezTo>
                  <a:cubicBezTo>
                    <a:pt x="38043" y="87375"/>
                    <a:pt x="25242" y="97602"/>
                    <a:pt x="7360" y="82498"/>
                  </a:cubicBezTo>
                  <a:cubicBezTo>
                    <a:pt x="-3342" y="73489"/>
                    <a:pt x="-1377" y="57504"/>
                    <a:pt x="6886" y="41858"/>
                  </a:cubicBezTo>
                  <a:cubicBezTo>
                    <a:pt x="9866" y="36169"/>
                    <a:pt x="13727" y="30479"/>
                    <a:pt x="18130" y="25196"/>
                  </a:cubicBezTo>
                  <a:cubicBezTo>
                    <a:pt x="22465" y="19912"/>
                    <a:pt x="27341" y="15103"/>
                    <a:pt x="32286" y="11175"/>
                  </a:cubicBezTo>
                  <a:cubicBezTo>
                    <a:pt x="45765" y="473"/>
                    <a:pt x="60531" y="-4133"/>
                    <a:pt x="71165" y="4537"/>
                  </a:cubicBezTo>
                  <a:lnTo>
                    <a:pt x="71165" y="4537"/>
                  </a:lnTo>
                  <a:close/>
                  <a:moveTo>
                    <a:pt x="66085" y="38133"/>
                  </a:moveTo>
                  <a:cubicBezTo>
                    <a:pt x="69471" y="32104"/>
                    <a:pt x="74484" y="23028"/>
                    <a:pt x="63308" y="13952"/>
                  </a:cubicBezTo>
                  <a:cubicBezTo>
                    <a:pt x="58160" y="9752"/>
                    <a:pt x="48948" y="13478"/>
                    <a:pt x="39940" y="20725"/>
                  </a:cubicBezTo>
                  <a:cubicBezTo>
                    <a:pt x="35605" y="24180"/>
                    <a:pt x="31338" y="28379"/>
                    <a:pt x="27545" y="32985"/>
                  </a:cubicBezTo>
                  <a:cubicBezTo>
                    <a:pt x="23751" y="37591"/>
                    <a:pt x="20365" y="42535"/>
                    <a:pt x="17723" y="47548"/>
                  </a:cubicBezTo>
                  <a:cubicBezTo>
                    <a:pt x="12034" y="58249"/>
                    <a:pt x="9866" y="68545"/>
                    <a:pt x="15285" y="73083"/>
                  </a:cubicBezTo>
                  <a:cubicBezTo>
                    <a:pt x="25377" y="81618"/>
                    <a:pt x="33573" y="75183"/>
                    <a:pt x="39127" y="70712"/>
                  </a:cubicBezTo>
                  <a:cubicBezTo>
                    <a:pt x="44613" y="66378"/>
                    <a:pt x="48881" y="62991"/>
                    <a:pt x="54503" y="66581"/>
                  </a:cubicBezTo>
                  <a:cubicBezTo>
                    <a:pt x="58838" y="69290"/>
                    <a:pt x="69607" y="77960"/>
                    <a:pt x="75906" y="83040"/>
                  </a:cubicBezTo>
                  <a:lnTo>
                    <a:pt x="85389" y="71390"/>
                  </a:lnTo>
                  <a:cubicBezTo>
                    <a:pt x="79158" y="66242"/>
                    <a:pt x="68523" y="57437"/>
                    <a:pt x="65001" y="53711"/>
                  </a:cubicBezTo>
                  <a:cubicBezTo>
                    <a:pt x="60260" y="48767"/>
                    <a:pt x="62834" y="44161"/>
                    <a:pt x="66220" y="381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3" name="Google Shape;2243;p50"/>
            <p:cNvSpPr/>
            <p:nvPr/>
          </p:nvSpPr>
          <p:spPr>
            <a:xfrm>
              <a:off x="1757535" y="1821190"/>
              <a:ext cx="87885" cy="85544"/>
            </a:xfrm>
            <a:custGeom>
              <a:avLst/>
              <a:gdLst/>
              <a:ahLst/>
              <a:cxnLst/>
              <a:rect l="l" t="t" r="r" b="b"/>
              <a:pathLst>
                <a:path w="87885" h="85544" extrusionOk="0">
                  <a:moveTo>
                    <a:pt x="61131" y="2978"/>
                  </a:moveTo>
                  <a:cubicBezTo>
                    <a:pt x="83618" y="21334"/>
                    <a:pt x="58421" y="38267"/>
                    <a:pt x="63231" y="43279"/>
                  </a:cubicBezTo>
                  <a:cubicBezTo>
                    <a:pt x="68040" y="48291"/>
                    <a:pt x="87886" y="64344"/>
                    <a:pt x="87886" y="64344"/>
                  </a:cubicBezTo>
                  <a:lnTo>
                    <a:pt x="70614" y="85545"/>
                  </a:lnTo>
                  <a:cubicBezTo>
                    <a:pt x="70614" y="85545"/>
                    <a:pt x="50971" y="69356"/>
                    <a:pt x="45078" y="65631"/>
                  </a:cubicBezTo>
                  <a:cubicBezTo>
                    <a:pt x="39185" y="61906"/>
                    <a:pt x="26113" y="89338"/>
                    <a:pt x="5183" y="71659"/>
                  </a:cubicBezTo>
                  <a:cubicBezTo>
                    <a:pt x="-17169" y="52762"/>
                    <a:pt x="38643" y="-15242"/>
                    <a:pt x="61131" y="3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4" name="Google Shape;2244;p50"/>
            <p:cNvSpPr/>
            <p:nvPr/>
          </p:nvSpPr>
          <p:spPr>
            <a:xfrm>
              <a:off x="1751430" y="1814957"/>
              <a:ext cx="100167" cy="97885"/>
            </a:xfrm>
            <a:custGeom>
              <a:avLst/>
              <a:gdLst/>
              <a:ahLst/>
              <a:cxnLst/>
              <a:rect l="l" t="t" r="r" b="b"/>
              <a:pathLst>
                <a:path w="100167" h="97885" extrusionOk="0">
                  <a:moveTo>
                    <a:pt x="71097" y="4469"/>
                  </a:moveTo>
                  <a:cubicBezTo>
                    <a:pt x="90198" y="20048"/>
                    <a:pt x="82205" y="34475"/>
                    <a:pt x="76854" y="44161"/>
                  </a:cubicBezTo>
                  <a:lnTo>
                    <a:pt x="76854" y="44161"/>
                  </a:lnTo>
                  <a:cubicBezTo>
                    <a:pt x="76380" y="45109"/>
                    <a:pt x="75703" y="45787"/>
                    <a:pt x="74890" y="46328"/>
                  </a:cubicBezTo>
                  <a:cubicBezTo>
                    <a:pt x="80783" y="51950"/>
                    <a:pt x="97852" y="65768"/>
                    <a:pt x="97920" y="65768"/>
                  </a:cubicBezTo>
                  <a:cubicBezTo>
                    <a:pt x="100561" y="67935"/>
                    <a:pt x="100900" y="71796"/>
                    <a:pt x="98800" y="74438"/>
                  </a:cubicBezTo>
                  <a:lnTo>
                    <a:pt x="81528" y="95638"/>
                  </a:lnTo>
                  <a:cubicBezTo>
                    <a:pt x="79360" y="98280"/>
                    <a:pt x="75500" y="98618"/>
                    <a:pt x="72858" y="96519"/>
                  </a:cubicBezTo>
                  <a:cubicBezTo>
                    <a:pt x="72858" y="96519"/>
                    <a:pt x="53419" y="80534"/>
                    <a:pt x="47932" y="77012"/>
                  </a:cubicBezTo>
                  <a:cubicBezTo>
                    <a:pt x="46171" y="75860"/>
                    <a:pt x="48474" y="79111"/>
                    <a:pt x="46848" y="80398"/>
                  </a:cubicBezTo>
                  <a:cubicBezTo>
                    <a:pt x="38043" y="87375"/>
                    <a:pt x="25241" y="97603"/>
                    <a:pt x="7360" y="82498"/>
                  </a:cubicBezTo>
                  <a:cubicBezTo>
                    <a:pt x="-3342" y="73422"/>
                    <a:pt x="-1378" y="57504"/>
                    <a:pt x="6886" y="41858"/>
                  </a:cubicBezTo>
                  <a:cubicBezTo>
                    <a:pt x="9866" y="36168"/>
                    <a:pt x="13727" y="30479"/>
                    <a:pt x="18130" y="25196"/>
                  </a:cubicBezTo>
                  <a:cubicBezTo>
                    <a:pt x="22465" y="19912"/>
                    <a:pt x="27341" y="15103"/>
                    <a:pt x="32286" y="11175"/>
                  </a:cubicBezTo>
                  <a:cubicBezTo>
                    <a:pt x="45765" y="473"/>
                    <a:pt x="60531" y="-4133"/>
                    <a:pt x="71165" y="4537"/>
                  </a:cubicBezTo>
                  <a:lnTo>
                    <a:pt x="71165" y="4537"/>
                  </a:lnTo>
                  <a:close/>
                  <a:moveTo>
                    <a:pt x="66085" y="38200"/>
                  </a:moveTo>
                  <a:cubicBezTo>
                    <a:pt x="69472" y="32172"/>
                    <a:pt x="74484" y="23096"/>
                    <a:pt x="63308" y="14020"/>
                  </a:cubicBezTo>
                  <a:cubicBezTo>
                    <a:pt x="58160" y="9820"/>
                    <a:pt x="48948" y="13545"/>
                    <a:pt x="39872" y="20793"/>
                  </a:cubicBezTo>
                  <a:cubicBezTo>
                    <a:pt x="35537" y="24247"/>
                    <a:pt x="31270" y="28447"/>
                    <a:pt x="27477" y="33053"/>
                  </a:cubicBezTo>
                  <a:cubicBezTo>
                    <a:pt x="23684" y="37658"/>
                    <a:pt x="20297" y="42603"/>
                    <a:pt x="17655" y="47615"/>
                  </a:cubicBezTo>
                  <a:cubicBezTo>
                    <a:pt x="11966" y="58317"/>
                    <a:pt x="9799" y="68613"/>
                    <a:pt x="15217" y="73151"/>
                  </a:cubicBezTo>
                  <a:cubicBezTo>
                    <a:pt x="25309" y="81685"/>
                    <a:pt x="33505" y="75251"/>
                    <a:pt x="39059" y="70780"/>
                  </a:cubicBezTo>
                  <a:cubicBezTo>
                    <a:pt x="44546" y="66445"/>
                    <a:pt x="48745" y="63058"/>
                    <a:pt x="54435" y="66648"/>
                  </a:cubicBezTo>
                  <a:cubicBezTo>
                    <a:pt x="58770" y="69358"/>
                    <a:pt x="69539" y="78027"/>
                    <a:pt x="75839" y="83107"/>
                  </a:cubicBezTo>
                  <a:lnTo>
                    <a:pt x="85321" y="71457"/>
                  </a:lnTo>
                  <a:cubicBezTo>
                    <a:pt x="79090" y="66310"/>
                    <a:pt x="68455" y="57504"/>
                    <a:pt x="64933" y="53779"/>
                  </a:cubicBezTo>
                  <a:cubicBezTo>
                    <a:pt x="60192" y="48834"/>
                    <a:pt x="62766" y="44229"/>
                    <a:pt x="66153" y="382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5" name="Google Shape;2245;p50"/>
            <p:cNvSpPr/>
            <p:nvPr/>
          </p:nvSpPr>
          <p:spPr>
            <a:xfrm>
              <a:off x="1811180" y="1753522"/>
              <a:ext cx="87885" cy="85547"/>
            </a:xfrm>
            <a:custGeom>
              <a:avLst/>
              <a:gdLst/>
              <a:ahLst/>
              <a:cxnLst/>
              <a:rect l="l" t="t" r="r" b="b"/>
              <a:pathLst>
                <a:path w="87885" h="85547" extrusionOk="0">
                  <a:moveTo>
                    <a:pt x="61131" y="3048"/>
                  </a:moveTo>
                  <a:cubicBezTo>
                    <a:pt x="83618" y="21404"/>
                    <a:pt x="58422" y="38337"/>
                    <a:pt x="63231" y="43349"/>
                  </a:cubicBezTo>
                  <a:cubicBezTo>
                    <a:pt x="68040" y="48362"/>
                    <a:pt x="87886" y="64347"/>
                    <a:pt x="87886" y="64347"/>
                  </a:cubicBezTo>
                  <a:lnTo>
                    <a:pt x="70614" y="85547"/>
                  </a:lnTo>
                  <a:cubicBezTo>
                    <a:pt x="70614" y="85547"/>
                    <a:pt x="50971" y="69359"/>
                    <a:pt x="45078" y="65634"/>
                  </a:cubicBezTo>
                  <a:cubicBezTo>
                    <a:pt x="39185" y="61908"/>
                    <a:pt x="26113" y="89340"/>
                    <a:pt x="5183" y="71662"/>
                  </a:cubicBezTo>
                  <a:cubicBezTo>
                    <a:pt x="-17169" y="52696"/>
                    <a:pt x="38643" y="-15240"/>
                    <a:pt x="61131" y="311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6" name="Google Shape;2246;p50"/>
            <p:cNvSpPr/>
            <p:nvPr/>
          </p:nvSpPr>
          <p:spPr>
            <a:xfrm>
              <a:off x="1805074" y="1747224"/>
              <a:ext cx="100167" cy="97914"/>
            </a:xfrm>
            <a:custGeom>
              <a:avLst/>
              <a:gdLst/>
              <a:ahLst/>
              <a:cxnLst/>
              <a:rect l="l" t="t" r="r" b="b"/>
              <a:pathLst>
                <a:path w="100167" h="97914" extrusionOk="0">
                  <a:moveTo>
                    <a:pt x="71097" y="4537"/>
                  </a:moveTo>
                  <a:cubicBezTo>
                    <a:pt x="90198" y="20116"/>
                    <a:pt x="82205" y="34543"/>
                    <a:pt x="76855" y="44229"/>
                  </a:cubicBezTo>
                  <a:lnTo>
                    <a:pt x="76855" y="44229"/>
                  </a:lnTo>
                  <a:cubicBezTo>
                    <a:pt x="76380" y="45177"/>
                    <a:pt x="75703" y="45854"/>
                    <a:pt x="74890" y="46396"/>
                  </a:cubicBezTo>
                  <a:cubicBezTo>
                    <a:pt x="80851" y="52018"/>
                    <a:pt x="97852" y="65836"/>
                    <a:pt x="97920" y="65836"/>
                  </a:cubicBezTo>
                  <a:cubicBezTo>
                    <a:pt x="100561" y="68003"/>
                    <a:pt x="100900" y="71864"/>
                    <a:pt x="98800" y="74505"/>
                  </a:cubicBezTo>
                  <a:lnTo>
                    <a:pt x="81528" y="95638"/>
                  </a:lnTo>
                  <a:cubicBezTo>
                    <a:pt x="79361" y="98280"/>
                    <a:pt x="75500" y="98686"/>
                    <a:pt x="72858" y="96519"/>
                  </a:cubicBezTo>
                  <a:cubicBezTo>
                    <a:pt x="72858" y="96519"/>
                    <a:pt x="53419" y="80534"/>
                    <a:pt x="47932" y="77012"/>
                  </a:cubicBezTo>
                  <a:cubicBezTo>
                    <a:pt x="46171" y="75928"/>
                    <a:pt x="48474" y="79111"/>
                    <a:pt x="46848" y="80398"/>
                  </a:cubicBezTo>
                  <a:cubicBezTo>
                    <a:pt x="38111" y="87375"/>
                    <a:pt x="25242" y="97603"/>
                    <a:pt x="7360" y="82498"/>
                  </a:cubicBezTo>
                  <a:cubicBezTo>
                    <a:pt x="-3342" y="73422"/>
                    <a:pt x="-1378" y="57437"/>
                    <a:pt x="6886" y="41858"/>
                  </a:cubicBezTo>
                  <a:cubicBezTo>
                    <a:pt x="9866" y="36168"/>
                    <a:pt x="13727" y="30479"/>
                    <a:pt x="18130" y="25196"/>
                  </a:cubicBezTo>
                  <a:cubicBezTo>
                    <a:pt x="22465" y="19912"/>
                    <a:pt x="27342" y="15103"/>
                    <a:pt x="32286" y="11175"/>
                  </a:cubicBezTo>
                  <a:cubicBezTo>
                    <a:pt x="45765" y="473"/>
                    <a:pt x="60598" y="-4133"/>
                    <a:pt x="71165" y="4537"/>
                  </a:cubicBezTo>
                  <a:lnTo>
                    <a:pt x="71165" y="4537"/>
                  </a:lnTo>
                  <a:close/>
                  <a:moveTo>
                    <a:pt x="66085" y="38268"/>
                  </a:moveTo>
                  <a:cubicBezTo>
                    <a:pt x="69471" y="32240"/>
                    <a:pt x="74484" y="23164"/>
                    <a:pt x="63308" y="14087"/>
                  </a:cubicBezTo>
                  <a:cubicBezTo>
                    <a:pt x="58160" y="9888"/>
                    <a:pt x="48949" y="13613"/>
                    <a:pt x="39872" y="20861"/>
                  </a:cubicBezTo>
                  <a:cubicBezTo>
                    <a:pt x="35537" y="24315"/>
                    <a:pt x="31270" y="28514"/>
                    <a:pt x="27477" y="33120"/>
                  </a:cubicBezTo>
                  <a:cubicBezTo>
                    <a:pt x="23684" y="37726"/>
                    <a:pt x="20297" y="42671"/>
                    <a:pt x="17655" y="47683"/>
                  </a:cubicBezTo>
                  <a:cubicBezTo>
                    <a:pt x="11966" y="58385"/>
                    <a:pt x="9798" y="68680"/>
                    <a:pt x="15217" y="73218"/>
                  </a:cubicBezTo>
                  <a:cubicBezTo>
                    <a:pt x="25309" y="81821"/>
                    <a:pt x="33505" y="75318"/>
                    <a:pt x="39059" y="70848"/>
                  </a:cubicBezTo>
                  <a:cubicBezTo>
                    <a:pt x="44546" y="66445"/>
                    <a:pt x="48745" y="63126"/>
                    <a:pt x="54435" y="66716"/>
                  </a:cubicBezTo>
                  <a:cubicBezTo>
                    <a:pt x="58770" y="69425"/>
                    <a:pt x="69539" y="78095"/>
                    <a:pt x="75838" y="83175"/>
                  </a:cubicBezTo>
                  <a:lnTo>
                    <a:pt x="85321" y="71525"/>
                  </a:lnTo>
                  <a:cubicBezTo>
                    <a:pt x="79090" y="66377"/>
                    <a:pt x="68455" y="57572"/>
                    <a:pt x="64933" y="53914"/>
                  </a:cubicBezTo>
                  <a:cubicBezTo>
                    <a:pt x="60192" y="48970"/>
                    <a:pt x="62766" y="44364"/>
                    <a:pt x="66153" y="383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7" name="Google Shape;2247;p50"/>
            <p:cNvSpPr/>
            <p:nvPr/>
          </p:nvSpPr>
          <p:spPr>
            <a:xfrm>
              <a:off x="1511317" y="962592"/>
              <a:ext cx="148007" cy="124807"/>
            </a:xfrm>
            <a:custGeom>
              <a:avLst/>
              <a:gdLst/>
              <a:ahLst/>
              <a:cxnLst/>
              <a:rect l="l" t="t" r="r" b="b"/>
              <a:pathLst>
                <a:path w="148007" h="124807" extrusionOk="0">
                  <a:moveTo>
                    <a:pt x="991" y="124637"/>
                  </a:moveTo>
                  <a:cubicBezTo>
                    <a:pt x="21108" y="100863"/>
                    <a:pt x="41225" y="76885"/>
                    <a:pt x="63645" y="55278"/>
                  </a:cubicBezTo>
                  <a:cubicBezTo>
                    <a:pt x="88570" y="31233"/>
                    <a:pt x="114986" y="17483"/>
                    <a:pt x="146550" y="4546"/>
                  </a:cubicBezTo>
                  <a:cubicBezTo>
                    <a:pt x="149056" y="3530"/>
                    <a:pt x="148108" y="-195"/>
                    <a:pt x="145399" y="8"/>
                  </a:cubicBezTo>
                  <a:cubicBezTo>
                    <a:pt x="114783" y="2243"/>
                    <a:pt x="85861" y="26898"/>
                    <a:pt x="64660" y="46947"/>
                  </a:cubicBezTo>
                  <a:cubicBezTo>
                    <a:pt x="40209" y="70044"/>
                    <a:pt x="20024" y="97070"/>
                    <a:pt x="111" y="123960"/>
                  </a:cubicBezTo>
                  <a:cubicBezTo>
                    <a:pt x="-296" y="124502"/>
                    <a:pt x="517" y="125111"/>
                    <a:pt x="924" y="1246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8" name="Google Shape;2248;p50"/>
            <p:cNvSpPr/>
            <p:nvPr/>
          </p:nvSpPr>
          <p:spPr>
            <a:xfrm>
              <a:off x="1466093" y="1122465"/>
              <a:ext cx="18048" cy="26539"/>
            </a:xfrm>
            <a:custGeom>
              <a:avLst/>
              <a:gdLst/>
              <a:ahLst/>
              <a:cxnLst/>
              <a:rect l="l" t="t" r="r" b="b"/>
              <a:pathLst>
                <a:path w="18048" h="26539" extrusionOk="0">
                  <a:moveTo>
                    <a:pt x="14787" y="662"/>
                  </a:moveTo>
                  <a:cubicBezTo>
                    <a:pt x="11333" y="4794"/>
                    <a:pt x="8488" y="9197"/>
                    <a:pt x="5779" y="13802"/>
                  </a:cubicBezTo>
                  <a:cubicBezTo>
                    <a:pt x="3679" y="17392"/>
                    <a:pt x="902" y="20576"/>
                    <a:pt x="21" y="24708"/>
                  </a:cubicBezTo>
                  <a:cubicBezTo>
                    <a:pt x="-182" y="25791"/>
                    <a:pt x="1105" y="26943"/>
                    <a:pt x="2189" y="26401"/>
                  </a:cubicBezTo>
                  <a:cubicBezTo>
                    <a:pt x="5711" y="24504"/>
                    <a:pt x="7269" y="21456"/>
                    <a:pt x="9165" y="18002"/>
                  </a:cubicBezTo>
                  <a:cubicBezTo>
                    <a:pt x="11943" y="12922"/>
                    <a:pt x="14381" y="7706"/>
                    <a:pt x="17700" y="2897"/>
                  </a:cubicBezTo>
                  <a:cubicBezTo>
                    <a:pt x="18987" y="1001"/>
                    <a:pt x="16413" y="-1099"/>
                    <a:pt x="14855" y="6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9" name="Google Shape;2249;p50"/>
            <p:cNvSpPr/>
            <p:nvPr/>
          </p:nvSpPr>
          <p:spPr>
            <a:xfrm>
              <a:off x="1376346" y="1210356"/>
              <a:ext cx="50223" cy="106068"/>
            </a:xfrm>
            <a:custGeom>
              <a:avLst/>
              <a:gdLst/>
              <a:ahLst/>
              <a:cxnLst/>
              <a:rect l="l" t="t" r="r" b="b"/>
              <a:pathLst>
                <a:path w="50223" h="106068" extrusionOk="0">
                  <a:moveTo>
                    <a:pt x="48924" y="215"/>
                  </a:moveTo>
                  <a:cubicBezTo>
                    <a:pt x="25353" y="30627"/>
                    <a:pt x="13500" y="65916"/>
                    <a:pt x="224" y="101679"/>
                  </a:cubicBezTo>
                  <a:cubicBezTo>
                    <a:pt x="-1198" y="105472"/>
                    <a:pt x="4559" y="107979"/>
                    <a:pt x="6049" y="104186"/>
                  </a:cubicBezTo>
                  <a:cubicBezTo>
                    <a:pt x="19731" y="69168"/>
                    <a:pt x="27250" y="31982"/>
                    <a:pt x="50076" y="1163"/>
                  </a:cubicBezTo>
                  <a:cubicBezTo>
                    <a:pt x="50618" y="418"/>
                    <a:pt x="49534" y="-462"/>
                    <a:pt x="48924" y="2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0" name="Google Shape;2250;p50"/>
            <p:cNvSpPr/>
            <p:nvPr/>
          </p:nvSpPr>
          <p:spPr>
            <a:xfrm>
              <a:off x="1608275" y="888268"/>
              <a:ext cx="65478" cy="111721"/>
            </a:xfrm>
            <a:custGeom>
              <a:avLst/>
              <a:gdLst/>
              <a:ahLst/>
              <a:cxnLst/>
              <a:rect l="l" t="t" r="r" b="b"/>
              <a:pathLst>
                <a:path w="65478" h="111721" extrusionOk="0">
                  <a:moveTo>
                    <a:pt x="1298" y="15742"/>
                  </a:moveTo>
                  <a:cubicBezTo>
                    <a:pt x="13829" y="8359"/>
                    <a:pt x="30694" y="2060"/>
                    <a:pt x="45189" y="6598"/>
                  </a:cubicBezTo>
                  <a:cubicBezTo>
                    <a:pt x="63545" y="12288"/>
                    <a:pt x="60023" y="39110"/>
                    <a:pt x="56162" y="52657"/>
                  </a:cubicBezTo>
                  <a:cubicBezTo>
                    <a:pt x="50540" y="72300"/>
                    <a:pt x="35774" y="89572"/>
                    <a:pt x="32997" y="109892"/>
                  </a:cubicBezTo>
                  <a:cubicBezTo>
                    <a:pt x="32726" y="111924"/>
                    <a:pt x="35300" y="112330"/>
                    <a:pt x="36248" y="110772"/>
                  </a:cubicBezTo>
                  <a:cubicBezTo>
                    <a:pt x="51014" y="85914"/>
                    <a:pt x="70657" y="51709"/>
                    <a:pt x="64222" y="21771"/>
                  </a:cubicBezTo>
                  <a:cubicBezTo>
                    <a:pt x="56839" y="-12502"/>
                    <a:pt x="19857" y="638"/>
                    <a:pt x="350" y="14320"/>
                  </a:cubicBezTo>
                  <a:cubicBezTo>
                    <a:pt x="-531" y="14930"/>
                    <a:pt x="417" y="16217"/>
                    <a:pt x="1366" y="15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1" name="Google Shape;2251;p50"/>
            <p:cNvSpPr/>
            <p:nvPr/>
          </p:nvSpPr>
          <p:spPr>
            <a:xfrm>
              <a:off x="1548631" y="930687"/>
              <a:ext cx="27754" cy="25146"/>
            </a:xfrm>
            <a:custGeom>
              <a:avLst/>
              <a:gdLst/>
              <a:ahLst/>
              <a:cxnLst/>
              <a:rect l="l" t="t" r="r" b="b"/>
              <a:pathLst>
                <a:path w="27754" h="25146" extrusionOk="0">
                  <a:moveTo>
                    <a:pt x="25924" y="146"/>
                  </a:moveTo>
                  <a:cubicBezTo>
                    <a:pt x="16644" y="5023"/>
                    <a:pt x="3301" y="12474"/>
                    <a:pt x="49" y="23175"/>
                  </a:cubicBezTo>
                  <a:cubicBezTo>
                    <a:pt x="-222" y="24124"/>
                    <a:pt x="659" y="25614"/>
                    <a:pt x="1811" y="25004"/>
                  </a:cubicBezTo>
                  <a:cubicBezTo>
                    <a:pt x="5942" y="22769"/>
                    <a:pt x="8651" y="19315"/>
                    <a:pt x="11835" y="15996"/>
                  </a:cubicBezTo>
                  <a:cubicBezTo>
                    <a:pt x="16576" y="11187"/>
                    <a:pt x="21589" y="6310"/>
                    <a:pt x="27211" y="2585"/>
                  </a:cubicBezTo>
                  <a:cubicBezTo>
                    <a:pt x="28498" y="1704"/>
                    <a:pt x="27278" y="-599"/>
                    <a:pt x="25856" y="1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2" name="Google Shape;2252;p50"/>
            <p:cNvSpPr/>
            <p:nvPr/>
          </p:nvSpPr>
          <p:spPr>
            <a:xfrm>
              <a:off x="1298397" y="1214697"/>
              <a:ext cx="70894" cy="127496"/>
            </a:xfrm>
            <a:custGeom>
              <a:avLst/>
              <a:gdLst/>
              <a:ahLst/>
              <a:cxnLst/>
              <a:rect l="l" t="t" r="r" b="b"/>
              <a:pathLst>
                <a:path w="70894" h="127496" extrusionOk="0">
                  <a:moveTo>
                    <a:pt x="40107" y="277"/>
                  </a:moveTo>
                  <a:cubicBezTo>
                    <a:pt x="20465" y="26490"/>
                    <a:pt x="-9947" y="72007"/>
                    <a:pt x="3192" y="106957"/>
                  </a:cubicBezTo>
                  <a:cubicBezTo>
                    <a:pt x="14572" y="137302"/>
                    <a:pt x="48912" y="129377"/>
                    <a:pt x="69978" y="112918"/>
                  </a:cubicBezTo>
                  <a:cubicBezTo>
                    <a:pt x="72078" y="111292"/>
                    <a:pt x="70249" y="107973"/>
                    <a:pt x="67743" y="108854"/>
                  </a:cubicBezTo>
                  <a:cubicBezTo>
                    <a:pt x="59614" y="111766"/>
                    <a:pt x="52096" y="115898"/>
                    <a:pt x="43968" y="118811"/>
                  </a:cubicBezTo>
                  <a:cubicBezTo>
                    <a:pt x="18974" y="127684"/>
                    <a:pt x="6850" y="108989"/>
                    <a:pt x="7460" y="85892"/>
                  </a:cubicBezTo>
                  <a:cubicBezTo>
                    <a:pt x="8205" y="56564"/>
                    <a:pt x="28051" y="26219"/>
                    <a:pt x="41394" y="1090"/>
                  </a:cubicBezTo>
                  <a:cubicBezTo>
                    <a:pt x="41801" y="277"/>
                    <a:pt x="40581" y="-400"/>
                    <a:pt x="40039" y="2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3" name="Google Shape;2253;p50"/>
            <p:cNvSpPr/>
            <p:nvPr/>
          </p:nvSpPr>
          <p:spPr>
            <a:xfrm>
              <a:off x="1229339" y="1361442"/>
              <a:ext cx="182058" cy="79554"/>
            </a:xfrm>
            <a:custGeom>
              <a:avLst/>
              <a:gdLst/>
              <a:ahLst/>
              <a:cxnLst/>
              <a:rect l="l" t="t" r="r" b="b"/>
              <a:pathLst>
                <a:path w="182058" h="79554" extrusionOk="0">
                  <a:moveTo>
                    <a:pt x="181437" y="107"/>
                  </a:moveTo>
                  <a:cubicBezTo>
                    <a:pt x="159965" y="20630"/>
                    <a:pt x="133007" y="37767"/>
                    <a:pt x="107878" y="53346"/>
                  </a:cubicBezTo>
                  <a:cubicBezTo>
                    <a:pt x="79227" y="71092"/>
                    <a:pt x="17183" y="93715"/>
                    <a:pt x="5397" y="46843"/>
                  </a:cubicBezTo>
                  <a:cubicBezTo>
                    <a:pt x="4788" y="44405"/>
                    <a:pt x="1604" y="45489"/>
                    <a:pt x="1130" y="47317"/>
                  </a:cubicBezTo>
                  <a:cubicBezTo>
                    <a:pt x="-10249" y="90667"/>
                    <a:pt x="67577" y="80507"/>
                    <a:pt x="87287" y="72243"/>
                  </a:cubicBezTo>
                  <a:cubicBezTo>
                    <a:pt x="122102" y="57613"/>
                    <a:pt x="156646" y="28352"/>
                    <a:pt x="181978" y="649"/>
                  </a:cubicBezTo>
                  <a:cubicBezTo>
                    <a:pt x="182250" y="310"/>
                    <a:pt x="181775" y="-231"/>
                    <a:pt x="181437" y="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4" name="Google Shape;2254;p50"/>
            <p:cNvSpPr/>
            <p:nvPr/>
          </p:nvSpPr>
          <p:spPr>
            <a:xfrm>
              <a:off x="1532774" y="1193496"/>
              <a:ext cx="26396" cy="31263"/>
            </a:xfrm>
            <a:custGeom>
              <a:avLst/>
              <a:gdLst/>
              <a:ahLst/>
              <a:cxnLst/>
              <a:rect l="l" t="t" r="r" b="b"/>
              <a:pathLst>
                <a:path w="26396" h="31263" extrusionOk="0">
                  <a:moveTo>
                    <a:pt x="802" y="31164"/>
                  </a:moveTo>
                  <a:cubicBezTo>
                    <a:pt x="10421" y="23104"/>
                    <a:pt x="22342" y="13622"/>
                    <a:pt x="26338" y="1294"/>
                  </a:cubicBezTo>
                  <a:cubicBezTo>
                    <a:pt x="26677" y="278"/>
                    <a:pt x="25458" y="-467"/>
                    <a:pt x="24713" y="346"/>
                  </a:cubicBezTo>
                  <a:cubicBezTo>
                    <a:pt x="16042" y="9964"/>
                    <a:pt x="9337" y="21208"/>
                    <a:pt x="125" y="30487"/>
                  </a:cubicBezTo>
                  <a:cubicBezTo>
                    <a:pt x="-281" y="30893"/>
                    <a:pt x="396" y="31503"/>
                    <a:pt x="802" y="311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5" name="Google Shape;2255;p50"/>
            <p:cNvSpPr/>
            <p:nvPr/>
          </p:nvSpPr>
          <p:spPr>
            <a:xfrm>
              <a:off x="1727768" y="942870"/>
              <a:ext cx="135" cy="114"/>
            </a:xfrm>
            <a:custGeom>
              <a:avLst/>
              <a:gdLst/>
              <a:ahLst/>
              <a:cxnLst/>
              <a:rect l="l" t="t" r="r" b="b"/>
              <a:pathLst>
                <a:path w="135" h="114" extrusionOk="0">
                  <a:moveTo>
                    <a:pt x="135" y="87"/>
                  </a:moveTo>
                  <a:cubicBezTo>
                    <a:pt x="135" y="87"/>
                    <a:pt x="135" y="-49"/>
                    <a:pt x="0" y="19"/>
                  </a:cubicBezTo>
                  <a:cubicBezTo>
                    <a:pt x="0" y="87"/>
                    <a:pt x="0" y="154"/>
                    <a:pt x="135" y="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6" name="Google Shape;2256;p50"/>
            <p:cNvSpPr/>
            <p:nvPr/>
          </p:nvSpPr>
          <p:spPr>
            <a:xfrm>
              <a:off x="1725496" y="782686"/>
              <a:ext cx="36277" cy="115427"/>
            </a:xfrm>
            <a:custGeom>
              <a:avLst/>
              <a:gdLst/>
              <a:ahLst/>
              <a:cxnLst/>
              <a:rect l="l" t="t" r="r" b="b"/>
              <a:pathLst>
                <a:path w="36277" h="115427" extrusionOk="0">
                  <a:moveTo>
                    <a:pt x="19273" y="115025"/>
                  </a:moveTo>
                  <a:cubicBezTo>
                    <a:pt x="32549" y="86171"/>
                    <a:pt x="56391" y="4891"/>
                    <a:pt x="3423" y="14"/>
                  </a:cubicBezTo>
                  <a:cubicBezTo>
                    <a:pt x="-505" y="-325"/>
                    <a:pt x="-1386" y="5568"/>
                    <a:pt x="2543" y="6042"/>
                  </a:cubicBezTo>
                  <a:cubicBezTo>
                    <a:pt x="48263" y="12071"/>
                    <a:pt x="29433" y="85968"/>
                    <a:pt x="17986" y="114483"/>
                  </a:cubicBezTo>
                  <a:cubicBezTo>
                    <a:pt x="17647" y="115296"/>
                    <a:pt x="18934" y="115838"/>
                    <a:pt x="19273" y="1150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7" name="Google Shape;2257;p50"/>
            <p:cNvSpPr/>
            <p:nvPr/>
          </p:nvSpPr>
          <p:spPr>
            <a:xfrm>
              <a:off x="1636489" y="1084280"/>
              <a:ext cx="111527" cy="167799"/>
            </a:xfrm>
            <a:custGeom>
              <a:avLst/>
              <a:gdLst/>
              <a:ahLst/>
              <a:cxnLst/>
              <a:rect l="l" t="t" r="r" b="b"/>
              <a:pathLst>
                <a:path w="111527" h="167799" extrusionOk="0">
                  <a:moveTo>
                    <a:pt x="1668" y="167337"/>
                  </a:moveTo>
                  <a:cubicBezTo>
                    <a:pt x="40141" y="116199"/>
                    <a:pt x="97104" y="68244"/>
                    <a:pt x="111464" y="3152"/>
                  </a:cubicBezTo>
                  <a:cubicBezTo>
                    <a:pt x="112141" y="36"/>
                    <a:pt x="107196" y="-1319"/>
                    <a:pt x="106045" y="1662"/>
                  </a:cubicBezTo>
                  <a:cubicBezTo>
                    <a:pt x="93988" y="34174"/>
                    <a:pt x="78274" y="62080"/>
                    <a:pt x="57141" y="89647"/>
                  </a:cubicBezTo>
                  <a:cubicBezTo>
                    <a:pt x="37702" y="114980"/>
                    <a:pt x="17247" y="139228"/>
                    <a:pt x="178" y="166254"/>
                  </a:cubicBezTo>
                  <a:cubicBezTo>
                    <a:pt x="-499" y="167270"/>
                    <a:pt x="923" y="168421"/>
                    <a:pt x="1668" y="167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8" name="Google Shape;2258;p50"/>
            <p:cNvSpPr/>
            <p:nvPr/>
          </p:nvSpPr>
          <p:spPr>
            <a:xfrm>
              <a:off x="1567609" y="1296582"/>
              <a:ext cx="35239" cy="40254"/>
            </a:xfrm>
            <a:custGeom>
              <a:avLst/>
              <a:gdLst/>
              <a:ahLst/>
              <a:cxnLst/>
              <a:rect l="l" t="t" r="r" b="b"/>
              <a:pathLst>
                <a:path w="35239" h="40254" extrusionOk="0">
                  <a:moveTo>
                    <a:pt x="32481" y="552"/>
                  </a:moveTo>
                  <a:cubicBezTo>
                    <a:pt x="22254" y="12270"/>
                    <a:pt x="6743" y="23311"/>
                    <a:pt x="173" y="37602"/>
                  </a:cubicBezTo>
                  <a:cubicBezTo>
                    <a:pt x="-640" y="39364"/>
                    <a:pt x="1595" y="40989"/>
                    <a:pt x="3085" y="39905"/>
                  </a:cubicBezTo>
                  <a:cubicBezTo>
                    <a:pt x="15616" y="30558"/>
                    <a:pt x="25573" y="14844"/>
                    <a:pt x="34920" y="2449"/>
                  </a:cubicBezTo>
                  <a:cubicBezTo>
                    <a:pt x="36071" y="891"/>
                    <a:pt x="33836" y="-938"/>
                    <a:pt x="32549" y="5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9" name="Google Shape;2259;p50"/>
            <p:cNvSpPr/>
            <p:nvPr/>
          </p:nvSpPr>
          <p:spPr>
            <a:xfrm>
              <a:off x="1460677" y="1480889"/>
              <a:ext cx="164374" cy="38041"/>
            </a:xfrm>
            <a:custGeom>
              <a:avLst/>
              <a:gdLst/>
              <a:ahLst/>
              <a:cxnLst/>
              <a:rect l="l" t="t" r="r" b="b"/>
              <a:pathLst>
                <a:path w="164374" h="38041" extrusionOk="0">
                  <a:moveTo>
                    <a:pt x="899" y="38005"/>
                  </a:moveTo>
                  <a:cubicBezTo>
                    <a:pt x="25418" y="21274"/>
                    <a:pt x="55288" y="13417"/>
                    <a:pt x="84482" y="9895"/>
                  </a:cubicBezTo>
                  <a:cubicBezTo>
                    <a:pt x="110898" y="6712"/>
                    <a:pt x="136636" y="11385"/>
                    <a:pt x="162849" y="10234"/>
                  </a:cubicBezTo>
                  <a:cubicBezTo>
                    <a:pt x="164610" y="10166"/>
                    <a:pt x="164949" y="7457"/>
                    <a:pt x="163323" y="6847"/>
                  </a:cubicBezTo>
                  <a:cubicBezTo>
                    <a:pt x="137246" y="-2906"/>
                    <a:pt x="104531" y="-536"/>
                    <a:pt x="77505" y="3528"/>
                  </a:cubicBezTo>
                  <a:cubicBezTo>
                    <a:pt x="48515" y="7863"/>
                    <a:pt x="23251" y="19242"/>
                    <a:pt x="221" y="37056"/>
                  </a:cubicBezTo>
                  <a:cubicBezTo>
                    <a:pt x="-321" y="37463"/>
                    <a:pt x="221" y="38343"/>
                    <a:pt x="899" y="379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0" name="Google Shape;2260;p50"/>
            <p:cNvSpPr/>
            <p:nvPr/>
          </p:nvSpPr>
          <p:spPr>
            <a:xfrm>
              <a:off x="1517772" y="1547945"/>
              <a:ext cx="176977" cy="39523"/>
            </a:xfrm>
            <a:custGeom>
              <a:avLst/>
              <a:gdLst/>
              <a:ahLst/>
              <a:cxnLst/>
              <a:rect l="l" t="t" r="r" b="b"/>
              <a:pathLst>
                <a:path w="176977" h="39523" extrusionOk="0">
                  <a:moveTo>
                    <a:pt x="176603" y="20597"/>
                  </a:moveTo>
                  <a:cubicBezTo>
                    <a:pt x="143481" y="8134"/>
                    <a:pt x="108260" y="-3042"/>
                    <a:pt x="72497" y="751"/>
                  </a:cubicBezTo>
                  <a:cubicBezTo>
                    <a:pt x="49603" y="3190"/>
                    <a:pt x="9572" y="11656"/>
                    <a:pt x="157" y="36108"/>
                  </a:cubicBezTo>
                  <a:cubicBezTo>
                    <a:pt x="-656" y="38208"/>
                    <a:pt x="1851" y="40579"/>
                    <a:pt x="3815" y="39021"/>
                  </a:cubicBezTo>
                  <a:cubicBezTo>
                    <a:pt x="26370" y="20462"/>
                    <a:pt x="48925" y="10234"/>
                    <a:pt x="78186" y="5899"/>
                  </a:cubicBezTo>
                  <a:cubicBezTo>
                    <a:pt x="110360" y="1158"/>
                    <a:pt x="145784" y="12131"/>
                    <a:pt x="176129" y="21681"/>
                  </a:cubicBezTo>
                  <a:cubicBezTo>
                    <a:pt x="176874" y="21952"/>
                    <a:pt x="177348" y="20800"/>
                    <a:pt x="176603" y="205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1" name="Google Shape;2261;p50"/>
            <p:cNvSpPr/>
            <p:nvPr/>
          </p:nvSpPr>
          <p:spPr>
            <a:xfrm>
              <a:off x="1713324" y="1576516"/>
              <a:ext cx="32563" cy="20118"/>
            </a:xfrm>
            <a:custGeom>
              <a:avLst/>
              <a:gdLst/>
              <a:ahLst/>
              <a:cxnLst/>
              <a:rect l="l" t="t" r="r" b="b"/>
              <a:pathLst>
                <a:path w="32563" h="20118" extrusionOk="0">
                  <a:moveTo>
                    <a:pt x="423" y="2321"/>
                  </a:moveTo>
                  <a:cubicBezTo>
                    <a:pt x="8076" y="10111"/>
                    <a:pt x="19794" y="17155"/>
                    <a:pt x="30293" y="20068"/>
                  </a:cubicBezTo>
                  <a:cubicBezTo>
                    <a:pt x="31580" y="20406"/>
                    <a:pt x="33341" y="18984"/>
                    <a:pt x="32190" y="17697"/>
                  </a:cubicBezTo>
                  <a:cubicBezTo>
                    <a:pt x="24671" y="9027"/>
                    <a:pt x="11125" y="7130"/>
                    <a:pt x="2048" y="289"/>
                  </a:cubicBezTo>
                  <a:cubicBezTo>
                    <a:pt x="693" y="-727"/>
                    <a:pt x="-729" y="1170"/>
                    <a:pt x="423" y="23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2" name="Google Shape;2262;p50"/>
            <p:cNvSpPr/>
            <p:nvPr/>
          </p:nvSpPr>
          <p:spPr>
            <a:xfrm>
              <a:off x="1874700" y="1699707"/>
              <a:ext cx="50544" cy="109655"/>
            </a:xfrm>
            <a:custGeom>
              <a:avLst/>
              <a:gdLst/>
              <a:ahLst/>
              <a:cxnLst/>
              <a:rect l="l" t="t" r="r" b="b"/>
              <a:pathLst>
                <a:path w="50544" h="109655" extrusionOk="0">
                  <a:moveTo>
                    <a:pt x="117" y="1254"/>
                  </a:moveTo>
                  <a:cubicBezTo>
                    <a:pt x="19963" y="34307"/>
                    <a:pt x="34729" y="69258"/>
                    <a:pt x="43534" y="106782"/>
                  </a:cubicBezTo>
                  <a:cubicBezTo>
                    <a:pt x="44550" y="111117"/>
                    <a:pt x="51459" y="110304"/>
                    <a:pt x="50443" y="105969"/>
                  </a:cubicBezTo>
                  <a:cubicBezTo>
                    <a:pt x="41299" y="67632"/>
                    <a:pt x="26939" y="30650"/>
                    <a:pt x="1336" y="305"/>
                  </a:cubicBezTo>
                  <a:cubicBezTo>
                    <a:pt x="726" y="-440"/>
                    <a:pt x="-357" y="305"/>
                    <a:pt x="117" y="11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3" name="Google Shape;2263;p50"/>
            <p:cNvSpPr/>
            <p:nvPr/>
          </p:nvSpPr>
          <p:spPr>
            <a:xfrm>
              <a:off x="1760465" y="1937535"/>
              <a:ext cx="212989" cy="187656"/>
            </a:xfrm>
            <a:custGeom>
              <a:avLst/>
              <a:gdLst/>
              <a:ahLst/>
              <a:cxnLst/>
              <a:rect l="l" t="t" r="r" b="b"/>
              <a:pathLst>
                <a:path w="212989" h="187656" extrusionOk="0">
                  <a:moveTo>
                    <a:pt x="1914" y="44045"/>
                  </a:moveTo>
                  <a:lnTo>
                    <a:pt x="34223" y="3337"/>
                  </a:lnTo>
                  <a:cubicBezTo>
                    <a:pt x="37271" y="-456"/>
                    <a:pt x="42825" y="-1134"/>
                    <a:pt x="46686" y="1914"/>
                  </a:cubicBezTo>
                  <a:lnTo>
                    <a:pt x="209652" y="131150"/>
                  </a:lnTo>
                  <a:cubicBezTo>
                    <a:pt x="213445" y="134198"/>
                    <a:pt x="214123" y="139752"/>
                    <a:pt x="211075" y="143612"/>
                  </a:cubicBezTo>
                  <a:lnTo>
                    <a:pt x="178766" y="184320"/>
                  </a:lnTo>
                  <a:cubicBezTo>
                    <a:pt x="175718" y="188113"/>
                    <a:pt x="170164" y="188791"/>
                    <a:pt x="166303" y="185743"/>
                  </a:cubicBezTo>
                  <a:lnTo>
                    <a:pt x="3337" y="56507"/>
                  </a:lnTo>
                  <a:cubicBezTo>
                    <a:pt x="-456" y="53459"/>
                    <a:pt x="-1134" y="47905"/>
                    <a:pt x="1914" y="440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4" name="Google Shape;2264;p50"/>
            <p:cNvSpPr/>
            <p:nvPr/>
          </p:nvSpPr>
          <p:spPr>
            <a:xfrm>
              <a:off x="1754410" y="1931367"/>
              <a:ext cx="225167" cy="199926"/>
            </a:xfrm>
            <a:custGeom>
              <a:avLst/>
              <a:gdLst/>
              <a:ahLst/>
              <a:cxnLst/>
              <a:rect l="l" t="t" r="r" b="b"/>
              <a:pathLst>
                <a:path w="225167" h="199926" extrusionOk="0">
                  <a:moveTo>
                    <a:pt x="3161" y="46352"/>
                  </a:moveTo>
                  <a:lnTo>
                    <a:pt x="35470" y="5645"/>
                  </a:lnTo>
                  <a:cubicBezTo>
                    <a:pt x="38043" y="2461"/>
                    <a:pt x="41701" y="565"/>
                    <a:pt x="45494" y="91"/>
                  </a:cubicBezTo>
                  <a:cubicBezTo>
                    <a:pt x="49287" y="-316"/>
                    <a:pt x="53351" y="632"/>
                    <a:pt x="56534" y="3206"/>
                  </a:cubicBezTo>
                  <a:lnTo>
                    <a:pt x="219501" y="132509"/>
                  </a:lnTo>
                  <a:cubicBezTo>
                    <a:pt x="222685" y="135083"/>
                    <a:pt x="224581" y="138741"/>
                    <a:pt x="225055" y="142534"/>
                  </a:cubicBezTo>
                  <a:cubicBezTo>
                    <a:pt x="225529" y="146327"/>
                    <a:pt x="224513" y="150391"/>
                    <a:pt x="221940" y="153574"/>
                  </a:cubicBezTo>
                  <a:lnTo>
                    <a:pt x="189631" y="194350"/>
                  </a:lnTo>
                  <a:cubicBezTo>
                    <a:pt x="187057" y="197533"/>
                    <a:pt x="183467" y="199430"/>
                    <a:pt x="179674" y="199836"/>
                  </a:cubicBezTo>
                  <a:cubicBezTo>
                    <a:pt x="175881" y="200242"/>
                    <a:pt x="171885" y="199294"/>
                    <a:pt x="168633" y="196720"/>
                  </a:cubicBezTo>
                  <a:lnTo>
                    <a:pt x="5667" y="67417"/>
                  </a:lnTo>
                  <a:cubicBezTo>
                    <a:pt x="2416" y="64844"/>
                    <a:pt x="587" y="61186"/>
                    <a:pt x="113" y="57393"/>
                  </a:cubicBezTo>
                  <a:cubicBezTo>
                    <a:pt x="-361" y="53600"/>
                    <a:pt x="654" y="49536"/>
                    <a:pt x="3228" y="46352"/>
                  </a:cubicBezTo>
                  <a:lnTo>
                    <a:pt x="3228" y="46352"/>
                  </a:lnTo>
                  <a:close/>
                  <a:moveTo>
                    <a:pt x="45088" y="13298"/>
                  </a:moveTo>
                  <a:lnTo>
                    <a:pt x="12779" y="54006"/>
                  </a:lnTo>
                  <a:cubicBezTo>
                    <a:pt x="12305" y="54616"/>
                    <a:pt x="12169" y="55293"/>
                    <a:pt x="12237" y="55971"/>
                  </a:cubicBezTo>
                  <a:cubicBezTo>
                    <a:pt x="12305" y="56648"/>
                    <a:pt x="12643" y="57325"/>
                    <a:pt x="13253" y="57799"/>
                  </a:cubicBezTo>
                  <a:lnTo>
                    <a:pt x="176287" y="187102"/>
                  </a:lnTo>
                  <a:cubicBezTo>
                    <a:pt x="176829" y="187509"/>
                    <a:pt x="177507" y="187644"/>
                    <a:pt x="178184" y="187576"/>
                  </a:cubicBezTo>
                  <a:cubicBezTo>
                    <a:pt x="178793" y="187509"/>
                    <a:pt x="179471" y="187170"/>
                    <a:pt x="179945" y="186696"/>
                  </a:cubicBezTo>
                  <a:lnTo>
                    <a:pt x="212389" y="145853"/>
                  </a:lnTo>
                  <a:cubicBezTo>
                    <a:pt x="212863" y="145311"/>
                    <a:pt x="212999" y="144566"/>
                    <a:pt x="212931" y="143888"/>
                  </a:cubicBezTo>
                  <a:cubicBezTo>
                    <a:pt x="212863" y="143211"/>
                    <a:pt x="212525" y="142534"/>
                    <a:pt x="211915" y="142060"/>
                  </a:cubicBezTo>
                  <a:lnTo>
                    <a:pt x="48948" y="12824"/>
                  </a:lnTo>
                  <a:cubicBezTo>
                    <a:pt x="48406" y="12350"/>
                    <a:pt x="47661" y="12215"/>
                    <a:pt x="46984" y="12282"/>
                  </a:cubicBezTo>
                  <a:cubicBezTo>
                    <a:pt x="46307" y="12350"/>
                    <a:pt x="45630" y="12689"/>
                    <a:pt x="45155" y="132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5" name="Google Shape;2265;p50"/>
            <p:cNvSpPr/>
            <p:nvPr/>
          </p:nvSpPr>
          <p:spPr>
            <a:xfrm>
              <a:off x="1814110" y="1869938"/>
              <a:ext cx="212989" cy="187656"/>
            </a:xfrm>
            <a:custGeom>
              <a:avLst/>
              <a:gdLst/>
              <a:ahLst/>
              <a:cxnLst/>
              <a:rect l="l" t="t" r="r" b="b"/>
              <a:pathLst>
                <a:path w="212989" h="187656" extrusionOk="0">
                  <a:moveTo>
                    <a:pt x="1914" y="44044"/>
                  </a:moveTo>
                  <a:lnTo>
                    <a:pt x="34223" y="3337"/>
                  </a:lnTo>
                  <a:cubicBezTo>
                    <a:pt x="37271" y="-456"/>
                    <a:pt x="42826" y="-1134"/>
                    <a:pt x="46686" y="1914"/>
                  </a:cubicBezTo>
                  <a:lnTo>
                    <a:pt x="209653" y="131150"/>
                  </a:lnTo>
                  <a:cubicBezTo>
                    <a:pt x="213446" y="134197"/>
                    <a:pt x="214123" y="139752"/>
                    <a:pt x="211075" y="143613"/>
                  </a:cubicBezTo>
                  <a:lnTo>
                    <a:pt x="178766" y="184320"/>
                  </a:lnTo>
                  <a:cubicBezTo>
                    <a:pt x="175718" y="188113"/>
                    <a:pt x="170164" y="188791"/>
                    <a:pt x="166303" y="185743"/>
                  </a:cubicBezTo>
                  <a:lnTo>
                    <a:pt x="3337" y="56507"/>
                  </a:lnTo>
                  <a:cubicBezTo>
                    <a:pt x="-456" y="53459"/>
                    <a:pt x="-1134" y="47905"/>
                    <a:pt x="1914" y="440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6" name="Google Shape;2266;p50"/>
            <p:cNvSpPr/>
            <p:nvPr/>
          </p:nvSpPr>
          <p:spPr>
            <a:xfrm>
              <a:off x="1807987" y="1863772"/>
              <a:ext cx="225213" cy="199877"/>
            </a:xfrm>
            <a:custGeom>
              <a:avLst/>
              <a:gdLst/>
              <a:ahLst/>
              <a:cxnLst/>
              <a:rect l="l" t="t" r="r" b="b"/>
              <a:pathLst>
                <a:path w="225213" h="199877" extrusionOk="0">
                  <a:moveTo>
                    <a:pt x="3229" y="46349"/>
                  </a:moveTo>
                  <a:lnTo>
                    <a:pt x="35537" y="5641"/>
                  </a:lnTo>
                  <a:cubicBezTo>
                    <a:pt x="38111" y="2390"/>
                    <a:pt x="41769" y="561"/>
                    <a:pt x="45562" y="87"/>
                  </a:cubicBezTo>
                  <a:cubicBezTo>
                    <a:pt x="49355" y="-319"/>
                    <a:pt x="53351" y="696"/>
                    <a:pt x="56603" y="3203"/>
                  </a:cubicBezTo>
                  <a:lnTo>
                    <a:pt x="219569" y="132438"/>
                  </a:lnTo>
                  <a:cubicBezTo>
                    <a:pt x="222820" y="135012"/>
                    <a:pt x="224649" y="138669"/>
                    <a:pt x="225123" y="142462"/>
                  </a:cubicBezTo>
                  <a:cubicBezTo>
                    <a:pt x="225530" y="146255"/>
                    <a:pt x="224581" y="150252"/>
                    <a:pt x="222007" y="153503"/>
                  </a:cubicBezTo>
                  <a:lnTo>
                    <a:pt x="189698" y="194211"/>
                  </a:lnTo>
                  <a:cubicBezTo>
                    <a:pt x="187125" y="197394"/>
                    <a:pt x="183467" y="199291"/>
                    <a:pt x="179674" y="199765"/>
                  </a:cubicBezTo>
                  <a:cubicBezTo>
                    <a:pt x="175881" y="200239"/>
                    <a:pt x="171817" y="199223"/>
                    <a:pt x="168633" y="196649"/>
                  </a:cubicBezTo>
                  <a:lnTo>
                    <a:pt x="5667" y="67414"/>
                  </a:lnTo>
                  <a:cubicBezTo>
                    <a:pt x="2416" y="64840"/>
                    <a:pt x="587" y="61182"/>
                    <a:pt x="113" y="57389"/>
                  </a:cubicBezTo>
                  <a:cubicBezTo>
                    <a:pt x="-361" y="53529"/>
                    <a:pt x="655" y="49532"/>
                    <a:pt x="3229" y="46349"/>
                  </a:cubicBezTo>
                  <a:lnTo>
                    <a:pt x="3229" y="46349"/>
                  </a:lnTo>
                  <a:close/>
                  <a:moveTo>
                    <a:pt x="45020" y="13498"/>
                  </a:moveTo>
                  <a:lnTo>
                    <a:pt x="12779" y="54138"/>
                  </a:lnTo>
                  <a:cubicBezTo>
                    <a:pt x="12373" y="54680"/>
                    <a:pt x="12237" y="55357"/>
                    <a:pt x="12305" y="55967"/>
                  </a:cubicBezTo>
                  <a:cubicBezTo>
                    <a:pt x="12373" y="56576"/>
                    <a:pt x="12711" y="57254"/>
                    <a:pt x="13185" y="57728"/>
                  </a:cubicBezTo>
                  <a:lnTo>
                    <a:pt x="176287" y="187099"/>
                  </a:lnTo>
                  <a:cubicBezTo>
                    <a:pt x="176829" y="187573"/>
                    <a:pt x="177574" y="187708"/>
                    <a:pt x="178251" y="187641"/>
                  </a:cubicBezTo>
                  <a:cubicBezTo>
                    <a:pt x="178929" y="187573"/>
                    <a:pt x="179606" y="187234"/>
                    <a:pt x="180080" y="186625"/>
                  </a:cubicBezTo>
                  <a:lnTo>
                    <a:pt x="212457" y="145781"/>
                  </a:lnTo>
                  <a:cubicBezTo>
                    <a:pt x="212863" y="145239"/>
                    <a:pt x="212999" y="144562"/>
                    <a:pt x="212931" y="143952"/>
                  </a:cubicBezTo>
                  <a:cubicBezTo>
                    <a:pt x="212863" y="143343"/>
                    <a:pt x="212525" y="142665"/>
                    <a:pt x="212050" y="142259"/>
                  </a:cubicBezTo>
                  <a:cubicBezTo>
                    <a:pt x="158609" y="98639"/>
                    <a:pt x="103203" y="55357"/>
                    <a:pt x="48881" y="12821"/>
                  </a:cubicBezTo>
                  <a:cubicBezTo>
                    <a:pt x="48339" y="12414"/>
                    <a:pt x="47662" y="12279"/>
                    <a:pt x="47052" y="12347"/>
                  </a:cubicBezTo>
                  <a:cubicBezTo>
                    <a:pt x="46443" y="12414"/>
                    <a:pt x="45765" y="12753"/>
                    <a:pt x="45359" y="13227"/>
                  </a:cubicBezTo>
                  <a:lnTo>
                    <a:pt x="45088" y="1356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7" name="Google Shape;2267;p50"/>
            <p:cNvSpPr/>
            <p:nvPr/>
          </p:nvSpPr>
          <p:spPr>
            <a:xfrm>
              <a:off x="1867755" y="1802272"/>
              <a:ext cx="212989" cy="187724"/>
            </a:xfrm>
            <a:custGeom>
              <a:avLst/>
              <a:gdLst/>
              <a:ahLst/>
              <a:cxnLst/>
              <a:rect l="l" t="t" r="r" b="b"/>
              <a:pathLst>
                <a:path w="212989" h="187724" extrusionOk="0">
                  <a:moveTo>
                    <a:pt x="1914" y="44045"/>
                  </a:moveTo>
                  <a:lnTo>
                    <a:pt x="34223" y="3337"/>
                  </a:lnTo>
                  <a:cubicBezTo>
                    <a:pt x="37271" y="-456"/>
                    <a:pt x="42825" y="-1134"/>
                    <a:pt x="46686" y="1914"/>
                  </a:cubicBezTo>
                  <a:lnTo>
                    <a:pt x="209653" y="131217"/>
                  </a:lnTo>
                  <a:cubicBezTo>
                    <a:pt x="213446" y="134265"/>
                    <a:pt x="214123" y="139819"/>
                    <a:pt x="211075" y="143680"/>
                  </a:cubicBezTo>
                  <a:lnTo>
                    <a:pt x="178766" y="184388"/>
                  </a:lnTo>
                  <a:cubicBezTo>
                    <a:pt x="175718" y="188181"/>
                    <a:pt x="170164" y="188858"/>
                    <a:pt x="166303" y="185810"/>
                  </a:cubicBezTo>
                  <a:lnTo>
                    <a:pt x="3337" y="56575"/>
                  </a:lnTo>
                  <a:cubicBezTo>
                    <a:pt x="-456" y="53527"/>
                    <a:pt x="-1134" y="47973"/>
                    <a:pt x="1914" y="44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8" name="Google Shape;2268;p50"/>
            <p:cNvSpPr/>
            <p:nvPr/>
          </p:nvSpPr>
          <p:spPr>
            <a:xfrm>
              <a:off x="1861631" y="1796171"/>
              <a:ext cx="225236" cy="199881"/>
            </a:xfrm>
            <a:custGeom>
              <a:avLst/>
              <a:gdLst/>
              <a:ahLst/>
              <a:cxnLst/>
              <a:rect l="l" t="t" r="r" b="b"/>
              <a:pathLst>
                <a:path w="225236" h="199881" extrusionOk="0">
                  <a:moveTo>
                    <a:pt x="3229" y="46353"/>
                  </a:moveTo>
                  <a:lnTo>
                    <a:pt x="35538" y="5645"/>
                  </a:lnTo>
                  <a:cubicBezTo>
                    <a:pt x="38112" y="2461"/>
                    <a:pt x="41701" y="565"/>
                    <a:pt x="45562" y="91"/>
                  </a:cubicBezTo>
                  <a:cubicBezTo>
                    <a:pt x="49423" y="-316"/>
                    <a:pt x="53419" y="633"/>
                    <a:pt x="56603" y="3206"/>
                  </a:cubicBezTo>
                  <a:lnTo>
                    <a:pt x="219569" y="132442"/>
                  </a:lnTo>
                  <a:cubicBezTo>
                    <a:pt x="222752" y="135015"/>
                    <a:pt x="224649" y="138673"/>
                    <a:pt x="225123" y="142466"/>
                  </a:cubicBezTo>
                  <a:cubicBezTo>
                    <a:pt x="225597" y="146259"/>
                    <a:pt x="224581" y="150323"/>
                    <a:pt x="222007" y="153507"/>
                  </a:cubicBezTo>
                  <a:lnTo>
                    <a:pt x="189698" y="194214"/>
                  </a:lnTo>
                  <a:cubicBezTo>
                    <a:pt x="187125" y="197466"/>
                    <a:pt x="183467" y="199294"/>
                    <a:pt x="179674" y="199768"/>
                  </a:cubicBezTo>
                  <a:cubicBezTo>
                    <a:pt x="175881" y="200243"/>
                    <a:pt x="171817" y="199227"/>
                    <a:pt x="168633" y="196653"/>
                  </a:cubicBezTo>
                  <a:lnTo>
                    <a:pt x="5667" y="67350"/>
                  </a:lnTo>
                  <a:cubicBezTo>
                    <a:pt x="2416" y="64776"/>
                    <a:pt x="587" y="61118"/>
                    <a:pt x="113" y="57325"/>
                  </a:cubicBezTo>
                  <a:cubicBezTo>
                    <a:pt x="-361" y="53532"/>
                    <a:pt x="655" y="49536"/>
                    <a:pt x="3229" y="46285"/>
                  </a:cubicBezTo>
                  <a:lnTo>
                    <a:pt x="3229" y="46285"/>
                  </a:lnTo>
                  <a:close/>
                  <a:moveTo>
                    <a:pt x="45156" y="13299"/>
                  </a:moveTo>
                  <a:lnTo>
                    <a:pt x="12779" y="54142"/>
                  </a:lnTo>
                  <a:cubicBezTo>
                    <a:pt x="12373" y="54684"/>
                    <a:pt x="12237" y="55361"/>
                    <a:pt x="12305" y="55971"/>
                  </a:cubicBezTo>
                  <a:cubicBezTo>
                    <a:pt x="12373" y="56648"/>
                    <a:pt x="12712" y="57257"/>
                    <a:pt x="13185" y="57732"/>
                  </a:cubicBezTo>
                  <a:cubicBezTo>
                    <a:pt x="66695" y="101352"/>
                    <a:pt x="122033" y="144634"/>
                    <a:pt x="176355" y="187170"/>
                  </a:cubicBezTo>
                  <a:cubicBezTo>
                    <a:pt x="176897" y="187577"/>
                    <a:pt x="177574" y="187712"/>
                    <a:pt x="178184" y="187644"/>
                  </a:cubicBezTo>
                  <a:cubicBezTo>
                    <a:pt x="178793" y="187577"/>
                    <a:pt x="179471" y="187238"/>
                    <a:pt x="179877" y="186764"/>
                  </a:cubicBezTo>
                  <a:lnTo>
                    <a:pt x="212322" y="145920"/>
                  </a:lnTo>
                  <a:cubicBezTo>
                    <a:pt x="212796" y="145311"/>
                    <a:pt x="212931" y="144634"/>
                    <a:pt x="212864" y="143956"/>
                  </a:cubicBezTo>
                  <a:cubicBezTo>
                    <a:pt x="212796" y="143279"/>
                    <a:pt x="212457" y="142602"/>
                    <a:pt x="211847" y="142127"/>
                  </a:cubicBezTo>
                  <a:lnTo>
                    <a:pt x="48881" y="12892"/>
                  </a:lnTo>
                  <a:cubicBezTo>
                    <a:pt x="48339" y="12418"/>
                    <a:pt x="47594" y="12283"/>
                    <a:pt x="46917" y="12350"/>
                  </a:cubicBezTo>
                  <a:cubicBezTo>
                    <a:pt x="46239" y="12418"/>
                    <a:pt x="45562" y="12757"/>
                    <a:pt x="45088" y="133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9" name="Google Shape;2269;p50"/>
            <p:cNvSpPr/>
            <p:nvPr/>
          </p:nvSpPr>
          <p:spPr>
            <a:xfrm>
              <a:off x="1452838" y="1692696"/>
              <a:ext cx="86757" cy="162631"/>
            </a:xfrm>
            <a:custGeom>
              <a:avLst/>
              <a:gdLst/>
              <a:ahLst/>
              <a:cxnLst/>
              <a:rect l="l" t="t" r="r" b="b"/>
              <a:pathLst>
                <a:path w="86757" h="162631" extrusionOk="0">
                  <a:moveTo>
                    <a:pt x="0" y="1830"/>
                  </a:moveTo>
                  <a:cubicBezTo>
                    <a:pt x="203" y="30549"/>
                    <a:pt x="15376" y="60555"/>
                    <a:pt x="28380" y="85549"/>
                  </a:cubicBezTo>
                  <a:cubicBezTo>
                    <a:pt x="42672" y="113049"/>
                    <a:pt x="61028" y="141293"/>
                    <a:pt x="84192" y="162223"/>
                  </a:cubicBezTo>
                  <a:cubicBezTo>
                    <a:pt x="85615" y="163510"/>
                    <a:pt x="87444" y="161478"/>
                    <a:pt x="86496" y="159988"/>
                  </a:cubicBezTo>
                  <a:cubicBezTo>
                    <a:pt x="70511" y="135739"/>
                    <a:pt x="52019" y="113590"/>
                    <a:pt x="37525" y="88258"/>
                  </a:cubicBezTo>
                  <a:cubicBezTo>
                    <a:pt x="23571" y="63942"/>
                    <a:pt x="5622" y="29872"/>
                    <a:pt x="3522" y="1492"/>
                  </a:cubicBezTo>
                  <a:cubicBezTo>
                    <a:pt x="3387" y="-811"/>
                    <a:pt x="68" y="-269"/>
                    <a:pt x="68" y="18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0" name="Google Shape;2270;p50"/>
            <p:cNvSpPr/>
            <p:nvPr/>
          </p:nvSpPr>
          <p:spPr>
            <a:xfrm>
              <a:off x="1714975" y="1893220"/>
              <a:ext cx="60007" cy="68584"/>
            </a:xfrm>
            <a:custGeom>
              <a:avLst/>
              <a:gdLst/>
              <a:ahLst/>
              <a:cxnLst/>
              <a:rect l="l" t="t" r="r" b="b"/>
              <a:pathLst>
                <a:path w="60007" h="68584" extrusionOk="0">
                  <a:moveTo>
                    <a:pt x="5681" y="66550"/>
                  </a:moveTo>
                  <a:cubicBezTo>
                    <a:pt x="-2515" y="59032"/>
                    <a:pt x="19160" y="34445"/>
                    <a:pt x="23766" y="28890"/>
                  </a:cubicBezTo>
                  <a:cubicBezTo>
                    <a:pt x="34129" y="16428"/>
                    <a:pt x="43747" y="10602"/>
                    <a:pt x="58648" y="5929"/>
                  </a:cubicBezTo>
                  <a:cubicBezTo>
                    <a:pt x="60206" y="5455"/>
                    <a:pt x="60477" y="3152"/>
                    <a:pt x="59190" y="2203"/>
                  </a:cubicBezTo>
                  <a:cubicBezTo>
                    <a:pt x="44289" y="-8634"/>
                    <a:pt x="20108" y="23539"/>
                    <a:pt x="13402" y="32887"/>
                  </a:cubicBezTo>
                  <a:cubicBezTo>
                    <a:pt x="10761" y="36544"/>
                    <a:pt x="-8882" y="67634"/>
                    <a:pt x="4801" y="68582"/>
                  </a:cubicBezTo>
                  <a:cubicBezTo>
                    <a:pt x="5952" y="68650"/>
                    <a:pt x="6561" y="67295"/>
                    <a:pt x="5681" y="665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1" name="Google Shape;2271;p50"/>
            <p:cNvSpPr/>
            <p:nvPr/>
          </p:nvSpPr>
          <p:spPr>
            <a:xfrm>
              <a:off x="1766292" y="1830541"/>
              <a:ext cx="55741" cy="66744"/>
            </a:xfrm>
            <a:custGeom>
              <a:avLst/>
              <a:gdLst/>
              <a:ahLst/>
              <a:cxnLst/>
              <a:rect l="l" t="t" r="r" b="b"/>
              <a:pathLst>
                <a:path w="55741" h="66744" extrusionOk="0">
                  <a:moveTo>
                    <a:pt x="4825" y="65424"/>
                  </a:moveTo>
                  <a:cubicBezTo>
                    <a:pt x="1777" y="52961"/>
                    <a:pt x="16001" y="38060"/>
                    <a:pt x="23384" y="29390"/>
                  </a:cubicBezTo>
                  <a:cubicBezTo>
                    <a:pt x="32257" y="18959"/>
                    <a:pt x="42146" y="10086"/>
                    <a:pt x="54542" y="4126"/>
                  </a:cubicBezTo>
                  <a:cubicBezTo>
                    <a:pt x="55896" y="3448"/>
                    <a:pt x="56370" y="1078"/>
                    <a:pt x="54542" y="536"/>
                  </a:cubicBezTo>
                  <a:cubicBezTo>
                    <a:pt x="41604" y="-3596"/>
                    <a:pt x="25619" y="17266"/>
                    <a:pt x="18440" y="25529"/>
                  </a:cubicBezTo>
                  <a:cubicBezTo>
                    <a:pt x="11870" y="33048"/>
                    <a:pt x="-6893" y="55332"/>
                    <a:pt x="2658" y="66305"/>
                  </a:cubicBezTo>
                  <a:cubicBezTo>
                    <a:pt x="3335" y="67118"/>
                    <a:pt x="5096" y="66779"/>
                    <a:pt x="4825" y="654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2" name="Google Shape;2272;p50"/>
            <p:cNvSpPr/>
            <p:nvPr/>
          </p:nvSpPr>
          <p:spPr>
            <a:xfrm>
              <a:off x="1817745" y="1757984"/>
              <a:ext cx="59374" cy="78605"/>
            </a:xfrm>
            <a:custGeom>
              <a:avLst/>
              <a:gdLst/>
              <a:ahLst/>
              <a:cxnLst/>
              <a:rect l="l" t="t" r="r" b="b"/>
              <a:pathLst>
                <a:path w="59374" h="78605" extrusionOk="0">
                  <a:moveTo>
                    <a:pt x="59375" y="6036"/>
                  </a:moveTo>
                  <a:cubicBezTo>
                    <a:pt x="59239" y="-9407"/>
                    <a:pt x="37362" y="9287"/>
                    <a:pt x="34111" y="12403"/>
                  </a:cubicBezTo>
                  <a:cubicBezTo>
                    <a:pt x="16093" y="29811"/>
                    <a:pt x="-6055" y="49521"/>
                    <a:pt x="1531" y="77021"/>
                  </a:cubicBezTo>
                  <a:cubicBezTo>
                    <a:pt x="2344" y="79866"/>
                    <a:pt x="6475" y="78511"/>
                    <a:pt x="6340" y="75869"/>
                  </a:cubicBezTo>
                  <a:cubicBezTo>
                    <a:pt x="4714" y="52976"/>
                    <a:pt x="14806" y="39158"/>
                    <a:pt x="30182" y="23782"/>
                  </a:cubicBezTo>
                  <a:cubicBezTo>
                    <a:pt x="35126" y="18838"/>
                    <a:pt x="49215" y="76"/>
                    <a:pt x="57275" y="7188"/>
                  </a:cubicBezTo>
                  <a:cubicBezTo>
                    <a:pt x="58224" y="8001"/>
                    <a:pt x="59375" y="7052"/>
                    <a:pt x="59307" y="60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3" name="Google Shape;2273;p50"/>
            <p:cNvSpPr/>
            <p:nvPr/>
          </p:nvSpPr>
          <p:spPr>
            <a:xfrm>
              <a:off x="1853604" y="1793891"/>
              <a:ext cx="24802" cy="24878"/>
            </a:xfrm>
            <a:custGeom>
              <a:avLst/>
              <a:gdLst/>
              <a:ahLst/>
              <a:cxnLst/>
              <a:rect l="l" t="t" r="r" b="b"/>
              <a:pathLst>
                <a:path w="24802" h="24878" extrusionOk="0">
                  <a:moveTo>
                    <a:pt x="5973" y="22623"/>
                  </a:moveTo>
                  <a:cubicBezTo>
                    <a:pt x="2857" y="18152"/>
                    <a:pt x="6786" y="12463"/>
                    <a:pt x="10105" y="9550"/>
                  </a:cubicBezTo>
                  <a:cubicBezTo>
                    <a:pt x="12069" y="7857"/>
                    <a:pt x="14439" y="6706"/>
                    <a:pt x="16946" y="6299"/>
                  </a:cubicBezTo>
                  <a:cubicBezTo>
                    <a:pt x="19384" y="5960"/>
                    <a:pt x="21552" y="7247"/>
                    <a:pt x="23922" y="6096"/>
                  </a:cubicBezTo>
                  <a:cubicBezTo>
                    <a:pt x="24532" y="5757"/>
                    <a:pt x="24803" y="5283"/>
                    <a:pt x="24803" y="4606"/>
                  </a:cubicBezTo>
                  <a:cubicBezTo>
                    <a:pt x="24803" y="610"/>
                    <a:pt x="20197" y="0"/>
                    <a:pt x="17081" y="0"/>
                  </a:cubicBezTo>
                  <a:cubicBezTo>
                    <a:pt x="12882" y="68"/>
                    <a:pt x="8818" y="2641"/>
                    <a:pt x="5838" y="5351"/>
                  </a:cubicBezTo>
                  <a:cubicBezTo>
                    <a:pt x="351" y="10431"/>
                    <a:pt x="-3035" y="19439"/>
                    <a:pt x="3873" y="24587"/>
                  </a:cubicBezTo>
                  <a:cubicBezTo>
                    <a:pt x="5160" y="25535"/>
                    <a:pt x="6853" y="23977"/>
                    <a:pt x="5905" y="226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4" name="Google Shape;2274;p50"/>
            <p:cNvSpPr/>
            <p:nvPr/>
          </p:nvSpPr>
          <p:spPr>
            <a:xfrm>
              <a:off x="1797847" y="1861195"/>
              <a:ext cx="23662" cy="27173"/>
            </a:xfrm>
            <a:custGeom>
              <a:avLst/>
              <a:gdLst/>
              <a:ahLst/>
              <a:cxnLst/>
              <a:rect l="l" t="t" r="r" b="b"/>
              <a:pathLst>
                <a:path w="23662" h="27173" extrusionOk="0">
                  <a:moveTo>
                    <a:pt x="21903" y="158"/>
                  </a:moveTo>
                  <a:cubicBezTo>
                    <a:pt x="10524" y="-1806"/>
                    <a:pt x="-5258" y="14992"/>
                    <a:pt x="1718" y="25829"/>
                  </a:cubicBezTo>
                  <a:cubicBezTo>
                    <a:pt x="3750" y="28945"/>
                    <a:pt x="8356" y="26100"/>
                    <a:pt x="7205" y="22849"/>
                  </a:cubicBezTo>
                  <a:cubicBezTo>
                    <a:pt x="3954" y="13434"/>
                    <a:pt x="14994" y="6728"/>
                    <a:pt x="22377" y="4086"/>
                  </a:cubicBezTo>
                  <a:cubicBezTo>
                    <a:pt x="24409" y="3341"/>
                    <a:pt x="23867" y="497"/>
                    <a:pt x="21903" y="1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5" name="Google Shape;2275;p50"/>
            <p:cNvSpPr/>
            <p:nvPr/>
          </p:nvSpPr>
          <p:spPr>
            <a:xfrm>
              <a:off x="1745913" y="1925514"/>
              <a:ext cx="22119" cy="29987"/>
            </a:xfrm>
            <a:custGeom>
              <a:avLst/>
              <a:gdLst/>
              <a:ahLst/>
              <a:cxnLst/>
              <a:rect l="l" t="t" r="r" b="b"/>
              <a:pathLst>
                <a:path w="22119" h="29987" extrusionOk="0">
                  <a:moveTo>
                    <a:pt x="19785" y="254"/>
                  </a:moveTo>
                  <a:cubicBezTo>
                    <a:pt x="14231" y="4724"/>
                    <a:pt x="9083" y="8314"/>
                    <a:pt x="4681" y="14139"/>
                  </a:cubicBezTo>
                  <a:cubicBezTo>
                    <a:pt x="2175" y="17526"/>
                    <a:pt x="-2905" y="26264"/>
                    <a:pt x="2175" y="29515"/>
                  </a:cubicBezTo>
                  <a:cubicBezTo>
                    <a:pt x="3326" y="30260"/>
                    <a:pt x="4477" y="30124"/>
                    <a:pt x="5426" y="29108"/>
                  </a:cubicBezTo>
                  <a:cubicBezTo>
                    <a:pt x="6780" y="27686"/>
                    <a:pt x="6713" y="26264"/>
                    <a:pt x="6983" y="24435"/>
                  </a:cubicBezTo>
                  <a:cubicBezTo>
                    <a:pt x="7458" y="21184"/>
                    <a:pt x="9761" y="18203"/>
                    <a:pt x="11657" y="15630"/>
                  </a:cubicBezTo>
                  <a:cubicBezTo>
                    <a:pt x="14841" y="11227"/>
                    <a:pt x="18363" y="6689"/>
                    <a:pt x="21817" y="2421"/>
                  </a:cubicBezTo>
                  <a:cubicBezTo>
                    <a:pt x="22833" y="1135"/>
                    <a:pt x="21072" y="-762"/>
                    <a:pt x="19785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6" name="Google Shape;2276;p50"/>
            <p:cNvSpPr/>
            <p:nvPr/>
          </p:nvSpPr>
          <p:spPr>
            <a:xfrm>
              <a:off x="1771205" y="1939616"/>
              <a:ext cx="47607" cy="59201"/>
            </a:xfrm>
            <a:custGeom>
              <a:avLst/>
              <a:gdLst/>
              <a:ahLst/>
              <a:cxnLst/>
              <a:rect l="l" t="t" r="r" b="b"/>
              <a:pathLst>
                <a:path w="47607" h="59201" extrusionOk="0">
                  <a:moveTo>
                    <a:pt x="2147" y="58965"/>
                  </a:moveTo>
                  <a:cubicBezTo>
                    <a:pt x="11156" y="52395"/>
                    <a:pt x="17658" y="42641"/>
                    <a:pt x="24702" y="34039"/>
                  </a:cubicBezTo>
                  <a:cubicBezTo>
                    <a:pt x="33034" y="23947"/>
                    <a:pt x="41500" y="13855"/>
                    <a:pt x="47461" y="2137"/>
                  </a:cubicBezTo>
                  <a:cubicBezTo>
                    <a:pt x="48138" y="782"/>
                    <a:pt x="46309" y="-640"/>
                    <a:pt x="45158" y="308"/>
                  </a:cubicBezTo>
                  <a:cubicBezTo>
                    <a:pt x="36420" y="7691"/>
                    <a:pt x="29782" y="16496"/>
                    <a:pt x="22671" y="25437"/>
                  </a:cubicBezTo>
                  <a:cubicBezTo>
                    <a:pt x="14745" y="35461"/>
                    <a:pt x="5127" y="45621"/>
                    <a:pt x="115" y="57407"/>
                  </a:cubicBezTo>
                  <a:cubicBezTo>
                    <a:pt x="-427" y="58558"/>
                    <a:pt x="1064" y="59710"/>
                    <a:pt x="2079" y="589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7" name="Google Shape;2277;p50"/>
            <p:cNvSpPr/>
            <p:nvPr/>
          </p:nvSpPr>
          <p:spPr>
            <a:xfrm>
              <a:off x="1825822" y="1872407"/>
              <a:ext cx="46309" cy="57849"/>
            </a:xfrm>
            <a:custGeom>
              <a:avLst/>
              <a:gdLst/>
              <a:ahLst/>
              <a:cxnLst/>
              <a:rect l="l" t="t" r="r" b="b"/>
              <a:pathLst>
                <a:path w="46309" h="57849" extrusionOk="0">
                  <a:moveTo>
                    <a:pt x="904" y="57764"/>
                  </a:moveTo>
                  <a:cubicBezTo>
                    <a:pt x="10454" y="52480"/>
                    <a:pt x="16550" y="41982"/>
                    <a:pt x="23256" y="33515"/>
                  </a:cubicBezTo>
                  <a:cubicBezTo>
                    <a:pt x="31248" y="23423"/>
                    <a:pt x="40121" y="13737"/>
                    <a:pt x="46150" y="2290"/>
                  </a:cubicBezTo>
                  <a:cubicBezTo>
                    <a:pt x="46895" y="868"/>
                    <a:pt x="44863" y="-690"/>
                    <a:pt x="43712" y="326"/>
                  </a:cubicBezTo>
                  <a:cubicBezTo>
                    <a:pt x="35313" y="7641"/>
                    <a:pt x="28878" y="16717"/>
                    <a:pt x="21969" y="25455"/>
                  </a:cubicBezTo>
                  <a:cubicBezTo>
                    <a:pt x="14315" y="35073"/>
                    <a:pt x="3410" y="45098"/>
                    <a:pt x="23" y="57086"/>
                  </a:cubicBezTo>
                  <a:cubicBezTo>
                    <a:pt x="-112" y="57628"/>
                    <a:pt x="362" y="58034"/>
                    <a:pt x="904" y="577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8" name="Google Shape;2278;p50"/>
            <p:cNvSpPr/>
            <p:nvPr/>
          </p:nvSpPr>
          <p:spPr>
            <a:xfrm>
              <a:off x="1876504" y="1861338"/>
              <a:ext cx="1902" cy="1860"/>
            </a:xfrm>
            <a:custGeom>
              <a:avLst/>
              <a:gdLst/>
              <a:ahLst/>
              <a:cxnLst/>
              <a:rect l="l" t="t" r="r" b="b"/>
              <a:pathLst>
                <a:path w="1902" h="1860" extrusionOk="0">
                  <a:moveTo>
                    <a:pt x="1699" y="1506"/>
                  </a:moveTo>
                  <a:cubicBezTo>
                    <a:pt x="2445" y="558"/>
                    <a:pt x="954" y="-594"/>
                    <a:pt x="209" y="354"/>
                  </a:cubicBezTo>
                  <a:cubicBezTo>
                    <a:pt x="-536" y="1303"/>
                    <a:pt x="886" y="2454"/>
                    <a:pt x="1699" y="15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9" name="Google Shape;2279;p50"/>
            <p:cNvSpPr/>
            <p:nvPr/>
          </p:nvSpPr>
          <p:spPr>
            <a:xfrm>
              <a:off x="1878589" y="1798311"/>
              <a:ext cx="52434" cy="65277"/>
            </a:xfrm>
            <a:custGeom>
              <a:avLst/>
              <a:gdLst/>
              <a:ahLst/>
              <a:cxnLst/>
              <a:rect l="l" t="t" r="r" b="b"/>
              <a:pathLst>
                <a:path w="52434" h="65277" extrusionOk="0">
                  <a:moveTo>
                    <a:pt x="1511" y="65142"/>
                  </a:moveTo>
                  <a:cubicBezTo>
                    <a:pt x="11197" y="57420"/>
                    <a:pt x="18309" y="46922"/>
                    <a:pt x="26030" y="37304"/>
                  </a:cubicBezTo>
                  <a:cubicBezTo>
                    <a:pt x="35039" y="26060"/>
                    <a:pt x="45199" y="15155"/>
                    <a:pt x="52243" y="2624"/>
                  </a:cubicBezTo>
                  <a:cubicBezTo>
                    <a:pt x="53124" y="1066"/>
                    <a:pt x="50753" y="-830"/>
                    <a:pt x="49399" y="389"/>
                  </a:cubicBezTo>
                  <a:cubicBezTo>
                    <a:pt x="40254" y="8788"/>
                    <a:pt x="33142" y="19219"/>
                    <a:pt x="25421" y="28973"/>
                  </a:cubicBezTo>
                  <a:cubicBezTo>
                    <a:pt x="16548" y="40149"/>
                    <a:pt x="6252" y="51121"/>
                    <a:pt x="88" y="63991"/>
                  </a:cubicBezTo>
                  <a:cubicBezTo>
                    <a:pt x="-318" y="64804"/>
                    <a:pt x="766" y="65684"/>
                    <a:pt x="1511" y="650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0" name="Google Shape;2280;p50"/>
            <p:cNvSpPr/>
            <p:nvPr/>
          </p:nvSpPr>
          <p:spPr>
            <a:xfrm>
              <a:off x="1733774" y="2127055"/>
              <a:ext cx="45675" cy="41176"/>
            </a:xfrm>
            <a:custGeom>
              <a:avLst/>
              <a:gdLst/>
              <a:ahLst/>
              <a:cxnLst/>
              <a:rect l="l" t="t" r="r" b="b"/>
              <a:pathLst>
                <a:path w="45675" h="41176" extrusionOk="0">
                  <a:moveTo>
                    <a:pt x="4086" y="219"/>
                  </a:moveTo>
                  <a:cubicBezTo>
                    <a:pt x="-5938" y="7805"/>
                    <a:pt x="4831" y="19930"/>
                    <a:pt x="11334" y="25958"/>
                  </a:cubicBezTo>
                  <a:cubicBezTo>
                    <a:pt x="17701" y="31851"/>
                    <a:pt x="35718" y="45465"/>
                    <a:pt x="44862" y="39843"/>
                  </a:cubicBezTo>
                  <a:cubicBezTo>
                    <a:pt x="45878" y="39234"/>
                    <a:pt x="46013" y="37269"/>
                    <a:pt x="44862" y="36592"/>
                  </a:cubicBezTo>
                  <a:cubicBezTo>
                    <a:pt x="37750" y="32325"/>
                    <a:pt x="29419" y="31038"/>
                    <a:pt x="22171" y="26297"/>
                  </a:cubicBezTo>
                  <a:cubicBezTo>
                    <a:pt x="14856" y="21555"/>
                    <a:pt x="1716" y="11869"/>
                    <a:pt x="5780" y="1574"/>
                  </a:cubicBezTo>
                  <a:cubicBezTo>
                    <a:pt x="6186" y="558"/>
                    <a:pt x="4967" y="-458"/>
                    <a:pt x="4086" y="2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1" name="Google Shape;2281;p50"/>
            <p:cNvSpPr/>
            <p:nvPr/>
          </p:nvSpPr>
          <p:spPr>
            <a:xfrm>
              <a:off x="1743269" y="2124225"/>
              <a:ext cx="41350" cy="33780"/>
            </a:xfrm>
            <a:custGeom>
              <a:avLst/>
              <a:gdLst/>
              <a:ahLst/>
              <a:cxnLst/>
              <a:rect l="l" t="t" r="r" b="b"/>
              <a:pathLst>
                <a:path w="41350" h="33780" extrusionOk="0">
                  <a:moveTo>
                    <a:pt x="77" y="1966"/>
                  </a:moveTo>
                  <a:cubicBezTo>
                    <a:pt x="1364" y="11720"/>
                    <a:pt x="6105" y="18493"/>
                    <a:pt x="13895" y="24453"/>
                  </a:cubicBezTo>
                  <a:cubicBezTo>
                    <a:pt x="20329" y="29330"/>
                    <a:pt x="31302" y="35223"/>
                    <a:pt x="39498" y="33462"/>
                  </a:cubicBezTo>
                  <a:cubicBezTo>
                    <a:pt x="41056" y="33123"/>
                    <a:pt x="42207" y="30888"/>
                    <a:pt x="40514" y="29804"/>
                  </a:cubicBezTo>
                  <a:cubicBezTo>
                    <a:pt x="34757" y="26214"/>
                    <a:pt x="27509" y="25266"/>
                    <a:pt x="21345" y="22083"/>
                  </a:cubicBezTo>
                  <a:cubicBezTo>
                    <a:pt x="13082" y="17816"/>
                    <a:pt x="6173" y="10094"/>
                    <a:pt x="3599" y="1153"/>
                  </a:cubicBezTo>
                  <a:cubicBezTo>
                    <a:pt x="2990" y="-879"/>
                    <a:pt x="-194" y="2"/>
                    <a:pt x="9" y="20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2" name="Google Shape;2282;p50"/>
            <p:cNvSpPr/>
            <p:nvPr/>
          </p:nvSpPr>
          <p:spPr>
            <a:xfrm>
              <a:off x="1751442" y="2113465"/>
              <a:ext cx="47175" cy="33901"/>
            </a:xfrm>
            <a:custGeom>
              <a:avLst/>
              <a:gdLst/>
              <a:ahLst/>
              <a:cxnLst/>
              <a:rect l="l" t="t" r="r" b="b"/>
              <a:pathLst>
                <a:path w="47175" h="33901" extrusionOk="0">
                  <a:moveTo>
                    <a:pt x="1929" y="398"/>
                  </a:moveTo>
                  <a:cubicBezTo>
                    <a:pt x="-4776" y="10355"/>
                    <a:pt x="7551" y="21124"/>
                    <a:pt x="15205" y="25798"/>
                  </a:cubicBezTo>
                  <a:cubicBezTo>
                    <a:pt x="21843" y="29929"/>
                    <a:pt x="39995" y="38329"/>
                    <a:pt x="46836" y="31013"/>
                  </a:cubicBezTo>
                  <a:cubicBezTo>
                    <a:pt x="47514" y="30268"/>
                    <a:pt x="47108" y="29049"/>
                    <a:pt x="46227" y="28643"/>
                  </a:cubicBezTo>
                  <a:cubicBezTo>
                    <a:pt x="43450" y="27491"/>
                    <a:pt x="40537" y="27898"/>
                    <a:pt x="37557" y="27694"/>
                  </a:cubicBezTo>
                  <a:cubicBezTo>
                    <a:pt x="32138" y="27288"/>
                    <a:pt x="26855" y="25391"/>
                    <a:pt x="21911" y="23224"/>
                  </a:cubicBezTo>
                  <a:cubicBezTo>
                    <a:pt x="11412" y="18618"/>
                    <a:pt x="5451" y="12319"/>
                    <a:pt x="3961" y="1007"/>
                  </a:cubicBezTo>
                  <a:cubicBezTo>
                    <a:pt x="3826" y="59"/>
                    <a:pt x="2539" y="-415"/>
                    <a:pt x="1929" y="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3" name="Google Shape;2283;p50"/>
            <p:cNvSpPr/>
            <p:nvPr/>
          </p:nvSpPr>
          <p:spPr>
            <a:xfrm>
              <a:off x="2104084" y="1884148"/>
              <a:ext cx="53218" cy="129946"/>
            </a:xfrm>
            <a:custGeom>
              <a:avLst/>
              <a:gdLst/>
              <a:ahLst/>
              <a:cxnLst/>
              <a:rect l="l" t="t" r="r" b="b"/>
              <a:pathLst>
                <a:path w="53218" h="129946" extrusionOk="0">
                  <a:moveTo>
                    <a:pt x="48575" y="1793"/>
                  </a:moveTo>
                  <a:cubicBezTo>
                    <a:pt x="50065" y="26718"/>
                    <a:pt x="45256" y="50290"/>
                    <a:pt x="34486" y="72709"/>
                  </a:cubicBezTo>
                  <a:cubicBezTo>
                    <a:pt x="25139" y="92149"/>
                    <a:pt x="9832" y="107592"/>
                    <a:pt x="213" y="126625"/>
                  </a:cubicBezTo>
                  <a:cubicBezTo>
                    <a:pt x="-802" y="128657"/>
                    <a:pt x="2042" y="130960"/>
                    <a:pt x="3803" y="129470"/>
                  </a:cubicBezTo>
                  <a:cubicBezTo>
                    <a:pt x="39499" y="99125"/>
                    <a:pt x="58735" y="47106"/>
                    <a:pt x="51826" y="1386"/>
                  </a:cubicBezTo>
                  <a:cubicBezTo>
                    <a:pt x="51488" y="-713"/>
                    <a:pt x="48507" y="-307"/>
                    <a:pt x="48575" y="17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4" name="Google Shape;2284;p50"/>
            <p:cNvSpPr/>
            <p:nvPr/>
          </p:nvSpPr>
          <p:spPr>
            <a:xfrm>
              <a:off x="2138078" y="1840422"/>
              <a:ext cx="8824" cy="17374"/>
            </a:xfrm>
            <a:custGeom>
              <a:avLst/>
              <a:gdLst/>
              <a:ahLst/>
              <a:cxnLst/>
              <a:rect l="l" t="t" r="r" b="b"/>
              <a:pathLst>
                <a:path w="8824" h="17374" extrusionOk="0">
                  <a:moveTo>
                    <a:pt x="8756" y="15309"/>
                  </a:moveTo>
                  <a:cubicBezTo>
                    <a:pt x="7604" y="12736"/>
                    <a:pt x="6724" y="10162"/>
                    <a:pt x="5843" y="7453"/>
                  </a:cubicBezTo>
                  <a:cubicBezTo>
                    <a:pt x="4963" y="4743"/>
                    <a:pt x="4624" y="2102"/>
                    <a:pt x="2253" y="273"/>
                  </a:cubicBezTo>
                  <a:cubicBezTo>
                    <a:pt x="1440" y="-337"/>
                    <a:pt x="357" y="137"/>
                    <a:pt x="153" y="1086"/>
                  </a:cubicBezTo>
                  <a:cubicBezTo>
                    <a:pt x="-862" y="6098"/>
                    <a:pt x="3404" y="12668"/>
                    <a:pt x="5978" y="16732"/>
                  </a:cubicBezTo>
                  <a:cubicBezTo>
                    <a:pt x="6927" y="18222"/>
                    <a:pt x="9433" y="16867"/>
                    <a:pt x="8688" y="152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5" name="Google Shape;2285;p50"/>
            <p:cNvSpPr/>
            <p:nvPr/>
          </p:nvSpPr>
          <p:spPr>
            <a:xfrm>
              <a:off x="1470110" y="1175960"/>
              <a:ext cx="742595" cy="883565"/>
            </a:xfrm>
            <a:custGeom>
              <a:avLst/>
              <a:gdLst/>
              <a:ahLst/>
              <a:cxnLst/>
              <a:rect l="l" t="t" r="r" b="b"/>
              <a:pathLst>
                <a:path w="742595" h="883565" extrusionOk="0">
                  <a:moveTo>
                    <a:pt x="450698" y="281635"/>
                  </a:moveTo>
                  <a:cubicBezTo>
                    <a:pt x="323427" y="181119"/>
                    <a:pt x="235238" y="109525"/>
                    <a:pt x="192701" y="45381"/>
                  </a:cubicBezTo>
                  <a:cubicBezTo>
                    <a:pt x="184100" y="55474"/>
                    <a:pt x="175700" y="65430"/>
                    <a:pt x="168046" y="75590"/>
                  </a:cubicBezTo>
                  <a:cubicBezTo>
                    <a:pt x="167301" y="76606"/>
                    <a:pt x="165879" y="75387"/>
                    <a:pt x="166556" y="74439"/>
                  </a:cubicBezTo>
                  <a:cubicBezTo>
                    <a:pt x="173872" y="62924"/>
                    <a:pt x="181729" y="51884"/>
                    <a:pt x="189925" y="41114"/>
                  </a:cubicBezTo>
                  <a:cubicBezTo>
                    <a:pt x="181051" y="27161"/>
                    <a:pt x="174413" y="13547"/>
                    <a:pt x="169943" y="0"/>
                  </a:cubicBezTo>
                  <a:cubicBezTo>
                    <a:pt x="162493" y="9889"/>
                    <a:pt x="154839" y="19778"/>
                    <a:pt x="146981" y="29735"/>
                  </a:cubicBezTo>
                  <a:lnTo>
                    <a:pt x="146914" y="29735"/>
                  </a:lnTo>
                  <a:cubicBezTo>
                    <a:pt x="98281" y="91101"/>
                    <a:pt x="47820" y="144814"/>
                    <a:pt x="0" y="187757"/>
                  </a:cubicBezTo>
                  <a:cubicBezTo>
                    <a:pt x="7045" y="187283"/>
                    <a:pt x="14156" y="187621"/>
                    <a:pt x="21133" y="188502"/>
                  </a:cubicBezTo>
                  <a:cubicBezTo>
                    <a:pt x="41588" y="191143"/>
                    <a:pt x="60689" y="198865"/>
                    <a:pt x="73220" y="205232"/>
                  </a:cubicBezTo>
                  <a:cubicBezTo>
                    <a:pt x="91237" y="214376"/>
                    <a:pt x="157277" y="251020"/>
                    <a:pt x="239234" y="303310"/>
                  </a:cubicBezTo>
                  <a:cubicBezTo>
                    <a:pt x="295927" y="326068"/>
                    <a:pt x="352485" y="361696"/>
                    <a:pt x="399830" y="405587"/>
                  </a:cubicBezTo>
                  <a:cubicBezTo>
                    <a:pt x="411074" y="416018"/>
                    <a:pt x="421776" y="426855"/>
                    <a:pt x="431868" y="438099"/>
                  </a:cubicBezTo>
                  <a:cubicBezTo>
                    <a:pt x="491473" y="484497"/>
                    <a:pt x="547827" y="534145"/>
                    <a:pt x="591312" y="583455"/>
                  </a:cubicBezTo>
                  <a:cubicBezTo>
                    <a:pt x="596528" y="589415"/>
                    <a:pt x="601608" y="595376"/>
                    <a:pt x="606485" y="601337"/>
                  </a:cubicBezTo>
                  <a:cubicBezTo>
                    <a:pt x="652746" y="657962"/>
                    <a:pt x="680449" y="713774"/>
                    <a:pt x="675437" y="763693"/>
                  </a:cubicBezTo>
                  <a:cubicBezTo>
                    <a:pt x="681262" y="746489"/>
                    <a:pt x="683633" y="728608"/>
                    <a:pt x="682549" y="709981"/>
                  </a:cubicBezTo>
                  <a:cubicBezTo>
                    <a:pt x="682413" y="707881"/>
                    <a:pt x="685461" y="707542"/>
                    <a:pt x="685800" y="709642"/>
                  </a:cubicBezTo>
                  <a:cubicBezTo>
                    <a:pt x="692370" y="752992"/>
                    <a:pt x="675369" y="802030"/>
                    <a:pt x="643128" y="832849"/>
                  </a:cubicBezTo>
                  <a:cubicBezTo>
                    <a:pt x="623553" y="856285"/>
                    <a:pt x="601743" y="872676"/>
                    <a:pt x="578511" y="883175"/>
                  </a:cubicBezTo>
                  <a:cubicBezTo>
                    <a:pt x="637506" y="886291"/>
                    <a:pt x="698602" y="872338"/>
                    <a:pt x="730098" y="782930"/>
                  </a:cubicBezTo>
                  <a:cubicBezTo>
                    <a:pt x="762068" y="692302"/>
                    <a:pt x="733959" y="579933"/>
                    <a:pt x="631207" y="454491"/>
                  </a:cubicBezTo>
                  <a:cubicBezTo>
                    <a:pt x="585893" y="399152"/>
                    <a:pt x="526153" y="341308"/>
                    <a:pt x="450630" y="281703"/>
                  </a:cubicBezTo>
                  <a:lnTo>
                    <a:pt x="450630" y="281703"/>
                  </a:lnTo>
                  <a:close/>
                  <a:moveTo>
                    <a:pt x="132419" y="123072"/>
                  </a:moveTo>
                  <a:cubicBezTo>
                    <a:pt x="123072" y="135467"/>
                    <a:pt x="113115" y="151181"/>
                    <a:pt x="100584" y="160528"/>
                  </a:cubicBezTo>
                  <a:cubicBezTo>
                    <a:pt x="99094" y="161679"/>
                    <a:pt x="96926" y="159986"/>
                    <a:pt x="97672" y="158225"/>
                  </a:cubicBezTo>
                  <a:cubicBezTo>
                    <a:pt x="104242" y="143933"/>
                    <a:pt x="119753" y="132893"/>
                    <a:pt x="129980" y="121175"/>
                  </a:cubicBezTo>
                  <a:cubicBezTo>
                    <a:pt x="131267" y="119685"/>
                    <a:pt x="133570" y="121514"/>
                    <a:pt x="132351" y="123072"/>
                  </a:cubicBezTo>
                  <a:lnTo>
                    <a:pt x="132351" y="123072"/>
                  </a:lnTo>
                  <a:close/>
                  <a:moveTo>
                    <a:pt x="668122" y="665548"/>
                  </a:moveTo>
                  <a:cubicBezTo>
                    <a:pt x="668325" y="664599"/>
                    <a:pt x="669409" y="664058"/>
                    <a:pt x="670221" y="664735"/>
                  </a:cubicBezTo>
                  <a:cubicBezTo>
                    <a:pt x="672525" y="666564"/>
                    <a:pt x="672931" y="669205"/>
                    <a:pt x="673812" y="671915"/>
                  </a:cubicBezTo>
                  <a:cubicBezTo>
                    <a:pt x="674692" y="674556"/>
                    <a:pt x="675573" y="677198"/>
                    <a:pt x="676724" y="679772"/>
                  </a:cubicBezTo>
                  <a:cubicBezTo>
                    <a:pt x="677469" y="681397"/>
                    <a:pt x="674963" y="682752"/>
                    <a:pt x="674014" y="681262"/>
                  </a:cubicBezTo>
                  <a:cubicBezTo>
                    <a:pt x="671373" y="677130"/>
                    <a:pt x="667173" y="670560"/>
                    <a:pt x="668190" y="665615"/>
                  </a:cubicBezTo>
                  <a:close/>
                </a:path>
              </a:pathLst>
            </a:custGeom>
            <a:solidFill>
              <a:srgbClr val="35002F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6" name="Google Shape;2286;p50"/>
            <p:cNvSpPr/>
            <p:nvPr/>
          </p:nvSpPr>
          <p:spPr>
            <a:xfrm>
              <a:off x="1744287" y="1153514"/>
              <a:ext cx="619064" cy="914358"/>
            </a:xfrm>
            <a:custGeom>
              <a:avLst/>
              <a:gdLst/>
              <a:ahLst/>
              <a:cxnLst/>
              <a:rect l="l" t="t" r="r" b="b"/>
              <a:pathLst>
                <a:path w="619064" h="914358" extrusionOk="0">
                  <a:moveTo>
                    <a:pt x="205714" y="143350"/>
                  </a:moveTo>
                  <a:cubicBezTo>
                    <a:pt x="254549" y="183109"/>
                    <a:pt x="301150" y="223072"/>
                    <a:pt x="347344" y="265879"/>
                  </a:cubicBezTo>
                  <a:cubicBezTo>
                    <a:pt x="407694" y="322708"/>
                    <a:pt x="459578" y="376691"/>
                    <a:pt x="510039" y="442731"/>
                  </a:cubicBezTo>
                  <a:cubicBezTo>
                    <a:pt x="553727" y="501862"/>
                    <a:pt x="586442" y="555033"/>
                    <a:pt x="606153" y="626492"/>
                  </a:cubicBezTo>
                  <a:cubicBezTo>
                    <a:pt x="618751" y="677427"/>
                    <a:pt x="624576" y="715087"/>
                    <a:pt x="612249" y="766835"/>
                  </a:cubicBezTo>
                  <a:cubicBezTo>
                    <a:pt x="600802" y="803140"/>
                    <a:pt x="550137" y="897086"/>
                    <a:pt x="518370" y="914358"/>
                  </a:cubicBezTo>
                  <a:cubicBezTo>
                    <a:pt x="528327" y="885165"/>
                    <a:pt x="576892" y="846286"/>
                    <a:pt x="598161" y="763516"/>
                  </a:cubicBezTo>
                  <a:cubicBezTo>
                    <a:pt x="607779" y="714477"/>
                    <a:pt x="600802" y="679121"/>
                    <a:pt x="587729" y="631572"/>
                  </a:cubicBezTo>
                  <a:cubicBezTo>
                    <a:pt x="566800" y="563838"/>
                    <a:pt x="533949" y="513174"/>
                    <a:pt x="491142" y="457294"/>
                  </a:cubicBezTo>
                  <a:cubicBezTo>
                    <a:pt x="440477" y="393624"/>
                    <a:pt x="388458" y="340996"/>
                    <a:pt x="328853" y="285928"/>
                  </a:cubicBezTo>
                  <a:cubicBezTo>
                    <a:pt x="282794" y="243934"/>
                    <a:pt x="236329" y="204513"/>
                    <a:pt x="187967" y="165228"/>
                  </a:cubicBezTo>
                  <a:cubicBezTo>
                    <a:pt x="172389" y="152765"/>
                    <a:pt x="-19568" y="15537"/>
                    <a:pt x="1633" y="3209"/>
                  </a:cubicBezTo>
                  <a:cubicBezTo>
                    <a:pt x="9490" y="-24223"/>
                    <a:pt x="192370" y="132919"/>
                    <a:pt x="205578" y="14341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7" name="Google Shape;2287;p50"/>
            <p:cNvSpPr/>
            <p:nvPr/>
          </p:nvSpPr>
          <p:spPr>
            <a:xfrm>
              <a:off x="1844592" y="1169457"/>
              <a:ext cx="50680" cy="53958"/>
            </a:xfrm>
            <a:custGeom>
              <a:avLst/>
              <a:gdLst/>
              <a:ahLst/>
              <a:cxnLst/>
              <a:rect l="l" t="t" r="r" b="b"/>
              <a:pathLst>
                <a:path w="50680" h="53958" extrusionOk="0">
                  <a:moveTo>
                    <a:pt x="22165" y="68"/>
                  </a:moveTo>
                  <a:cubicBezTo>
                    <a:pt x="14172" y="11176"/>
                    <a:pt x="8686" y="19236"/>
                    <a:pt x="4961" y="25129"/>
                  </a:cubicBezTo>
                  <a:cubicBezTo>
                    <a:pt x="-12244" y="52155"/>
                    <a:pt x="19930" y="62382"/>
                    <a:pt x="31241" y="46262"/>
                  </a:cubicBezTo>
                  <a:lnTo>
                    <a:pt x="50681" y="18356"/>
                  </a:lnTo>
                  <a:cubicBezTo>
                    <a:pt x="50681" y="18356"/>
                    <a:pt x="29616" y="18559"/>
                    <a:pt x="221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8" name="Google Shape;2288;p50"/>
            <p:cNvSpPr/>
            <p:nvPr/>
          </p:nvSpPr>
          <p:spPr>
            <a:xfrm>
              <a:off x="1837545" y="1162596"/>
              <a:ext cx="64652" cy="67797"/>
            </a:xfrm>
            <a:custGeom>
              <a:avLst/>
              <a:gdLst/>
              <a:ahLst/>
              <a:cxnLst/>
              <a:rect l="l" t="t" r="r" b="b"/>
              <a:pathLst>
                <a:path w="64652" h="67797" extrusionOk="0">
                  <a:moveTo>
                    <a:pt x="28738" y="19595"/>
                  </a:moveTo>
                  <a:lnTo>
                    <a:pt x="24741" y="25352"/>
                  </a:lnTo>
                  <a:cubicBezTo>
                    <a:pt x="21761" y="29619"/>
                    <a:pt x="19525" y="33074"/>
                    <a:pt x="17832" y="35715"/>
                  </a:cubicBezTo>
                  <a:cubicBezTo>
                    <a:pt x="13701" y="42218"/>
                    <a:pt x="13226" y="46891"/>
                    <a:pt x="14784" y="49736"/>
                  </a:cubicBezTo>
                  <a:cubicBezTo>
                    <a:pt x="15326" y="50752"/>
                    <a:pt x="16207" y="51632"/>
                    <a:pt x="17223" y="52242"/>
                  </a:cubicBezTo>
                  <a:cubicBezTo>
                    <a:pt x="18442" y="52987"/>
                    <a:pt x="19864" y="53461"/>
                    <a:pt x="21354" y="53732"/>
                  </a:cubicBezTo>
                  <a:cubicBezTo>
                    <a:pt x="25418" y="54274"/>
                    <a:pt x="29889" y="52852"/>
                    <a:pt x="32531" y="49126"/>
                  </a:cubicBezTo>
                  <a:lnTo>
                    <a:pt x="45738" y="30229"/>
                  </a:lnTo>
                  <a:cubicBezTo>
                    <a:pt x="40252" y="28535"/>
                    <a:pt x="33885" y="25352"/>
                    <a:pt x="28805" y="19527"/>
                  </a:cubicBezTo>
                  <a:lnTo>
                    <a:pt x="28805" y="19527"/>
                  </a:lnTo>
                  <a:close/>
                  <a:moveTo>
                    <a:pt x="13159" y="17495"/>
                  </a:moveTo>
                  <a:cubicBezTo>
                    <a:pt x="15732" y="13702"/>
                    <a:pt x="19051" y="9028"/>
                    <a:pt x="23251" y="3203"/>
                  </a:cubicBezTo>
                  <a:cubicBezTo>
                    <a:pt x="23996" y="1984"/>
                    <a:pt x="25147" y="1036"/>
                    <a:pt x="26570" y="494"/>
                  </a:cubicBezTo>
                  <a:cubicBezTo>
                    <a:pt x="30160" y="-929"/>
                    <a:pt x="34224" y="832"/>
                    <a:pt x="35646" y="4355"/>
                  </a:cubicBezTo>
                  <a:cubicBezTo>
                    <a:pt x="40929" y="17630"/>
                    <a:pt x="55831" y="18240"/>
                    <a:pt x="57524" y="18308"/>
                  </a:cubicBezTo>
                  <a:cubicBezTo>
                    <a:pt x="58946" y="18308"/>
                    <a:pt x="60369" y="18714"/>
                    <a:pt x="61656" y="19527"/>
                  </a:cubicBezTo>
                  <a:cubicBezTo>
                    <a:pt x="64839" y="21762"/>
                    <a:pt x="65584" y="26097"/>
                    <a:pt x="63417" y="29281"/>
                  </a:cubicBezTo>
                  <a:lnTo>
                    <a:pt x="43978" y="57119"/>
                  </a:lnTo>
                  <a:cubicBezTo>
                    <a:pt x="38084" y="65518"/>
                    <a:pt x="28128" y="68769"/>
                    <a:pt x="19322" y="67550"/>
                  </a:cubicBezTo>
                  <a:cubicBezTo>
                    <a:pt x="15868" y="67076"/>
                    <a:pt x="12617" y="65924"/>
                    <a:pt x="9772" y="64095"/>
                  </a:cubicBezTo>
                  <a:cubicBezTo>
                    <a:pt x="6724" y="62199"/>
                    <a:pt x="4218" y="59625"/>
                    <a:pt x="2457" y="56374"/>
                  </a:cubicBezTo>
                  <a:cubicBezTo>
                    <a:pt x="-1269" y="49397"/>
                    <a:pt x="-1269" y="39711"/>
                    <a:pt x="6047" y="28197"/>
                  </a:cubicBezTo>
                  <a:cubicBezTo>
                    <a:pt x="8079" y="25013"/>
                    <a:pt x="10449" y="21423"/>
                    <a:pt x="13226" y="174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9" name="Google Shape;2289;p50"/>
            <p:cNvSpPr/>
            <p:nvPr/>
          </p:nvSpPr>
          <p:spPr>
            <a:xfrm>
              <a:off x="1845421" y="1133083"/>
              <a:ext cx="84218" cy="69662"/>
            </a:xfrm>
            <a:custGeom>
              <a:avLst/>
              <a:gdLst/>
              <a:ahLst/>
              <a:cxnLst/>
              <a:rect l="l" t="t" r="r" b="b"/>
              <a:pathLst>
                <a:path w="84218" h="69662" extrusionOk="0">
                  <a:moveTo>
                    <a:pt x="26348" y="1966"/>
                  </a:moveTo>
                  <a:cubicBezTo>
                    <a:pt x="-7790" y="-9819"/>
                    <a:pt x="-15172" y="34072"/>
                    <a:pt x="43282" y="61978"/>
                  </a:cubicBezTo>
                  <a:cubicBezTo>
                    <a:pt x="101736" y="89884"/>
                    <a:pt x="98890" y="35291"/>
                    <a:pt x="26348" y="19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0" name="Google Shape;2290;p50"/>
            <p:cNvSpPr/>
            <p:nvPr/>
          </p:nvSpPr>
          <p:spPr>
            <a:xfrm>
              <a:off x="1838306" y="1126117"/>
              <a:ext cx="98305" cy="83501"/>
            </a:xfrm>
            <a:custGeom>
              <a:avLst/>
              <a:gdLst/>
              <a:ahLst/>
              <a:cxnLst/>
              <a:rect l="l" t="t" r="r" b="b"/>
              <a:pathLst>
                <a:path w="98305" h="83501" extrusionOk="0">
                  <a:moveTo>
                    <a:pt x="30821" y="15434"/>
                  </a:moveTo>
                  <a:cubicBezTo>
                    <a:pt x="24386" y="13267"/>
                    <a:pt x="19577" y="13605"/>
                    <a:pt x="16868" y="15569"/>
                  </a:cubicBezTo>
                  <a:cubicBezTo>
                    <a:pt x="15649" y="16450"/>
                    <a:pt x="14836" y="17805"/>
                    <a:pt x="14429" y="19430"/>
                  </a:cubicBezTo>
                  <a:cubicBezTo>
                    <a:pt x="13888" y="21530"/>
                    <a:pt x="14023" y="24172"/>
                    <a:pt x="14903" y="27152"/>
                  </a:cubicBezTo>
                  <a:cubicBezTo>
                    <a:pt x="18087" y="37854"/>
                    <a:pt x="29872" y="51400"/>
                    <a:pt x="53444" y="62644"/>
                  </a:cubicBezTo>
                  <a:cubicBezTo>
                    <a:pt x="67736" y="69485"/>
                    <a:pt x="77286" y="70975"/>
                    <a:pt x="82163" y="68876"/>
                  </a:cubicBezTo>
                  <a:cubicBezTo>
                    <a:pt x="83314" y="68401"/>
                    <a:pt x="83991" y="67589"/>
                    <a:pt x="84263" y="66573"/>
                  </a:cubicBezTo>
                  <a:cubicBezTo>
                    <a:pt x="84736" y="64744"/>
                    <a:pt x="84263" y="62170"/>
                    <a:pt x="83043" y="58987"/>
                  </a:cubicBezTo>
                  <a:cubicBezTo>
                    <a:pt x="77963" y="46320"/>
                    <a:pt x="60827" y="29252"/>
                    <a:pt x="30889" y="15434"/>
                  </a:cubicBezTo>
                  <a:lnTo>
                    <a:pt x="30889" y="15434"/>
                  </a:lnTo>
                  <a:close/>
                  <a:moveTo>
                    <a:pt x="8604" y="4326"/>
                  </a:moveTo>
                  <a:cubicBezTo>
                    <a:pt x="14903" y="-280"/>
                    <a:pt x="24183" y="-1567"/>
                    <a:pt x="35427" y="2226"/>
                  </a:cubicBezTo>
                  <a:cubicBezTo>
                    <a:pt x="35697" y="2294"/>
                    <a:pt x="36036" y="2429"/>
                    <a:pt x="36307" y="2565"/>
                  </a:cubicBezTo>
                  <a:cubicBezTo>
                    <a:pt x="70038" y="18008"/>
                    <a:pt x="89681" y="38328"/>
                    <a:pt x="95912" y="53771"/>
                  </a:cubicBezTo>
                  <a:cubicBezTo>
                    <a:pt x="98283" y="59664"/>
                    <a:pt x="98893" y="65083"/>
                    <a:pt x="97741" y="69756"/>
                  </a:cubicBezTo>
                  <a:cubicBezTo>
                    <a:pt x="96454" y="75243"/>
                    <a:pt x="93000" y="79374"/>
                    <a:pt x="87446" y="81677"/>
                  </a:cubicBezTo>
                  <a:cubicBezTo>
                    <a:pt x="79115" y="85199"/>
                    <a:pt x="65568" y="83912"/>
                    <a:pt x="47280" y="75243"/>
                  </a:cubicBezTo>
                  <a:cubicBezTo>
                    <a:pt x="19645" y="62034"/>
                    <a:pt x="5489" y="45034"/>
                    <a:pt x="1357" y="31080"/>
                  </a:cubicBezTo>
                  <a:lnTo>
                    <a:pt x="1357" y="31080"/>
                  </a:lnTo>
                  <a:cubicBezTo>
                    <a:pt x="-201" y="25662"/>
                    <a:pt x="-404" y="20582"/>
                    <a:pt x="679" y="16111"/>
                  </a:cubicBezTo>
                  <a:cubicBezTo>
                    <a:pt x="1899" y="11234"/>
                    <a:pt x="4540" y="7171"/>
                    <a:pt x="8469" y="42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1" name="Google Shape;2291;p50"/>
            <p:cNvSpPr/>
            <p:nvPr/>
          </p:nvSpPr>
          <p:spPr>
            <a:xfrm>
              <a:off x="1953345" y="1255343"/>
              <a:ext cx="55584" cy="58378"/>
            </a:xfrm>
            <a:custGeom>
              <a:avLst/>
              <a:gdLst/>
              <a:ahLst/>
              <a:cxnLst/>
              <a:rect l="l" t="t" r="r" b="b"/>
              <a:pathLst>
                <a:path w="55584" h="58378" extrusionOk="0">
                  <a:moveTo>
                    <a:pt x="28965" y="68"/>
                  </a:moveTo>
                  <a:cubicBezTo>
                    <a:pt x="24833" y="4741"/>
                    <a:pt x="15689" y="18423"/>
                    <a:pt x="9661" y="25535"/>
                  </a:cubicBezTo>
                  <a:cubicBezTo>
                    <a:pt x="2413" y="34138"/>
                    <a:pt x="-1244" y="36441"/>
                    <a:pt x="382" y="44433"/>
                  </a:cubicBezTo>
                  <a:cubicBezTo>
                    <a:pt x="3158" y="58454"/>
                    <a:pt x="21853" y="60554"/>
                    <a:pt x="25172" y="56625"/>
                  </a:cubicBezTo>
                  <a:lnTo>
                    <a:pt x="55584" y="21065"/>
                  </a:lnTo>
                  <a:cubicBezTo>
                    <a:pt x="55584" y="21065"/>
                    <a:pt x="34587" y="19236"/>
                    <a:pt x="290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2" name="Google Shape;2292;p50"/>
            <p:cNvSpPr/>
            <p:nvPr/>
          </p:nvSpPr>
          <p:spPr>
            <a:xfrm>
              <a:off x="1946135" y="1248425"/>
              <a:ext cx="69632" cy="72243"/>
            </a:xfrm>
            <a:custGeom>
              <a:avLst/>
              <a:gdLst/>
              <a:ahLst/>
              <a:cxnLst/>
              <a:rect l="l" t="t" r="r" b="b"/>
              <a:pathLst>
                <a:path w="69632" h="72243" extrusionOk="0">
                  <a:moveTo>
                    <a:pt x="34955" y="20126"/>
                  </a:moveTo>
                  <a:lnTo>
                    <a:pt x="33195" y="22496"/>
                  </a:lnTo>
                  <a:cubicBezTo>
                    <a:pt x="29537" y="27576"/>
                    <a:pt x="25541" y="33063"/>
                    <a:pt x="22222" y="36991"/>
                  </a:cubicBezTo>
                  <a:cubicBezTo>
                    <a:pt x="21477" y="37872"/>
                    <a:pt x="20122" y="39362"/>
                    <a:pt x="18903" y="40784"/>
                  </a:cubicBezTo>
                  <a:cubicBezTo>
                    <a:pt x="15381" y="44781"/>
                    <a:pt x="13755" y="46677"/>
                    <a:pt x="14433" y="50064"/>
                  </a:cubicBezTo>
                  <a:cubicBezTo>
                    <a:pt x="14839" y="52299"/>
                    <a:pt x="15990" y="53925"/>
                    <a:pt x="17413" y="55144"/>
                  </a:cubicBezTo>
                  <a:cubicBezTo>
                    <a:pt x="19038" y="56498"/>
                    <a:pt x="21070" y="57379"/>
                    <a:pt x="23035" y="57921"/>
                  </a:cubicBezTo>
                  <a:cubicBezTo>
                    <a:pt x="24863" y="58395"/>
                    <a:pt x="26489" y="58463"/>
                    <a:pt x="27708" y="58327"/>
                  </a:cubicBezTo>
                  <a:lnTo>
                    <a:pt x="50331" y="31911"/>
                  </a:lnTo>
                  <a:cubicBezTo>
                    <a:pt x="45251" y="29744"/>
                    <a:pt x="39426" y="26154"/>
                    <a:pt x="34955" y="20193"/>
                  </a:cubicBezTo>
                  <a:lnTo>
                    <a:pt x="34955" y="20193"/>
                  </a:lnTo>
                  <a:close/>
                  <a:moveTo>
                    <a:pt x="21883" y="14233"/>
                  </a:moveTo>
                  <a:cubicBezTo>
                    <a:pt x="25202" y="9627"/>
                    <a:pt x="28318" y="5360"/>
                    <a:pt x="30621" y="2650"/>
                  </a:cubicBezTo>
                  <a:cubicBezTo>
                    <a:pt x="31501" y="1567"/>
                    <a:pt x="32721" y="686"/>
                    <a:pt x="34143" y="280"/>
                  </a:cubicBezTo>
                  <a:cubicBezTo>
                    <a:pt x="37868" y="-804"/>
                    <a:pt x="41729" y="1363"/>
                    <a:pt x="42813" y="5021"/>
                  </a:cubicBezTo>
                  <a:cubicBezTo>
                    <a:pt x="47012" y="19584"/>
                    <a:pt x="63336" y="21074"/>
                    <a:pt x="63336" y="21074"/>
                  </a:cubicBezTo>
                  <a:cubicBezTo>
                    <a:pt x="64691" y="21209"/>
                    <a:pt x="66045" y="21751"/>
                    <a:pt x="67197" y="22699"/>
                  </a:cubicBezTo>
                  <a:cubicBezTo>
                    <a:pt x="70109" y="25206"/>
                    <a:pt x="70448" y="29608"/>
                    <a:pt x="68009" y="32521"/>
                  </a:cubicBezTo>
                  <a:lnTo>
                    <a:pt x="37597" y="68081"/>
                  </a:lnTo>
                  <a:cubicBezTo>
                    <a:pt x="35904" y="70045"/>
                    <a:pt x="33466" y="71332"/>
                    <a:pt x="30553" y="71874"/>
                  </a:cubicBezTo>
                  <a:lnTo>
                    <a:pt x="30553" y="71874"/>
                  </a:lnTo>
                  <a:cubicBezTo>
                    <a:pt x="27505" y="72483"/>
                    <a:pt x="23509" y="72348"/>
                    <a:pt x="19580" y="71400"/>
                  </a:cubicBezTo>
                  <a:cubicBezTo>
                    <a:pt x="15719" y="70452"/>
                    <a:pt x="11655" y="68555"/>
                    <a:pt x="8269" y="65710"/>
                  </a:cubicBezTo>
                  <a:cubicBezTo>
                    <a:pt x="4611" y="62594"/>
                    <a:pt x="1699" y="58327"/>
                    <a:pt x="615" y="52705"/>
                  </a:cubicBezTo>
                  <a:cubicBezTo>
                    <a:pt x="-1417" y="42613"/>
                    <a:pt x="1699" y="39091"/>
                    <a:pt x="8336" y="31505"/>
                  </a:cubicBezTo>
                  <a:cubicBezTo>
                    <a:pt x="9081" y="30692"/>
                    <a:pt x="9827" y="29812"/>
                    <a:pt x="11384" y="27915"/>
                  </a:cubicBezTo>
                  <a:cubicBezTo>
                    <a:pt x="14229" y="24528"/>
                    <a:pt x="18158" y="19177"/>
                    <a:pt x="21748" y="142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3" name="Google Shape;2293;p50"/>
            <p:cNvSpPr/>
            <p:nvPr/>
          </p:nvSpPr>
          <p:spPr>
            <a:xfrm>
              <a:off x="1960838" y="1220188"/>
              <a:ext cx="84218" cy="69662"/>
            </a:xfrm>
            <a:custGeom>
              <a:avLst/>
              <a:gdLst/>
              <a:ahLst/>
              <a:cxnLst/>
              <a:rect l="l" t="t" r="r" b="b"/>
              <a:pathLst>
                <a:path w="84218" h="69662" extrusionOk="0">
                  <a:moveTo>
                    <a:pt x="26348" y="1966"/>
                  </a:moveTo>
                  <a:cubicBezTo>
                    <a:pt x="-7789" y="-9820"/>
                    <a:pt x="-15172" y="34072"/>
                    <a:pt x="43281" y="61978"/>
                  </a:cubicBezTo>
                  <a:cubicBezTo>
                    <a:pt x="101735" y="89884"/>
                    <a:pt x="98891" y="35291"/>
                    <a:pt x="26348" y="19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4" name="Google Shape;2294;p50"/>
            <p:cNvSpPr/>
            <p:nvPr/>
          </p:nvSpPr>
          <p:spPr>
            <a:xfrm>
              <a:off x="1953724" y="1213237"/>
              <a:ext cx="98306" cy="83554"/>
            </a:xfrm>
            <a:custGeom>
              <a:avLst/>
              <a:gdLst/>
              <a:ahLst/>
              <a:cxnLst/>
              <a:rect l="l" t="t" r="r" b="b"/>
              <a:pathLst>
                <a:path w="98306" h="83554" extrusionOk="0">
                  <a:moveTo>
                    <a:pt x="30821" y="15420"/>
                  </a:moveTo>
                  <a:cubicBezTo>
                    <a:pt x="24386" y="13252"/>
                    <a:pt x="19577" y="13591"/>
                    <a:pt x="16868" y="15555"/>
                  </a:cubicBezTo>
                  <a:cubicBezTo>
                    <a:pt x="15649" y="16436"/>
                    <a:pt x="14836" y="17790"/>
                    <a:pt x="14429" y="19416"/>
                  </a:cubicBezTo>
                  <a:cubicBezTo>
                    <a:pt x="13887" y="21516"/>
                    <a:pt x="14023" y="24157"/>
                    <a:pt x="14904" y="27138"/>
                  </a:cubicBezTo>
                  <a:cubicBezTo>
                    <a:pt x="18087" y="37839"/>
                    <a:pt x="29872" y="51386"/>
                    <a:pt x="53376" y="62630"/>
                  </a:cubicBezTo>
                  <a:cubicBezTo>
                    <a:pt x="67736" y="69471"/>
                    <a:pt x="77218" y="70961"/>
                    <a:pt x="82095" y="68861"/>
                  </a:cubicBezTo>
                  <a:cubicBezTo>
                    <a:pt x="83246" y="68387"/>
                    <a:pt x="83924" y="67574"/>
                    <a:pt x="84195" y="66558"/>
                  </a:cubicBezTo>
                  <a:cubicBezTo>
                    <a:pt x="84669" y="64729"/>
                    <a:pt x="84195" y="62156"/>
                    <a:pt x="82976" y="59040"/>
                  </a:cubicBezTo>
                  <a:cubicBezTo>
                    <a:pt x="77896" y="46374"/>
                    <a:pt x="60759" y="29305"/>
                    <a:pt x="30821" y="15487"/>
                  </a:cubicBezTo>
                  <a:lnTo>
                    <a:pt x="30821" y="15487"/>
                  </a:lnTo>
                  <a:close/>
                  <a:moveTo>
                    <a:pt x="8605" y="4311"/>
                  </a:moveTo>
                  <a:cubicBezTo>
                    <a:pt x="14904" y="-295"/>
                    <a:pt x="24183" y="-1582"/>
                    <a:pt x="35427" y="2279"/>
                  </a:cubicBezTo>
                  <a:cubicBezTo>
                    <a:pt x="35766" y="2347"/>
                    <a:pt x="36036" y="2483"/>
                    <a:pt x="36307" y="2618"/>
                  </a:cubicBezTo>
                  <a:cubicBezTo>
                    <a:pt x="70039" y="18061"/>
                    <a:pt x="89681" y="38381"/>
                    <a:pt x="95912" y="53825"/>
                  </a:cubicBezTo>
                  <a:cubicBezTo>
                    <a:pt x="98283" y="59717"/>
                    <a:pt x="98893" y="65136"/>
                    <a:pt x="97741" y="69809"/>
                  </a:cubicBezTo>
                  <a:cubicBezTo>
                    <a:pt x="96454" y="75296"/>
                    <a:pt x="93000" y="79428"/>
                    <a:pt x="87446" y="81731"/>
                  </a:cubicBezTo>
                  <a:cubicBezTo>
                    <a:pt x="79115" y="85253"/>
                    <a:pt x="65568" y="83966"/>
                    <a:pt x="47280" y="75296"/>
                  </a:cubicBezTo>
                  <a:cubicBezTo>
                    <a:pt x="19645" y="62088"/>
                    <a:pt x="5489" y="45087"/>
                    <a:pt x="1357" y="31134"/>
                  </a:cubicBezTo>
                  <a:lnTo>
                    <a:pt x="1357" y="31134"/>
                  </a:lnTo>
                  <a:cubicBezTo>
                    <a:pt x="-201" y="25715"/>
                    <a:pt x="-404" y="20635"/>
                    <a:pt x="679" y="16165"/>
                  </a:cubicBezTo>
                  <a:cubicBezTo>
                    <a:pt x="1899" y="11288"/>
                    <a:pt x="4540" y="7224"/>
                    <a:pt x="8469" y="4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5" name="Google Shape;2295;p50"/>
            <p:cNvSpPr/>
            <p:nvPr/>
          </p:nvSpPr>
          <p:spPr>
            <a:xfrm>
              <a:off x="2048113" y="1341974"/>
              <a:ext cx="50020" cy="49990"/>
            </a:xfrm>
            <a:custGeom>
              <a:avLst/>
              <a:gdLst/>
              <a:ahLst/>
              <a:cxnLst/>
              <a:rect l="l" t="t" r="r" b="b"/>
              <a:pathLst>
                <a:path w="50020" h="49990" extrusionOk="0">
                  <a:moveTo>
                    <a:pt x="28684" y="0"/>
                  </a:moveTo>
                  <a:cubicBezTo>
                    <a:pt x="24688" y="3725"/>
                    <a:pt x="15544" y="14834"/>
                    <a:pt x="9787" y="20523"/>
                  </a:cubicBezTo>
                  <a:cubicBezTo>
                    <a:pt x="2743" y="27364"/>
                    <a:pt x="-644" y="29125"/>
                    <a:pt x="101" y="36170"/>
                  </a:cubicBezTo>
                  <a:cubicBezTo>
                    <a:pt x="1388" y="48632"/>
                    <a:pt x="17441" y="52019"/>
                    <a:pt x="20624" y="48903"/>
                  </a:cubicBezTo>
                  <a:lnTo>
                    <a:pt x="50021" y="20523"/>
                  </a:lnTo>
                  <a:cubicBezTo>
                    <a:pt x="50021" y="20523"/>
                    <a:pt x="31868" y="17137"/>
                    <a:pt x="286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6" name="Google Shape;2296;p50"/>
            <p:cNvSpPr/>
            <p:nvPr/>
          </p:nvSpPr>
          <p:spPr>
            <a:xfrm>
              <a:off x="2041071" y="1334955"/>
              <a:ext cx="64033" cy="63995"/>
            </a:xfrm>
            <a:custGeom>
              <a:avLst/>
              <a:gdLst/>
              <a:ahLst/>
              <a:cxnLst/>
              <a:rect l="l" t="t" r="r" b="b"/>
              <a:pathLst>
                <a:path w="64033" h="63995" extrusionOk="0">
                  <a:moveTo>
                    <a:pt x="33424" y="19753"/>
                  </a:moveTo>
                  <a:lnTo>
                    <a:pt x="32476" y="20837"/>
                  </a:lnTo>
                  <a:cubicBezTo>
                    <a:pt x="28886" y="24901"/>
                    <a:pt x="25025" y="29236"/>
                    <a:pt x="21639" y="32555"/>
                  </a:cubicBezTo>
                  <a:cubicBezTo>
                    <a:pt x="20487" y="33706"/>
                    <a:pt x="19403" y="34722"/>
                    <a:pt x="18455" y="35603"/>
                  </a:cubicBezTo>
                  <a:cubicBezTo>
                    <a:pt x="15272" y="38583"/>
                    <a:pt x="13781" y="40006"/>
                    <a:pt x="13985" y="42579"/>
                  </a:cubicBezTo>
                  <a:cubicBezTo>
                    <a:pt x="14188" y="44273"/>
                    <a:pt x="14933" y="45695"/>
                    <a:pt x="15949" y="46779"/>
                  </a:cubicBezTo>
                  <a:cubicBezTo>
                    <a:pt x="17100" y="47998"/>
                    <a:pt x="18658" y="48879"/>
                    <a:pt x="20284" y="49420"/>
                  </a:cubicBezTo>
                  <a:cubicBezTo>
                    <a:pt x="21571" y="49895"/>
                    <a:pt x="22790" y="50098"/>
                    <a:pt x="23671" y="50098"/>
                  </a:cubicBezTo>
                  <a:lnTo>
                    <a:pt x="44465" y="29981"/>
                  </a:lnTo>
                  <a:cubicBezTo>
                    <a:pt x="40604" y="27746"/>
                    <a:pt x="36540" y="24495"/>
                    <a:pt x="33424" y="19753"/>
                  </a:cubicBezTo>
                  <a:lnTo>
                    <a:pt x="33424" y="19753"/>
                  </a:lnTo>
                  <a:close/>
                  <a:moveTo>
                    <a:pt x="21977" y="11557"/>
                  </a:moveTo>
                  <a:cubicBezTo>
                    <a:pt x="25296" y="7764"/>
                    <a:pt x="28412" y="4242"/>
                    <a:pt x="30647" y="2143"/>
                  </a:cubicBezTo>
                  <a:cubicBezTo>
                    <a:pt x="31595" y="1126"/>
                    <a:pt x="32882" y="381"/>
                    <a:pt x="34372" y="110"/>
                  </a:cubicBezTo>
                  <a:cubicBezTo>
                    <a:pt x="38166" y="-567"/>
                    <a:pt x="41823" y="1939"/>
                    <a:pt x="42568" y="5732"/>
                  </a:cubicBezTo>
                  <a:cubicBezTo>
                    <a:pt x="44735" y="17383"/>
                    <a:pt x="56657" y="20295"/>
                    <a:pt x="58214" y="20634"/>
                  </a:cubicBezTo>
                  <a:cubicBezTo>
                    <a:pt x="59637" y="20905"/>
                    <a:pt x="60992" y="21582"/>
                    <a:pt x="62075" y="22666"/>
                  </a:cubicBezTo>
                  <a:cubicBezTo>
                    <a:pt x="64785" y="25443"/>
                    <a:pt x="64649" y="29846"/>
                    <a:pt x="61872" y="32555"/>
                  </a:cubicBezTo>
                  <a:lnTo>
                    <a:pt x="32476" y="60935"/>
                  </a:lnTo>
                  <a:cubicBezTo>
                    <a:pt x="30715" y="62628"/>
                    <a:pt x="28276" y="63644"/>
                    <a:pt x="25499" y="63915"/>
                  </a:cubicBezTo>
                  <a:cubicBezTo>
                    <a:pt x="22654" y="64186"/>
                    <a:pt x="19065" y="63780"/>
                    <a:pt x="15610" y="62561"/>
                  </a:cubicBezTo>
                  <a:cubicBezTo>
                    <a:pt x="12224" y="61341"/>
                    <a:pt x="8701" y="59310"/>
                    <a:pt x="5924" y="56397"/>
                  </a:cubicBezTo>
                  <a:cubicBezTo>
                    <a:pt x="2876" y="53281"/>
                    <a:pt x="641" y="49150"/>
                    <a:pt x="167" y="43934"/>
                  </a:cubicBezTo>
                  <a:cubicBezTo>
                    <a:pt x="-781" y="34587"/>
                    <a:pt x="2334" y="31674"/>
                    <a:pt x="8905" y="25443"/>
                  </a:cubicBezTo>
                  <a:cubicBezTo>
                    <a:pt x="9785" y="24562"/>
                    <a:pt x="10801" y="23614"/>
                    <a:pt x="11885" y="22598"/>
                  </a:cubicBezTo>
                  <a:cubicBezTo>
                    <a:pt x="14526" y="20024"/>
                    <a:pt x="18387" y="15621"/>
                    <a:pt x="21977" y="115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7" name="Google Shape;2297;p50"/>
            <p:cNvSpPr/>
            <p:nvPr/>
          </p:nvSpPr>
          <p:spPr>
            <a:xfrm>
              <a:off x="2059737" y="1310713"/>
              <a:ext cx="69900" cy="65364"/>
            </a:xfrm>
            <a:custGeom>
              <a:avLst/>
              <a:gdLst/>
              <a:ahLst/>
              <a:cxnLst/>
              <a:rect l="l" t="t" r="r" b="b"/>
              <a:pathLst>
                <a:path w="69900" h="65364" extrusionOk="0">
                  <a:moveTo>
                    <a:pt x="24105" y="2677"/>
                  </a:moveTo>
                  <a:cubicBezTo>
                    <a:pt x="-4614" y="-10396"/>
                    <a:pt x="-14707" y="27129"/>
                    <a:pt x="33859" y="56322"/>
                  </a:cubicBezTo>
                  <a:cubicBezTo>
                    <a:pt x="82423" y="85515"/>
                    <a:pt x="84523" y="37695"/>
                    <a:pt x="24105" y="26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8" name="Google Shape;2298;p50"/>
            <p:cNvSpPr/>
            <p:nvPr/>
          </p:nvSpPr>
          <p:spPr>
            <a:xfrm>
              <a:off x="2052801" y="1303747"/>
              <a:ext cx="83800" cy="79376"/>
            </a:xfrm>
            <a:custGeom>
              <a:avLst/>
              <a:gdLst/>
              <a:ahLst/>
              <a:cxnLst/>
              <a:rect l="l" t="t" r="r" b="b"/>
              <a:pathLst>
                <a:path w="83800" h="79376" extrusionOk="0">
                  <a:moveTo>
                    <a:pt x="27926" y="15943"/>
                  </a:moveTo>
                  <a:cubicBezTo>
                    <a:pt x="22710" y="13573"/>
                    <a:pt x="18782" y="13437"/>
                    <a:pt x="16479" y="14792"/>
                  </a:cubicBezTo>
                  <a:cubicBezTo>
                    <a:pt x="15530" y="15334"/>
                    <a:pt x="14785" y="16282"/>
                    <a:pt x="14379" y="17433"/>
                  </a:cubicBezTo>
                  <a:cubicBezTo>
                    <a:pt x="13769" y="19127"/>
                    <a:pt x="13702" y="21226"/>
                    <a:pt x="14176" y="23733"/>
                  </a:cubicBezTo>
                  <a:cubicBezTo>
                    <a:pt x="16005" y="33080"/>
                    <a:pt x="24945" y="45610"/>
                    <a:pt x="44317" y="57261"/>
                  </a:cubicBezTo>
                  <a:cubicBezTo>
                    <a:pt x="55967" y="64237"/>
                    <a:pt x="63892" y="66337"/>
                    <a:pt x="68024" y="64982"/>
                  </a:cubicBezTo>
                  <a:lnTo>
                    <a:pt x="68024" y="64982"/>
                  </a:lnTo>
                  <a:cubicBezTo>
                    <a:pt x="68769" y="64711"/>
                    <a:pt x="69243" y="64237"/>
                    <a:pt x="69446" y="63695"/>
                  </a:cubicBezTo>
                  <a:cubicBezTo>
                    <a:pt x="69920" y="62341"/>
                    <a:pt x="69785" y="60241"/>
                    <a:pt x="68972" y="57599"/>
                  </a:cubicBezTo>
                  <a:cubicBezTo>
                    <a:pt x="65653" y="46355"/>
                    <a:pt x="52377" y="30235"/>
                    <a:pt x="27858" y="15943"/>
                  </a:cubicBezTo>
                  <a:lnTo>
                    <a:pt x="27858" y="15943"/>
                  </a:lnTo>
                  <a:close/>
                  <a:moveTo>
                    <a:pt x="9299" y="2803"/>
                  </a:moveTo>
                  <a:cubicBezTo>
                    <a:pt x="15463" y="-855"/>
                    <a:pt x="23997" y="-1193"/>
                    <a:pt x="33886" y="3345"/>
                  </a:cubicBezTo>
                  <a:lnTo>
                    <a:pt x="33886" y="3345"/>
                  </a:lnTo>
                  <a:cubicBezTo>
                    <a:pt x="33886" y="3345"/>
                    <a:pt x="34496" y="3684"/>
                    <a:pt x="34496" y="3684"/>
                  </a:cubicBezTo>
                  <a:cubicBezTo>
                    <a:pt x="62741" y="20075"/>
                    <a:pt x="78319" y="39650"/>
                    <a:pt x="82519" y="53738"/>
                  </a:cubicBezTo>
                  <a:cubicBezTo>
                    <a:pt x="84144" y="59225"/>
                    <a:pt x="84212" y="64237"/>
                    <a:pt x="82789" y="68369"/>
                  </a:cubicBezTo>
                  <a:cubicBezTo>
                    <a:pt x="81096" y="73313"/>
                    <a:pt x="77574" y="76835"/>
                    <a:pt x="72291" y="78461"/>
                  </a:cubicBezTo>
                  <a:lnTo>
                    <a:pt x="72291" y="78461"/>
                  </a:lnTo>
                  <a:cubicBezTo>
                    <a:pt x="64569" y="80899"/>
                    <a:pt x="52581" y="78664"/>
                    <a:pt x="37205" y="69385"/>
                  </a:cubicBezTo>
                  <a:cubicBezTo>
                    <a:pt x="14040" y="55432"/>
                    <a:pt x="3000" y="39176"/>
                    <a:pt x="562" y="26510"/>
                  </a:cubicBezTo>
                  <a:cubicBezTo>
                    <a:pt x="-387" y="21497"/>
                    <a:pt x="-116" y="16891"/>
                    <a:pt x="1239" y="13031"/>
                  </a:cubicBezTo>
                  <a:cubicBezTo>
                    <a:pt x="2796" y="8628"/>
                    <a:pt x="5574" y="5174"/>
                    <a:pt x="9435" y="28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9" name="Google Shape;2299;p50"/>
            <p:cNvSpPr/>
            <p:nvPr/>
          </p:nvSpPr>
          <p:spPr>
            <a:xfrm>
              <a:off x="2123771" y="1419393"/>
              <a:ext cx="50020" cy="49990"/>
            </a:xfrm>
            <a:custGeom>
              <a:avLst/>
              <a:gdLst/>
              <a:ahLst/>
              <a:cxnLst/>
              <a:rect l="l" t="t" r="r" b="b"/>
              <a:pathLst>
                <a:path w="50020" h="49990" extrusionOk="0">
                  <a:moveTo>
                    <a:pt x="28685" y="0"/>
                  </a:moveTo>
                  <a:cubicBezTo>
                    <a:pt x="24688" y="3725"/>
                    <a:pt x="15544" y="14834"/>
                    <a:pt x="9787" y="20523"/>
                  </a:cubicBezTo>
                  <a:cubicBezTo>
                    <a:pt x="2743" y="27364"/>
                    <a:pt x="-644" y="29125"/>
                    <a:pt x="101" y="36170"/>
                  </a:cubicBezTo>
                  <a:cubicBezTo>
                    <a:pt x="1388" y="48632"/>
                    <a:pt x="17441" y="52019"/>
                    <a:pt x="20624" y="48903"/>
                  </a:cubicBezTo>
                  <a:lnTo>
                    <a:pt x="50021" y="20523"/>
                  </a:lnTo>
                  <a:cubicBezTo>
                    <a:pt x="50021" y="20523"/>
                    <a:pt x="31868" y="17137"/>
                    <a:pt x="286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0" name="Google Shape;2300;p50"/>
            <p:cNvSpPr/>
            <p:nvPr/>
          </p:nvSpPr>
          <p:spPr>
            <a:xfrm>
              <a:off x="2116797" y="1412374"/>
              <a:ext cx="64006" cy="63995"/>
            </a:xfrm>
            <a:custGeom>
              <a:avLst/>
              <a:gdLst/>
              <a:ahLst/>
              <a:cxnLst/>
              <a:rect l="l" t="t" r="r" b="b"/>
              <a:pathLst>
                <a:path w="64006" h="63995" extrusionOk="0">
                  <a:moveTo>
                    <a:pt x="33356" y="19753"/>
                  </a:moveTo>
                  <a:lnTo>
                    <a:pt x="32408" y="20837"/>
                  </a:lnTo>
                  <a:cubicBezTo>
                    <a:pt x="28818" y="24901"/>
                    <a:pt x="24957" y="29304"/>
                    <a:pt x="21571" y="32555"/>
                  </a:cubicBezTo>
                  <a:cubicBezTo>
                    <a:pt x="20419" y="33706"/>
                    <a:pt x="19335" y="34722"/>
                    <a:pt x="18387" y="35603"/>
                  </a:cubicBezTo>
                  <a:cubicBezTo>
                    <a:pt x="15204" y="38583"/>
                    <a:pt x="13713" y="40005"/>
                    <a:pt x="13917" y="42579"/>
                  </a:cubicBezTo>
                  <a:cubicBezTo>
                    <a:pt x="14120" y="44273"/>
                    <a:pt x="14865" y="45695"/>
                    <a:pt x="15881" y="46779"/>
                  </a:cubicBezTo>
                  <a:cubicBezTo>
                    <a:pt x="17033" y="47998"/>
                    <a:pt x="18590" y="48878"/>
                    <a:pt x="20216" y="49420"/>
                  </a:cubicBezTo>
                  <a:cubicBezTo>
                    <a:pt x="21503" y="49894"/>
                    <a:pt x="22722" y="50098"/>
                    <a:pt x="23603" y="50098"/>
                  </a:cubicBezTo>
                  <a:lnTo>
                    <a:pt x="44397" y="29981"/>
                  </a:lnTo>
                  <a:cubicBezTo>
                    <a:pt x="40536" y="27746"/>
                    <a:pt x="36472" y="24494"/>
                    <a:pt x="33356" y="19753"/>
                  </a:cubicBezTo>
                  <a:lnTo>
                    <a:pt x="33356" y="19753"/>
                  </a:lnTo>
                  <a:close/>
                  <a:moveTo>
                    <a:pt x="21977" y="11557"/>
                  </a:moveTo>
                  <a:cubicBezTo>
                    <a:pt x="25296" y="7764"/>
                    <a:pt x="28412" y="4242"/>
                    <a:pt x="30647" y="2142"/>
                  </a:cubicBezTo>
                  <a:cubicBezTo>
                    <a:pt x="31595" y="1126"/>
                    <a:pt x="32882" y="381"/>
                    <a:pt x="34372" y="110"/>
                  </a:cubicBezTo>
                  <a:cubicBezTo>
                    <a:pt x="38165" y="-567"/>
                    <a:pt x="41823" y="1939"/>
                    <a:pt x="42568" y="5732"/>
                  </a:cubicBezTo>
                  <a:cubicBezTo>
                    <a:pt x="44735" y="17382"/>
                    <a:pt x="56657" y="20295"/>
                    <a:pt x="58214" y="20634"/>
                  </a:cubicBezTo>
                  <a:cubicBezTo>
                    <a:pt x="59637" y="20904"/>
                    <a:pt x="60992" y="21582"/>
                    <a:pt x="62075" y="22666"/>
                  </a:cubicBezTo>
                  <a:cubicBezTo>
                    <a:pt x="64717" y="25443"/>
                    <a:pt x="64649" y="29845"/>
                    <a:pt x="61872" y="32555"/>
                  </a:cubicBezTo>
                  <a:lnTo>
                    <a:pt x="32476" y="60935"/>
                  </a:lnTo>
                  <a:cubicBezTo>
                    <a:pt x="30715" y="62628"/>
                    <a:pt x="28276" y="63644"/>
                    <a:pt x="25499" y="63915"/>
                  </a:cubicBezTo>
                  <a:cubicBezTo>
                    <a:pt x="22654" y="64186"/>
                    <a:pt x="19065" y="63780"/>
                    <a:pt x="15610" y="62560"/>
                  </a:cubicBezTo>
                  <a:cubicBezTo>
                    <a:pt x="12223" y="61341"/>
                    <a:pt x="8701" y="59309"/>
                    <a:pt x="5924" y="56397"/>
                  </a:cubicBezTo>
                  <a:cubicBezTo>
                    <a:pt x="2876" y="53281"/>
                    <a:pt x="641" y="49149"/>
                    <a:pt x="167" y="43934"/>
                  </a:cubicBezTo>
                  <a:cubicBezTo>
                    <a:pt x="-781" y="34587"/>
                    <a:pt x="2334" y="31674"/>
                    <a:pt x="8972" y="25443"/>
                  </a:cubicBezTo>
                  <a:cubicBezTo>
                    <a:pt x="9853" y="24630"/>
                    <a:pt x="10869" y="23682"/>
                    <a:pt x="11953" y="22598"/>
                  </a:cubicBezTo>
                  <a:cubicBezTo>
                    <a:pt x="14594" y="20024"/>
                    <a:pt x="18455" y="15621"/>
                    <a:pt x="22045" y="115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1" name="Google Shape;2301;p50"/>
            <p:cNvSpPr/>
            <p:nvPr/>
          </p:nvSpPr>
          <p:spPr>
            <a:xfrm>
              <a:off x="2135395" y="1388133"/>
              <a:ext cx="69900" cy="65364"/>
            </a:xfrm>
            <a:custGeom>
              <a:avLst/>
              <a:gdLst/>
              <a:ahLst/>
              <a:cxnLst/>
              <a:rect l="l" t="t" r="r" b="b"/>
              <a:pathLst>
                <a:path w="69900" h="65364" extrusionOk="0">
                  <a:moveTo>
                    <a:pt x="24105" y="2677"/>
                  </a:moveTo>
                  <a:cubicBezTo>
                    <a:pt x="-4614" y="-10395"/>
                    <a:pt x="-14706" y="27129"/>
                    <a:pt x="33858" y="56322"/>
                  </a:cubicBezTo>
                  <a:cubicBezTo>
                    <a:pt x="82423" y="85515"/>
                    <a:pt x="84523" y="37695"/>
                    <a:pt x="24105" y="26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2" name="Google Shape;2302;p50"/>
            <p:cNvSpPr/>
            <p:nvPr/>
          </p:nvSpPr>
          <p:spPr>
            <a:xfrm>
              <a:off x="2128526" y="1381098"/>
              <a:ext cx="83800" cy="79367"/>
            </a:xfrm>
            <a:custGeom>
              <a:avLst/>
              <a:gdLst/>
              <a:ahLst/>
              <a:cxnLst/>
              <a:rect l="l" t="t" r="r" b="b"/>
              <a:pathLst>
                <a:path w="83800" h="79367" extrusionOk="0">
                  <a:moveTo>
                    <a:pt x="27926" y="16011"/>
                  </a:moveTo>
                  <a:cubicBezTo>
                    <a:pt x="22710" y="13640"/>
                    <a:pt x="18782" y="13505"/>
                    <a:pt x="16479" y="14860"/>
                  </a:cubicBezTo>
                  <a:cubicBezTo>
                    <a:pt x="15530" y="15401"/>
                    <a:pt x="14785" y="16350"/>
                    <a:pt x="14379" y="17501"/>
                  </a:cubicBezTo>
                  <a:cubicBezTo>
                    <a:pt x="13770" y="19194"/>
                    <a:pt x="13702" y="21294"/>
                    <a:pt x="14176" y="23800"/>
                  </a:cubicBezTo>
                  <a:cubicBezTo>
                    <a:pt x="16005" y="33147"/>
                    <a:pt x="24945" y="45678"/>
                    <a:pt x="44317" y="57328"/>
                  </a:cubicBezTo>
                  <a:cubicBezTo>
                    <a:pt x="55967" y="64305"/>
                    <a:pt x="63824" y="66405"/>
                    <a:pt x="68024" y="65050"/>
                  </a:cubicBezTo>
                  <a:lnTo>
                    <a:pt x="68024" y="65050"/>
                  </a:lnTo>
                  <a:cubicBezTo>
                    <a:pt x="68769" y="64779"/>
                    <a:pt x="69311" y="64305"/>
                    <a:pt x="69514" y="63763"/>
                  </a:cubicBezTo>
                  <a:cubicBezTo>
                    <a:pt x="69988" y="62408"/>
                    <a:pt x="69853" y="60309"/>
                    <a:pt x="69040" y="57667"/>
                  </a:cubicBezTo>
                  <a:cubicBezTo>
                    <a:pt x="65721" y="46423"/>
                    <a:pt x="52445" y="30303"/>
                    <a:pt x="27926" y="16011"/>
                  </a:cubicBezTo>
                  <a:lnTo>
                    <a:pt x="27926" y="16011"/>
                  </a:lnTo>
                  <a:close/>
                  <a:moveTo>
                    <a:pt x="9299" y="2803"/>
                  </a:moveTo>
                  <a:cubicBezTo>
                    <a:pt x="15463" y="-855"/>
                    <a:pt x="23997" y="-1193"/>
                    <a:pt x="33886" y="3345"/>
                  </a:cubicBezTo>
                  <a:lnTo>
                    <a:pt x="33886" y="3345"/>
                  </a:lnTo>
                  <a:cubicBezTo>
                    <a:pt x="33886" y="3345"/>
                    <a:pt x="34496" y="3683"/>
                    <a:pt x="34496" y="3683"/>
                  </a:cubicBezTo>
                  <a:cubicBezTo>
                    <a:pt x="62741" y="20075"/>
                    <a:pt x="78319" y="39650"/>
                    <a:pt x="82519" y="53738"/>
                  </a:cubicBezTo>
                  <a:cubicBezTo>
                    <a:pt x="84144" y="59225"/>
                    <a:pt x="84212" y="64237"/>
                    <a:pt x="82790" y="68369"/>
                  </a:cubicBezTo>
                  <a:cubicBezTo>
                    <a:pt x="81097" y="73313"/>
                    <a:pt x="77574" y="76836"/>
                    <a:pt x="72291" y="78461"/>
                  </a:cubicBezTo>
                  <a:lnTo>
                    <a:pt x="72291" y="78461"/>
                  </a:lnTo>
                  <a:cubicBezTo>
                    <a:pt x="64570" y="80900"/>
                    <a:pt x="52581" y="78596"/>
                    <a:pt x="37205" y="69385"/>
                  </a:cubicBezTo>
                  <a:cubicBezTo>
                    <a:pt x="14040" y="55432"/>
                    <a:pt x="3000" y="39176"/>
                    <a:pt x="562" y="26510"/>
                  </a:cubicBezTo>
                  <a:cubicBezTo>
                    <a:pt x="-387" y="21497"/>
                    <a:pt x="-116" y="16891"/>
                    <a:pt x="1239" y="13031"/>
                  </a:cubicBezTo>
                  <a:cubicBezTo>
                    <a:pt x="2796" y="8628"/>
                    <a:pt x="5574" y="5174"/>
                    <a:pt x="9435" y="28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03" name="Google Shape;2303;p50"/>
          <p:cNvGrpSpPr/>
          <p:nvPr/>
        </p:nvGrpSpPr>
        <p:grpSpPr>
          <a:xfrm rot="-913887">
            <a:off x="6718503" y="-52444"/>
            <a:ext cx="1932884" cy="3186358"/>
            <a:chOff x="3302202" y="2969186"/>
            <a:chExt cx="958123" cy="1579465"/>
          </a:xfrm>
        </p:grpSpPr>
        <p:sp>
          <p:nvSpPr>
            <p:cNvPr id="2304" name="Google Shape;2304;p50"/>
            <p:cNvSpPr/>
            <p:nvPr/>
          </p:nvSpPr>
          <p:spPr>
            <a:xfrm>
              <a:off x="3314902" y="3084188"/>
              <a:ext cx="58105" cy="48780"/>
            </a:xfrm>
            <a:custGeom>
              <a:avLst/>
              <a:gdLst/>
              <a:ahLst/>
              <a:cxnLst/>
              <a:rect l="l" t="t" r="r" b="b"/>
              <a:pathLst>
                <a:path w="58105" h="48780" extrusionOk="0">
                  <a:moveTo>
                    <a:pt x="54855" y="11454"/>
                  </a:moveTo>
                  <a:lnTo>
                    <a:pt x="29794" y="13824"/>
                  </a:lnTo>
                  <a:lnTo>
                    <a:pt x="28845" y="4613"/>
                  </a:lnTo>
                  <a:cubicBezTo>
                    <a:pt x="27694" y="-6428"/>
                    <a:pt x="-2176" y="2851"/>
                    <a:pt x="127" y="27100"/>
                  </a:cubicBezTo>
                  <a:cubicBezTo>
                    <a:pt x="2429" y="51349"/>
                    <a:pt x="33654" y="52094"/>
                    <a:pt x="32909" y="44575"/>
                  </a:cubicBezTo>
                  <a:lnTo>
                    <a:pt x="32029" y="35160"/>
                  </a:lnTo>
                  <a:lnTo>
                    <a:pt x="58106" y="32451"/>
                  </a:lnTo>
                  <a:lnTo>
                    <a:pt x="54923" y="1145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5" name="Google Shape;2305;p50"/>
            <p:cNvSpPr/>
            <p:nvPr/>
          </p:nvSpPr>
          <p:spPr>
            <a:xfrm>
              <a:off x="3308501" y="3077813"/>
              <a:ext cx="70769" cy="61389"/>
            </a:xfrm>
            <a:custGeom>
              <a:avLst/>
              <a:gdLst/>
              <a:ahLst/>
              <a:cxnLst/>
              <a:rect l="l" t="t" r="r" b="b"/>
              <a:pathLst>
                <a:path w="70769" h="61389" extrusionOk="0">
                  <a:moveTo>
                    <a:pt x="55905" y="24669"/>
                  </a:moveTo>
                  <a:lnTo>
                    <a:pt x="36804" y="26498"/>
                  </a:lnTo>
                  <a:cubicBezTo>
                    <a:pt x="33350" y="26837"/>
                    <a:pt x="30302" y="24330"/>
                    <a:pt x="29963" y="20876"/>
                  </a:cubicBezTo>
                  <a:lnTo>
                    <a:pt x="29083" y="12748"/>
                  </a:lnTo>
                  <a:cubicBezTo>
                    <a:pt x="28405" y="12748"/>
                    <a:pt x="27593" y="12748"/>
                    <a:pt x="26712" y="13019"/>
                  </a:cubicBezTo>
                  <a:cubicBezTo>
                    <a:pt x="25290" y="13358"/>
                    <a:pt x="23731" y="13967"/>
                    <a:pt x="22242" y="14780"/>
                  </a:cubicBezTo>
                  <a:cubicBezTo>
                    <a:pt x="16891" y="17828"/>
                    <a:pt x="11946" y="23992"/>
                    <a:pt x="12826" y="32933"/>
                  </a:cubicBezTo>
                  <a:cubicBezTo>
                    <a:pt x="13707" y="41941"/>
                    <a:pt x="20007" y="46547"/>
                    <a:pt x="25967" y="48173"/>
                  </a:cubicBezTo>
                  <a:cubicBezTo>
                    <a:pt x="27661" y="48647"/>
                    <a:pt x="29354" y="48918"/>
                    <a:pt x="30844" y="48918"/>
                  </a:cubicBezTo>
                  <a:cubicBezTo>
                    <a:pt x="31589" y="48918"/>
                    <a:pt x="32198" y="48918"/>
                    <a:pt x="32808" y="48850"/>
                  </a:cubicBezTo>
                  <a:lnTo>
                    <a:pt x="32198" y="42144"/>
                  </a:lnTo>
                  <a:cubicBezTo>
                    <a:pt x="31860" y="38690"/>
                    <a:pt x="34366" y="35642"/>
                    <a:pt x="37821" y="35236"/>
                  </a:cubicBezTo>
                  <a:lnTo>
                    <a:pt x="57260" y="33204"/>
                  </a:lnTo>
                  <a:lnTo>
                    <a:pt x="55973" y="24669"/>
                  </a:lnTo>
                  <a:lnTo>
                    <a:pt x="55973" y="24669"/>
                  </a:lnTo>
                  <a:close/>
                  <a:moveTo>
                    <a:pt x="41817" y="13290"/>
                  </a:moveTo>
                  <a:lnTo>
                    <a:pt x="60308" y="11529"/>
                  </a:lnTo>
                  <a:cubicBezTo>
                    <a:pt x="63762" y="10987"/>
                    <a:pt x="67013" y="13425"/>
                    <a:pt x="67488" y="16880"/>
                  </a:cubicBezTo>
                  <a:lnTo>
                    <a:pt x="70739" y="38148"/>
                  </a:lnTo>
                  <a:cubicBezTo>
                    <a:pt x="71078" y="41602"/>
                    <a:pt x="68572" y="44718"/>
                    <a:pt x="65117" y="45057"/>
                  </a:cubicBezTo>
                  <a:lnTo>
                    <a:pt x="45271" y="47089"/>
                  </a:lnTo>
                  <a:lnTo>
                    <a:pt x="45542" y="50272"/>
                  </a:lnTo>
                  <a:cubicBezTo>
                    <a:pt x="46016" y="55285"/>
                    <a:pt x="42968" y="58807"/>
                    <a:pt x="37821" y="60432"/>
                  </a:cubicBezTo>
                  <a:cubicBezTo>
                    <a:pt x="35788" y="61110"/>
                    <a:pt x="33282" y="61448"/>
                    <a:pt x="30573" y="61381"/>
                  </a:cubicBezTo>
                  <a:cubicBezTo>
                    <a:pt x="28066" y="61381"/>
                    <a:pt x="25290" y="60974"/>
                    <a:pt x="22581" y="60229"/>
                  </a:cubicBezTo>
                  <a:cubicBezTo>
                    <a:pt x="12421" y="57452"/>
                    <a:pt x="1651" y="49527"/>
                    <a:pt x="160" y="34016"/>
                  </a:cubicBezTo>
                  <a:cubicBezTo>
                    <a:pt x="-1262" y="19115"/>
                    <a:pt x="7002" y="8752"/>
                    <a:pt x="15943" y="3672"/>
                  </a:cubicBezTo>
                  <a:cubicBezTo>
                    <a:pt x="18584" y="2182"/>
                    <a:pt x="21293" y="1098"/>
                    <a:pt x="23799" y="556"/>
                  </a:cubicBezTo>
                  <a:cubicBezTo>
                    <a:pt x="26644" y="-54"/>
                    <a:pt x="29354" y="-189"/>
                    <a:pt x="31792" y="285"/>
                  </a:cubicBezTo>
                  <a:cubicBezTo>
                    <a:pt x="37143" y="1301"/>
                    <a:pt x="40868" y="4552"/>
                    <a:pt x="41411" y="10242"/>
                  </a:cubicBezTo>
                  <a:lnTo>
                    <a:pt x="41749" y="132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6" name="Google Shape;2306;p50"/>
            <p:cNvSpPr/>
            <p:nvPr/>
          </p:nvSpPr>
          <p:spPr>
            <a:xfrm>
              <a:off x="3308596" y="3019870"/>
              <a:ext cx="58114" cy="48766"/>
            </a:xfrm>
            <a:custGeom>
              <a:avLst/>
              <a:gdLst/>
              <a:ahLst/>
              <a:cxnLst/>
              <a:rect l="l" t="t" r="r" b="b"/>
              <a:pathLst>
                <a:path w="58114" h="48766" extrusionOk="0">
                  <a:moveTo>
                    <a:pt x="54863" y="11424"/>
                  </a:moveTo>
                  <a:lnTo>
                    <a:pt x="29801" y="13795"/>
                  </a:lnTo>
                  <a:lnTo>
                    <a:pt x="28785" y="4583"/>
                  </a:lnTo>
                  <a:cubicBezTo>
                    <a:pt x="27634" y="-6390"/>
                    <a:pt x="-2237" y="2822"/>
                    <a:pt x="134" y="27070"/>
                  </a:cubicBezTo>
                  <a:cubicBezTo>
                    <a:pt x="2437" y="51387"/>
                    <a:pt x="33662" y="52064"/>
                    <a:pt x="32917" y="44546"/>
                  </a:cubicBezTo>
                  <a:lnTo>
                    <a:pt x="32037" y="35063"/>
                  </a:lnTo>
                  <a:lnTo>
                    <a:pt x="58114" y="32354"/>
                  </a:lnTo>
                  <a:lnTo>
                    <a:pt x="54931" y="1135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7" name="Google Shape;2307;p50"/>
            <p:cNvSpPr/>
            <p:nvPr/>
          </p:nvSpPr>
          <p:spPr>
            <a:xfrm>
              <a:off x="3302202" y="3013519"/>
              <a:ext cx="70768" cy="61404"/>
            </a:xfrm>
            <a:custGeom>
              <a:avLst/>
              <a:gdLst/>
              <a:ahLst/>
              <a:cxnLst/>
              <a:rect l="l" t="t" r="r" b="b"/>
              <a:pathLst>
                <a:path w="70768" h="61404" extrusionOk="0">
                  <a:moveTo>
                    <a:pt x="55905" y="24616"/>
                  </a:moveTo>
                  <a:lnTo>
                    <a:pt x="36804" y="26445"/>
                  </a:lnTo>
                  <a:cubicBezTo>
                    <a:pt x="33350" y="26784"/>
                    <a:pt x="30302" y="24278"/>
                    <a:pt x="29963" y="20823"/>
                  </a:cubicBezTo>
                  <a:lnTo>
                    <a:pt x="29083" y="12628"/>
                  </a:lnTo>
                  <a:cubicBezTo>
                    <a:pt x="28405" y="12628"/>
                    <a:pt x="27660" y="12628"/>
                    <a:pt x="26711" y="12898"/>
                  </a:cubicBezTo>
                  <a:cubicBezTo>
                    <a:pt x="25289" y="13237"/>
                    <a:pt x="23799" y="13847"/>
                    <a:pt x="22242" y="14660"/>
                  </a:cubicBezTo>
                  <a:cubicBezTo>
                    <a:pt x="16890" y="17708"/>
                    <a:pt x="12014" y="23871"/>
                    <a:pt x="12827" y="32812"/>
                  </a:cubicBezTo>
                  <a:cubicBezTo>
                    <a:pt x="13707" y="41821"/>
                    <a:pt x="20006" y="46426"/>
                    <a:pt x="25967" y="48052"/>
                  </a:cubicBezTo>
                  <a:cubicBezTo>
                    <a:pt x="27660" y="48526"/>
                    <a:pt x="29353" y="48729"/>
                    <a:pt x="30844" y="48797"/>
                  </a:cubicBezTo>
                  <a:cubicBezTo>
                    <a:pt x="31521" y="48797"/>
                    <a:pt x="32198" y="48797"/>
                    <a:pt x="32808" y="48729"/>
                  </a:cubicBezTo>
                  <a:lnTo>
                    <a:pt x="32198" y="42024"/>
                  </a:lnTo>
                  <a:cubicBezTo>
                    <a:pt x="31859" y="38569"/>
                    <a:pt x="34433" y="35521"/>
                    <a:pt x="37820" y="35115"/>
                  </a:cubicBezTo>
                  <a:lnTo>
                    <a:pt x="57259" y="33083"/>
                  </a:lnTo>
                  <a:lnTo>
                    <a:pt x="55973" y="24549"/>
                  </a:lnTo>
                  <a:lnTo>
                    <a:pt x="55973" y="24549"/>
                  </a:lnTo>
                  <a:close/>
                  <a:moveTo>
                    <a:pt x="41817" y="13237"/>
                  </a:moveTo>
                  <a:lnTo>
                    <a:pt x="60308" y="11476"/>
                  </a:lnTo>
                  <a:cubicBezTo>
                    <a:pt x="63762" y="10934"/>
                    <a:pt x="67013" y="13373"/>
                    <a:pt x="67487" y="16827"/>
                  </a:cubicBezTo>
                  <a:lnTo>
                    <a:pt x="70738" y="38095"/>
                  </a:lnTo>
                  <a:cubicBezTo>
                    <a:pt x="71077" y="41550"/>
                    <a:pt x="68571" y="44665"/>
                    <a:pt x="65117" y="45004"/>
                  </a:cubicBezTo>
                  <a:lnTo>
                    <a:pt x="45270" y="47036"/>
                  </a:lnTo>
                  <a:lnTo>
                    <a:pt x="45542" y="50287"/>
                  </a:lnTo>
                  <a:cubicBezTo>
                    <a:pt x="46016" y="55300"/>
                    <a:pt x="42968" y="58822"/>
                    <a:pt x="37820" y="60447"/>
                  </a:cubicBezTo>
                  <a:cubicBezTo>
                    <a:pt x="35788" y="61125"/>
                    <a:pt x="33282" y="61463"/>
                    <a:pt x="30573" y="61396"/>
                  </a:cubicBezTo>
                  <a:cubicBezTo>
                    <a:pt x="28067" y="61396"/>
                    <a:pt x="25289" y="60989"/>
                    <a:pt x="22580" y="60244"/>
                  </a:cubicBezTo>
                  <a:cubicBezTo>
                    <a:pt x="12420" y="57467"/>
                    <a:pt x="1650" y="49542"/>
                    <a:pt x="161" y="34031"/>
                  </a:cubicBezTo>
                  <a:cubicBezTo>
                    <a:pt x="-1262" y="19130"/>
                    <a:pt x="7002" y="8767"/>
                    <a:pt x="15942" y="3687"/>
                  </a:cubicBezTo>
                  <a:cubicBezTo>
                    <a:pt x="18516" y="2197"/>
                    <a:pt x="21226" y="1181"/>
                    <a:pt x="23799" y="571"/>
                  </a:cubicBezTo>
                  <a:cubicBezTo>
                    <a:pt x="26509" y="-39"/>
                    <a:pt x="29151" y="-174"/>
                    <a:pt x="31453" y="232"/>
                  </a:cubicBezTo>
                  <a:lnTo>
                    <a:pt x="31791" y="232"/>
                  </a:lnTo>
                  <a:cubicBezTo>
                    <a:pt x="37143" y="1316"/>
                    <a:pt x="40801" y="4567"/>
                    <a:pt x="41410" y="10257"/>
                  </a:cubicBezTo>
                  <a:lnTo>
                    <a:pt x="41749" y="1330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8" name="Google Shape;2308;p50"/>
            <p:cNvSpPr/>
            <p:nvPr/>
          </p:nvSpPr>
          <p:spPr>
            <a:xfrm>
              <a:off x="3354367" y="2975327"/>
              <a:ext cx="899373" cy="1567129"/>
            </a:xfrm>
            <a:custGeom>
              <a:avLst/>
              <a:gdLst/>
              <a:ahLst/>
              <a:cxnLst/>
              <a:rect l="l" t="t" r="r" b="b"/>
              <a:pathLst>
                <a:path w="899373" h="1567129" extrusionOk="0">
                  <a:moveTo>
                    <a:pt x="142729" y="243318"/>
                  </a:moveTo>
                  <a:cubicBezTo>
                    <a:pt x="142729" y="243318"/>
                    <a:pt x="142729" y="242911"/>
                    <a:pt x="142729" y="242708"/>
                  </a:cubicBezTo>
                  <a:cubicBezTo>
                    <a:pt x="140765" y="238305"/>
                    <a:pt x="156412" y="194143"/>
                    <a:pt x="148013" y="169014"/>
                  </a:cubicBezTo>
                  <a:cubicBezTo>
                    <a:pt x="139546" y="143885"/>
                    <a:pt x="72151" y="79403"/>
                    <a:pt x="72151" y="79403"/>
                  </a:cubicBezTo>
                  <a:cubicBezTo>
                    <a:pt x="72151" y="79403"/>
                    <a:pt x="111233" y="67211"/>
                    <a:pt x="75402" y="19459"/>
                  </a:cubicBezTo>
                  <a:cubicBezTo>
                    <a:pt x="39639" y="-28293"/>
                    <a:pt x="-3440" y="24200"/>
                    <a:pt x="218" y="45672"/>
                  </a:cubicBezTo>
                  <a:cubicBezTo>
                    <a:pt x="3876" y="67143"/>
                    <a:pt x="21758" y="217173"/>
                    <a:pt x="34424" y="235935"/>
                  </a:cubicBezTo>
                  <a:cubicBezTo>
                    <a:pt x="47022" y="254629"/>
                    <a:pt x="84479" y="265670"/>
                    <a:pt x="84479" y="265670"/>
                  </a:cubicBezTo>
                  <a:cubicBezTo>
                    <a:pt x="178695" y="464941"/>
                    <a:pt x="260720" y="681688"/>
                    <a:pt x="354802" y="881230"/>
                  </a:cubicBezTo>
                  <a:cubicBezTo>
                    <a:pt x="372480" y="929727"/>
                    <a:pt x="326219" y="982085"/>
                    <a:pt x="287475" y="963458"/>
                  </a:cubicBezTo>
                  <a:cubicBezTo>
                    <a:pt x="251576" y="946186"/>
                    <a:pt x="227125" y="903243"/>
                    <a:pt x="203079" y="899654"/>
                  </a:cubicBezTo>
                  <a:cubicBezTo>
                    <a:pt x="179102" y="896064"/>
                    <a:pt x="140155" y="922548"/>
                    <a:pt x="161153" y="987842"/>
                  </a:cubicBezTo>
                  <a:cubicBezTo>
                    <a:pt x="182218" y="1053070"/>
                    <a:pt x="290253" y="1120871"/>
                    <a:pt x="309557" y="1186640"/>
                  </a:cubicBezTo>
                  <a:cubicBezTo>
                    <a:pt x="328860" y="1252409"/>
                    <a:pt x="302851" y="1428583"/>
                    <a:pt x="410208" y="1513724"/>
                  </a:cubicBezTo>
                  <a:cubicBezTo>
                    <a:pt x="517565" y="1598865"/>
                    <a:pt x="617675" y="1570417"/>
                    <a:pt x="710334" y="1510337"/>
                  </a:cubicBezTo>
                  <a:cubicBezTo>
                    <a:pt x="802994" y="1450190"/>
                    <a:pt x="959999" y="1355364"/>
                    <a:pt x="874926" y="1211633"/>
                  </a:cubicBezTo>
                  <a:cubicBezTo>
                    <a:pt x="789921" y="1067836"/>
                    <a:pt x="684934" y="1069190"/>
                    <a:pt x="665698" y="1011210"/>
                  </a:cubicBezTo>
                  <a:cubicBezTo>
                    <a:pt x="646462" y="953163"/>
                    <a:pt x="660550" y="876286"/>
                    <a:pt x="615237" y="825147"/>
                  </a:cubicBezTo>
                  <a:cubicBezTo>
                    <a:pt x="569855" y="773941"/>
                    <a:pt x="525151" y="798934"/>
                    <a:pt x="529419" y="841538"/>
                  </a:cubicBezTo>
                  <a:cubicBezTo>
                    <a:pt x="533686" y="884143"/>
                    <a:pt x="547910" y="901211"/>
                    <a:pt x="531925" y="910559"/>
                  </a:cubicBezTo>
                  <a:cubicBezTo>
                    <a:pt x="515940" y="919906"/>
                    <a:pt x="496026" y="917468"/>
                    <a:pt x="484783" y="895115"/>
                  </a:cubicBezTo>
                  <a:cubicBezTo>
                    <a:pt x="378915" y="685819"/>
                    <a:pt x="236743" y="442928"/>
                    <a:pt x="142797" y="2434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9" name="Google Shape;2309;p50"/>
            <p:cNvSpPr/>
            <p:nvPr/>
          </p:nvSpPr>
          <p:spPr>
            <a:xfrm>
              <a:off x="3687571" y="3821878"/>
              <a:ext cx="487482" cy="465936"/>
            </a:xfrm>
            <a:custGeom>
              <a:avLst/>
              <a:gdLst/>
              <a:ahLst/>
              <a:cxnLst/>
              <a:rect l="l" t="t" r="r" b="b"/>
              <a:pathLst>
                <a:path w="487482" h="465936" extrusionOk="0">
                  <a:moveTo>
                    <a:pt x="231639" y="0"/>
                  </a:moveTo>
                  <a:cubicBezTo>
                    <a:pt x="226830" y="11447"/>
                    <a:pt x="229742" y="75387"/>
                    <a:pt x="219244" y="108847"/>
                  </a:cubicBezTo>
                  <a:cubicBezTo>
                    <a:pt x="208745" y="142240"/>
                    <a:pt x="188696" y="154703"/>
                    <a:pt x="161467" y="154703"/>
                  </a:cubicBezTo>
                  <a:cubicBezTo>
                    <a:pt x="134238" y="154703"/>
                    <a:pt x="67454" y="153280"/>
                    <a:pt x="43070" y="153755"/>
                  </a:cubicBezTo>
                  <a:cubicBezTo>
                    <a:pt x="18754" y="154229"/>
                    <a:pt x="-6579" y="155177"/>
                    <a:pt x="1549" y="182406"/>
                  </a:cubicBezTo>
                  <a:cubicBezTo>
                    <a:pt x="9677" y="209635"/>
                    <a:pt x="41173" y="215324"/>
                    <a:pt x="53569" y="240657"/>
                  </a:cubicBezTo>
                  <a:cubicBezTo>
                    <a:pt x="65964" y="265921"/>
                    <a:pt x="82694" y="275471"/>
                    <a:pt x="87435" y="324172"/>
                  </a:cubicBezTo>
                  <a:cubicBezTo>
                    <a:pt x="92244" y="372872"/>
                    <a:pt x="110328" y="445414"/>
                    <a:pt x="136135" y="458758"/>
                  </a:cubicBezTo>
                  <a:cubicBezTo>
                    <a:pt x="161942" y="472101"/>
                    <a:pt x="203936" y="465463"/>
                    <a:pt x="227779" y="450156"/>
                  </a:cubicBezTo>
                  <a:cubicBezTo>
                    <a:pt x="251621" y="434916"/>
                    <a:pt x="325111" y="378562"/>
                    <a:pt x="351866" y="378562"/>
                  </a:cubicBezTo>
                  <a:cubicBezTo>
                    <a:pt x="378621" y="378562"/>
                    <a:pt x="407204" y="382355"/>
                    <a:pt x="431114" y="391905"/>
                  </a:cubicBezTo>
                  <a:cubicBezTo>
                    <a:pt x="454956" y="401455"/>
                    <a:pt x="485503" y="394750"/>
                    <a:pt x="487400" y="370908"/>
                  </a:cubicBezTo>
                  <a:cubicBezTo>
                    <a:pt x="489297" y="347066"/>
                    <a:pt x="457801" y="312657"/>
                    <a:pt x="444458" y="300262"/>
                  </a:cubicBezTo>
                  <a:cubicBezTo>
                    <a:pt x="431114" y="287867"/>
                    <a:pt x="378621" y="255422"/>
                    <a:pt x="348073" y="235373"/>
                  </a:cubicBezTo>
                  <a:cubicBezTo>
                    <a:pt x="317525" y="215324"/>
                    <a:pt x="298424" y="195275"/>
                    <a:pt x="294631" y="169537"/>
                  </a:cubicBezTo>
                  <a:cubicBezTo>
                    <a:pt x="290838" y="143798"/>
                    <a:pt x="296528" y="72136"/>
                    <a:pt x="281288" y="48294"/>
                  </a:cubicBezTo>
                  <a:cubicBezTo>
                    <a:pt x="266048" y="24452"/>
                    <a:pt x="246947" y="-406"/>
                    <a:pt x="231639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0" name="Google Shape;2310;p50"/>
            <p:cNvSpPr/>
            <p:nvPr/>
          </p:nvSpPr>
          <p:spPr>
            <a:xfrm>
              <a:off x="3348060" y="2969186"/>
              <a:ext cx="912265" cy="1579465"/>
            </a:xfrm>
            <a:custGeom>
              <a:avLst/>
              <a:gdLst/>
              <a:ahLst/>
              <a:cxnLst/>
              <a:rect l="l" t="t" r="r" b="b"/>
              <a:pathLst>
                <a:path w="912265" h="1579465" extrusionOk="0">
                  <a:moveTo>
                    <a:pt x="143008" y="248105"/>
                  </a:moveTo>
                  <a:lnTo>
                    <a:pt x="142873" y="249324"/>
                  </a:lnTo>
                  <a:lnTo>
                    <a:pt x="143144" y="249324"/>
                  </a:lnTo>
                  <a:cubicBezTo>
                    <a:pt x="143144" y="249324"/>
                    <a:pt x="143008" y="248105"/>
                    <a:pt x="143008" y="248105"/>
                  </a:cubicBezTo>
                  <a:lnTo>
                    <a:pt x="143008" y="248105"/>
                  </a:lnTo>
                  <a:close/>
                  <a:moveTo>
                    <a:pt x="142873" y="249324"/>
                  </a:moveTo>
                  <a:lnTo>
                    <a:pt x="143144" y="249324"/>
                  </a:lnTo>
                  <a:cubicBezTo>
                    <a:pt x="143144" y="249324"/>
                    <a:pt x="143144" y="249459"/>
                    <a:pt x="143144" y="249459"/>
                  </a:cubicBezTo>
                  <a:lnTo>
                    <a:pt x="142940" y="249459"/>
                  </a:lnTo>
                  <a:cubicBezTo>
                    <a:pt x="142940" y="249459"/>
                    <a:pt x="142940" y="249324"/>
                    <a:pt x="142940" y="249324"/>
                  </a:cubicBezTo>
                  <a:lnTo>
                    <a:pt x="142940" y="249324"/>
                  </a:lnTo>
                  <a:close/>
                  <a:moveTo>
                    <a:pt x="143144" y="249459"/>
                  </a:moveTo>
                  <a:lnTo>
                    <a:pt x="142940" y="249459"/>
                  </a:lnTo>
                  <a:cubicBezTo>
                    <a:pt x="143076" y="249933"/>
                    <a:pt x="143212" y="250814"/>
                    <a:pt x="143279" y="251153"/>
                  </a:cubicBezTo>
                  <a:lnTo>
                    <a:pt x="143279" y="251153"/>
                  </a:lnTo>
                  <a:cubicBezTo>
                    <a:pt x="143279" y="251153"/>
                    <a:pt x="143144" y="249459"/>
                    <a:pt x="143144" y="249459"/>
                  </a:cubicBezTo>
                  <a:lnTo>
                    <a:pt x="143144" y="249459"/>
                  </a:lnTo>
                  <a:close/>
                  <a:moveTo>
                    <a:pt x="143144" y="251220"/>
                  </a:moveTo>
                  <a:lnTo>
                    <a:pt x="143279" y="251491"/>
                  </a:lnTo>
                  <a:lnTo>
                    <a:pt x="143279" y="252169"/>
                  </a:lnTo>
                  <a:cubicBezTo>
                    <a:pt x="162380" y="292605"/>
                    <a:pt x="177756" y="325253"/>
                    <a:pt x="193808" y="359458"/>
                  </a:cubicBezTo>
                  <a:cubicBezTo>
                    <a:pt x="279897" y="542745"/>
                    <a:pt x="398634" y="735175"/>
                    <a:pt x="486416" y="908776"/>
                  </a:cubicBezTo>
                  <a:lnTo>
                    <a:pt x="487297" y="910401"/>
                  </a:lnTo>
                  <a:cubicBezTo>
                    <a:pt x="500098" y="932211"/>
                    <a:pt x="560652" y="945826"/>
                    <a:pt x="548257" y="884391"/>
                  </a:cubicBezTo>
                  <a:cubicBezTo>
                    <a:pt x="546022" y="873351"/>
                    <a:pt x="543448" y="860685"/>
                    <a:pt x="542093" y="846935"/>
                  </a:cubicBezTo>
                  <a:cubicBezTo>
                    <a:pt x="541145" y="837249"/>
                    <a:pt x="542973" y="828647"/>
                    <a:pt x="547038" y="822077"/>
                  </a:cubicBezTo>
                  <a:cubicBezTo>
                    <a:pt x="550153" y="816929"/>
                    <a:pt x="554692" y="813068"/>
                    <a:pt x="560110" y="810901"/>
                  </a:cubicBezTo>
                  <a:cubicBezTo>
                    <a:pt x="565664" y="808666"/>
                    <a:pt x="572234" y="808191"/>
                    <a:pt x="579549" y="809953"/>
                  </a:cubicBezTo>
                  <a:cubicBezTo>
                    <a:pt x="590861" y="812662"/>
                    <a:pt x="603731" y="820519"/>
                    <a:pt x="616870" y="835353"/>
                  </a:cubicBezTo>
                  <a:cubicBezTo>
                    <a:pt x="644438" y="866442"/>
                    <a:pt x="649044" y="908505"/>
                    <a:pt x="653582" y="949551"/>
                  </a:cubicBezTo>
                  <a:cubicBezTo>
                    <a:pt x="656224" y="973732"/>
                    <a:pt x="658866" y="997506"/>
                    <a:pt x="666045" y="1019249"/>
                  </a:cubicBezTo>
                  <a:cubicBezTo>
                    <a:pt x="674783" y="1045529"/>
                    <a:pt x="698354" y="1059889"/>
                    <a:pt x="729443" y="1078786"/>
                  </a:cubicBezTo>
                  <a:cubicBezTo>
                    <a:pt x="771099" y="1104118"/>
                    <a:pt x="826912" y="1138121"/>
                    <a:pt x="875815" y="1220891"/>
                  </a:cubicBezTo>
                  <a:cubicBezTo>
                    <a:pt x="954996" y="1354800"/>
                    <a:pt x="813772" y="1446104"/>
                    <a:pt x="722400" y="1505168"/>
                  </a:cubicBezTo>
                  <a:lnTo>
                    <a:pt x="713255" y="1511128"/>
                  </a:lnTo>
                  <a:cubicBezTo>
                    <a:pt x="667738" y="1540660"/>
                    <a:pt x="620461" y="1562402"/>
                    <a:pt x="571625" y="1566263"/>
                  </a:cubicBezTo>
                  <a:cubicBezTo>
                    <a:pt x="523128" y="1570124"/>
                    <a:pt x="472734" y="1556306"/>
                    <a:pt x="420512" y="1514853"/>
                  </a:cubicBezTo>
                  <a:cubicBezTo>
                    <a:pt x="344921" y="1454909"/>
                    <a:pt x="337267" y="1347078"/>
                    <a:pt x="331645" y="1267627"/>
                  </a:cubicBezTo>
                  <a:cubicBezTo>
                    <a:pt x="329411" y="1236605"/>
                    <a:pt x="327514" y="1209783"/>
                    <a:pt x="322027" y="1190953"/>
                  </a:cubicBezTo>
                  <a:cubicBezTo>
                    <a:pt x="311800" y="1156138"/>
                    <a:pt x="278746" y="1121729"/>
                    <a:pt x="245692" y="1087456"/>
                  </a:cubicBezTo>
                  <a:cubicBezTo>
                    <a:pt x="214534" y="1055080"/>
                    <a:pt x="183513" y="1022838"/>
                    <a:pt x="173556" y="992020"/>
                  </a:cubicBezTo>
                  <a:cubicBezTo>
                    <a:pt x="168001" y="974816"/>
                    <a:pt x="166851" y="960591"/>
                    <a:pt x="168544" y="949077"/>
                  </a:cubicBezTo>
                  <a:cubicBezTo>
                    <a:pt x="170102" y="938781"/>
                    <a:pt x="173962" y="930721"/>
                    <a:pt x="178974" y="924828"/>
                  </a:cubicBezTo>
                  <a:cubicBezTo>
                    <a:pt x="183919" y="919003"/>
                    <a:pt x="189880" y="915210"/>
                    <a:pt x="195908" y="913314"/>
                  </a:cubicBezTo>
                  <a:cubicBezTo>
                    <a:pt x="200310" y="911891"/>
                    <a:pt x="204645" y="911485"/>
                    <a:pt x="208507" y="912094"/>
                  </a:cubicBezTo>
                  <a:cubicBezTo>
                    <a:pt x="218801" y="913652"/>
                    <a:pt x="230520" y="925167"/>
                    <a:pt x="243796" y="938172"/>
                  </a:cubicBezTo>
                  <a:cubicBezTo>
                    <a:pt x="257478" y="951583"/>
                    <a:pt x="272650" y="966484"/>
                    <a:pt x="291073" y="975357"/>
                  </a:cubicBezTo>
                  <a:cubicBezTo>
                    <a:pt x="302994" y="981115"/>
                    <a:pt x="315525" y="981047"/>
                    <a:pt x="327040" y="976848"/>
                  </a:cubicBezTo>
                  <a:cubicBezTo>
                    <a:pt x="334761" y="974003"/>
                    <a:pt x="342077" y="969329"/>
                    <a:pt x="348375" y="963233"/>
                  </a:cubicBezTo>
                  <a:cubicBezTo>
                    <a:pt x="354607" y="957273"/>
                    <a:pt x="359958" y="949890"/>
                    <a:pt x="363887" y="941626"/>
                  </a:cubicBezTo>
                  <a:cubicBezTo>
                    <a:pt x="371879" y="925031"/>
                    <a:pt x="374250" y="904915"/>
                    <a:pt x="367070" y="885272"/>
                  </a:cubicBezTo>
                  <a:lnTo>
                    <a:pt x="366866" y="884730"/>
                  </a:lnTo>
                  <a:cubicBezTo>
                    <a:pt x="320063" y="785501"/>
                    <a:pt x="276375" y="682275"/>
                    <a:pt x="232687" y="579117"/>
                  </a:cubicBezTo>
                  <a:cubicBezTo>
                    <a:pt x="188254" y="474266"/>
                    <a:pt x="143889" y="369415"/>
                    <a:pt x="96543" y="269237"/>
                  </a:cubicBezTo>
                  <a:lnTo>
                    <a:pt x="95324" y="266664"/>
                  </a:lnTo>
                  <a:lnTo>
                    <a:pt x="92614" y="265851"/>
                  </a:lnTo>
                  <a:cubicBezTo>
                    <a:pt x="92614" y="265851"/>
                    <a:pt x="57258" y="255488"/>
                    <a:pt x="46014" y="238690"/>
                  </a:cubicBezTo>
                  <a:cubicBezTo>
                    <a:pt x="36870" y="225143"/>
                    <a:pt x="23730" y="129571"/>
                    <a:pt x="16889" y="79449"/>
                  </a:cubicBezTo>
                  <a:cubicBezTo>
                    <a:pt x="14992" y="65699"/>
                    <a:pt x="13570" y="55268"/>
                    <a:pt x="12825" y="50865"/>
                  </a:cubicBezTo>
                  <a:cubicBezTo>
                    <a:pt x="11877" y="45243"/>
                    <a:pt x="15534" y="36235"/>
                    <a:pt x="21969" y="28242"/>
                  </a:cubicBezTo>
                  <a:cubicBezTo>
                    <a:pt x="25965" y="23298"/>
                    <a:pt x="30977" y="18827"/>
                    <a:pt x="36532" y="15982"/>
                  </a:cubicBezTo>
                  <a:cubicBezTo>
                    <a:pt x="41814" y="13273"/>
                    <a:pt x="47572" y="11918"/>
                    <a:pt x="53533" y="12934"/>
                  </a:cubicBezTo>
                  <a:cubicBezTo>
                    <a:pt x="60983" y="14154"/>
                    <a:pt x="68975" y="19098"/>
                    <a:pt x="76765" y="29529"/>
                  </a:cubicBezTo>
                  <a:cubicBezTo>
                    <a:pt x="107177" y="70169"/>
                    <a:pt x="76765" y="79652"/>
                    <a:pt x="76629" y="79652"/>
                  </a:cubicBezTo>
                  <a:lnTo>
                    <a:pt x="66469" y="82903"/>
                  </a:lnTo>
                  <a:lnTo>
                    <a:pt x="74123" y="90286"/>
                  </a:lnTo>
                  <a:cubicBezTo>
                    <a:pt x="74123" y="90286"/>
                    <a:pt x="140434" y="153684"/>
                    <a:pt x="148426" y="177323"/>
                  </a:cubicBezTo>
                  <a:cubicBezTo>
                    <a:pt x="153642" y="192902"/>
                    <a:pt x="148359" y="218031"/>
                    <a:pt x="145040" y="233542"/>
                  </a:cubicBezTo>
                  <a:cubicBezTo>
                    <a:pt x="143279" y="241873"/>
                    <a:pt x="141992" y="247969"/>
                    <a:pt x="143279" y="251288"/>
                  </a:cubicBezTo>
                  <a:lnTo>
                    <a:pt x="143279" y="251288"/>
                  </a:lnTo>
                  <a:close/>
                  <a:moveTo>
                    <a:pt x="154929" y="246682"/>
                  </a:moveTo>
                  <a:cubicBezTo>
                    <a:pt x="155065" y="247089"/>
                    <a:pt x="155200" y="247495"/>
                    <a:pt x="155268" y="247901"/>
                  </a:cubicBezTo>
                  <a:cubicBezTo>
                    <a:pt x="168069" y="275062"/>
                    <a:pt x="186358" y="313941"/>
                    <a:pt x="205187" y="354107"/>
                  </a:cubicBezTo>
                  <a:cubicBezTo>
                    <a:pt x="291141" y="537055"/>
                    <a:pt x="409674" y="729079"/>
                    <a:pt x="497592" y="903018"/>
                  </a:cubicBezTo>
                  <a:lnTo>
                    <a:pt x="498134" y="903966"/>
                  </a:lnTo>
                  <a:cubicBezTo>
                    <a:pt x="501182" y="909182"/>
                    <a:pt x="544396" y="929570"/>
                    <a:pt x="535794" y="886830"/>
                  </a:cubicBezTo>
                  <a:cubicBezTo>
                    <a:pt x="533491" y="875451"/>
                    <a:pt x="530849" y="862378"/>
                    <a:pt x="529426" y="848086"/>
                  </a:cubicBezTo>
                  <a:cubicBezTo>
                    <a:pt x="528140" y="835556"/>
                    <a:pt x="530714" y="824244"/>
                    <a:pt x="536133" y="815439"/>
                  </a:cubicBezTo>
                  <a:cubicBezTo>
                    <a:pt x="540670" y="807988"/>
                    <a:pt x="547308" y="802299"/>
                    <a:pt x="555301" y="799115"/>
                  </a:cubicBezTo>
                  <a:cubicBezTo>
                    <a:pt x="563226" y="795932"/>
                    <a:pt x="572438" y="795187"/>
                    <a:pt x="582327" y="797557"/>
                  </a:cubicBezTo>
                  <a:cubicBezTo>
                    <a:pt x="596009" y="800809"/>
                    <a:pt x="611181" y="809953"/>
                    <a:pt x="626218" y="826954"/>
                  </a:cubicBezTo>
                  <a:cubicBezTo>
                    <a:pt x="656494" y="861091"/>
                    <a:pt x="661304" y="905118"/>
                    <a:pt x="666045" y="948129"/>
                  </a:cubicBezTo>
                  <a:cubicBezTo>
                    <a:pt x="668619" y="971700"/>
                    <a:pt x="671193" y="994932"/>
                    <a:pt x="677966" y="1015252"/>
                  </a:cubicBezTo>
                  <a:cubicBezTo>
                    <a:pt x="685213" y="1037062"/>
                    <a:pt x="707092" y="1050406"/>
                    <a:pt x="735946" y="1067949"/>
                  </a:cubicBezTo>
                  <a:cubicBezTo>
                    <a:pt x="778753" y="1094026"/>
                    <a:pt x="836123" y="1128909"/>
                    <a:pt x="886653" y="1214388"/>
                  </a:cubicBezTo>
                  <a:cubicBezTo>
                    <a:pt x="971997" y="1358728"/>
                    <a:pt x="824609" y="1454029"/>
                    <a:pt x="729173" y="1515666"/>
                  </a:cubicBezTo>
                  <a:lnTo>
                    <a:pt x="720028" y="1521627"/>
                  </a:lnTo>
                  <a:cubicBezTo>
                    <a:pt x="672886" y="1552174"/>
                    <a:pt x="623712" y="1574730"/>
                    <a:pt x="572506" y="1578794"/>
                  </a:cubicBezTo>
                  <a:cubicBezTo>
                    <a:pt x="520960" y="1582925"/>
                    <a:pt x="467587" y="1568363"/>
                    <a:pt x="412519" y="1524675"/>
                  </a:cubicBezTo>
                  <a:cubicBezTo>
                    <a:pt x="332594" y="1461276"/>
                    <a:pt x="324669" y="1350261"/>
                    <a:pt x="318844" y="1268440"/>
                  </a:cubicBezTo>
                  <a:cubicBezTo>
                    <a:pt x="316677" y="1238095"/>
                    <a:pt x="314848" y="1211882"/>
                    <a:pt x="309700" y="1194475"/>
                  </a:cubicBezTo>
                  <a:cubicBezTo>
                    <a:pt x="300353" y="1162640"/>
                    <a:pt x="268315" y="1129383"/>
                    <a:pt x="236413" y="1096194"/>
                  </a:cubicBezTo>
                  <a:cubicBezTo>
                    <a:pt x="204306" y="1062801"/>
                    <a:pt x="172201" y="1029476"/>
                    <a:pt x="161364" y="995881"/>
                  </a:cubicBezTo>
                  <a:cubicBezTo>
                    <a:pt x="155133" y="976644"/>
                    <a:pt x="153913" y="960456"/>
                    <a:pt x="155878" y="947248"/>
                  </a:cubicBezTo>
                  <a:cubicBezTo>
                    <a:pt x="157774" y="934446"/>
                    <a:pt x="162719" y="924286"/>
                    <a:pt x="169153" y="916633"/>
                  </a:cubicBezTo>
                  <a:cubicBezTo>
                    <a:pt x="175655" y="908911"/>
                    <a:pt x="183784" y="903831"/>
                    <a:pt x="191844" y="901257"/>
                  </a:cubicBezTo>
                  <a:cubicBezTo>
                    <a:pt x="198143" y="899225"/>
                    <a:pt x="204510" y="898683"/>
                    <a:pt x="210132" y="899496"/>
                  </a:cubicBezTo>
                  <a:cubicBezTo>
                    <a:pt x="224492" y="901664"/>
                    <a:pt x="237632" y="914533"/>
                    <a:pt x="252466" y="929096"/>
                  </a:cubicBezTo>
                  <a:cubicBezTo>
                    <a:pt x="265470" y="941829"/>
                    <a:pt x="279829" y="955986"/>
                    <a:pt x="296357" y="963910"/>
                  </a:cubicBezTo>
                  <a:cubicBezTo>
                    <a:pt x="304959" y="968042"/>
                    <a:pt x="314103" y="967974"/>
                    <a:pt x="322569" y="964926"/>
                  </a:cubicBezTo>
                  <a:cubicBezTo>
                    <a:pt x="328598" y="962691"/>
                    <a:pt x="334423" y="958966"/>
                    <a:pt x="339503" y="954089"/>
                  </a:cubicBezTo>
                  <a:cubicBezTo>
                    <a:pt x="344651" y="949077"/>
                    <a:pt x="349120" y="942981"/>
                    <a:pt x="352372" y="936140"/>
                  </a:cubicBezTo>
                  <a:cubicBezTo>
                    <a:pt x="358942" y="922458"/>
                    <a:pt x="360907" y="905931"/>
                    <a:pt x="355149" y="889878"/>
                  </a:cubicBezTo>
                  <a:cubicBezTo>
                    <a:pt x="308548" y="790987"/>
                    <a:pt x="264725" y="687491"/>
                    <a:pt x="220902" y="583994"/>
                  </a:cubicBezTo>
                  <a:cubicBezTo>
                    <a:pt x="177011" y="480362"/>
                    <a:pt x="133119" y="376730"/>
                    <a:pt x="86180" y="277094"/>
                  </a:cubicBezTo>
                  <a:cubicBezTo>
                    <a:pt x="77036" y="274046"/>
                    <a:pt x="47165" y="263141"/>
                    <a:pt x="35448" y="245734"/>
                  </a:cubicBezTo>
                  <a:cubicBezTo>
                    <a:pt x="24678" y="229749"/>
                    <a:pt x="11266" y="132281"/>
                    <a:pt x="4291" y="81142"/>
                  </a:cubicBezTo>
                  <a:cubicBezTo>
                    <a:pt x="2462" y="67798"/>
                    <a:pt x="1106" y="57706"/>
                    <a:pt x="294" y="53033"/>
                  </a:cubicBezTo>
                  <a:cubicBezTo>
                    <a:pt x="-1264" y="44024"/>
                    <a:pt x="3478" y="31019"/>
                    <a:pt x="12080" y="20385"/>
                  </a:cubicBezTo>
                  <a:cubicBezTo>
                    <a:pt x="17092" y="14154"/>
                    <a:pt x="23459" y="8532"/>
                    <a:pt x="30707" y="4806"/>
                  </a:cubicBezTo>
                  <a:cubicBezTo>
                    <a:pt x="38225" y="946"/>
                    <a:pt x="46692" y="-951"/>
                    <a:pt x="55497" y="471"/>
                  </a:cubicBezTo>
                  <a:cubicBezTo>
                    <a:pt x="65996" y="2233"/>
                    <a:pt x="76765" y="8667"/>
                    <a:pt x="86789" y="22011"/>
                  </a:cubicBezTo>
                  <a:cubicBezTo>
                    <a:pt x="115915" y="60957"/>
                    <a:pt x="100607" y="79719"/>
                    <a:pt x="89160" y="87373"/>
                  </a:cubicBezTo>
                  <a:cubicBezTo>
                    <a:pt x="106297" y="104307"/>
                    <a:pt x="153033" y="151652"/>
                    <a:pt x="160348" y="173327"/>
                  </a:cubicBezTo>
                  <a:cubicBezTo>
                    <a:pt x="166715" y="192225"/>
                    <a:pt x="160958" y="219386"/>
                    <a:pt x="157368" y="236183"/>
                  </a:cubicBezTo>
                  <a:cubicBezTo>
                    <a:pt x="156013" y="242483"/>
                    <a:pt x="154658" y="245937"/>
                    <a:pt x="154862" y="246479"/>
                  </a:cubicBezTo>
                  <a:lnTo>
                    <a:pt x="154997" y="24675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1" name="Google Shape;2311;p50"/>
            <p:cNvSpPr/>
            <p:nvPr/>
          </p:nvSpPr>
          <p:spPr>
            <a:xfrm>
              <a:off x="4087126" y="4140162"/>
              <a:ext cx="53024" cy="52957"/>
            </a:xfrm>
            <a:custGeom>
              <a:avLst/>
              <a:gdLst/>
              <a:ahLst/>
              <a:cxnLst/>
              <a:rect l="l" t="t" r="r" b="b"/>
              <a:pathLst>
                <a:path w="53024" h="52957" extrusionOk="0">
                  <a:moveTo>
                    <a:pt x="401" y="22211"/>
                  </a:moveTo>
                  <a:cubicBezTo>
                    <a:pt x="1553" y="15032"/>
                    <a:pt x="5549" y="8936"/>
                    <a:pt x="11103" y="5007"/>
                  </a:cubicBezTo>
                  <a:cubicBezTo>
                    <a:pt x="16589" y="1079"/>
                    <a:pt x="23566" y="-818"/>
                    <a:pt x="30813" y="333"/>
                  </a:cubicBezTo>
                  <a:lnTo>
                    <a:pt x="30813" y="333"/>
                  </a:lnTo>
                  <a:cubicBezTo>
                    <a:pt x="38061" y="1553"/>
                    <a:pt x="44089" y="5481"/>
                    <a:pt x="48018" y="10968"/>
                  </a:cubicBezTo>
                  <a:cubicBezTo>
                    <a:pt x="51947" y="16454"/>
                    <a:pt x="53843" y="23431"/>
                    <a:pt x="52692" y="30543"/>
                  </a:cubicBezTo>
                  <a:lnTo>
                    <a:pt x="52692" y="30746"/>
                  </a:lnTo>
                  <a:cubicBezTo>
                    <a:pt x="51472" y="37925"/>
                    <a:pt x="47544" y="44021"/>
                    <a:pt x="41989" y="47950"/>
                  </a:cubicBezTo>
                  <a:cubicBezTo>
                    <a:pt x="36503" y="51879"/>
                    <a:pt x="29594" y="53775"/>
                    <a:pt x="22414" y="52624"/>
                  </a:cubicBezTo>
                  <a:lnTo>
                    <a:pt x="22280" y="52624"/>
                  </a:lnTo>
                  <a:cubicBezTo>
                    <a:pt x="15032" y="51472"/>
                    <a:pt x="9003" y="47476"/>
                    <a:pt x="5007" y="41922"/>
                  </a:cubicBezTo>
                  <a:cubicBezTo>
                    <a:pt x="1079" y="36435"/>
                    <a:pt x="-818" y="29526"/>
                    <a:pt x="333" y="22347"/>
                  </a:cubicBezTo>
                  <a:lnTo>
                    <a:pt x="333" y="22211"/>
                  </a:lnTo>
                  <a:lnTo>
                    <a:pt x="333" y="22211"/>
                  </a:lnTo>
                  <a:close/>
                  <a:moveTo>
                    <a:pt x="12864" y="24243"/>
                  </a:moveTo>
                  <a:cubicBezTo>
                    <a:pt x="12254" y="28036"/>
                    <a:pt x="13203" y="31694"/>
                    <a:pt x="15303" y="34539"/>
                  </a:cubicBezTo>
                  <a:cubicBezTo>
                    <a:pt x="17334" y="37384"/>
                    <a:pt x="20383" y="39416"/>
                    <a:pt x="24108" y="40025"/>
                  </a:cubicBezTo>
                  <a:lnTo>
                    <a:pt x="24379" y="40025"/>
                  </a:lnTo>
                  <a:cubicBezTo>
                    <a:pt x="28172" y="40703"/>
                    <a:pt x="31829" y="39686"/>
                    <a:pt x="34674" y="37655"/>
                  </a:cubicBezTo>
                  <a:cubicBezTo>
                    <a:pt x="37520" y="35623"/>
                    <a:pt x="39551" y="32507"/>
                    <a:pt x="40228" y="28781"/>
                  </a:cubicBezTo>
                  <a:lnTo>
                    <a:pt x="40228" y="28646"/>
                  </a:lnTo>
                  <a:cubicBezTo>
                    <a:pt x="40838" y="24853"/>
                    <a:pt x="39890" y="21195"/>
                    <a:pt x="37790" y="18283"/>
                  </a:cubicBezTo>
                  <a:cubicBezTo>
                    <a:pt x="35758" y="15438"/>
                    <a:pt x="32574" y="13338"/>
                    <a:pt x="28782" y="12729"/>
                  </a:cubicBezTo>
                  <a:lnTo>
                    <a:pt x="28782" y="12729"/>
                  </a:lnTo>
                  <a:cubicBezTo>
                    <a:pt x="24988" y="12119"/>
                    <a:pt x="21331" y="13067"/>
                    <a:pt x="18486" y="15167"/>
                  </a:cubicBezTo>
                  <a:cubicBezTo>
                    <a:pt x="15641" y="17199"/>
                    <a:pt x="13542" y="20383"/>
                    <a:pt x="12932" y="241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2" name="Google Shape;2312;p50"/>
            <p:cNvSpPr/>
            <p:nvPr/>
          </p:nvSpPr>
          <p:spPr>
            <a:xfrm>
              <a:off x="4150525" y="4225777"/>
              <a:ext cx="53024" cy="52957"/>
            </a:xfrm>
            <a:custGeom>
              <a:avLst/>
              <a:gdLst/>
              <a:ahLst/>
              <a:cxnLst/>
              <a:rect l="l" t="t" r="r" b="b"/>
              <a:pathLst>
                <a:path w="53024" h="52957" extrusionOk="0">
                  <a:moveTo>
                    <a:pt x="401" y="22279"/>
                  </a:moveTo>
                  <a:cubicBezTo>
                    <a:pt x="1552" y="15032"/>
                    <a:pt x="5548" y="9003"/>
                    <a:pt x="11035" y="5007"/>
                  </a:cubicBezTo>
                  <a:cubicBezTo>
                    <a:pt x="16521" y="1079"/>
                    <a:pt x="23498" y="-818"/>
                    <a:pt x="30678" y="333"/>
                  </a:cubicBezTo>
                  <a:lnTo>
                    <a:pt x="30814" y="333"/>
                  </a:lnTo>
                  <a:cubicBezTo>
                    <a:pt x="37993" y="1553"/>
                    <a:pt x="44089" y="5481"/>
                    <a:pt x="48017" y="11035"/>
                  </a:cubicBezTo>
                  <a:cubicBezTo>
                    <a:pt x="51946" y="16522"/>
                    <a:pt x="53842" y="23498"/>
                    <a:pt x="52691" y="30610"/>
                  </a:cubicBezTo>
                  <a:lnTo>
                    <a:pt x="52691" y="30746"/>
                  </a:lnTo>
                  <a:cubicBezTo>
                    <a:pt x="51472" y="37925"/>
                    <a:pt x="47544" y="44021"/>
                    <a:pt x="41989" y="47950"/>
                  </a:cubicBezTo>
                  <a:cubicBezTo>
                    <a:pt x="36503" y="51879"/>
                    <a:pt x="29526" y="53775"/>
                    <a:pt x="22279" y="52624"/>
                  </a:cubicBezTo>
                  <a:cubicBezTo>
                    <a:pt x="15031" y="51472"/>
                    <a:pt x="9003" y="47476"/>
                    <a:pt x="5007" y="41922"/>
                  </a:cubicBezTo>
                  <a:cubicBezTo>
                    <a:pt x="1079" y="36435"/>
                    <a:pt x="-818" y="29391"/>
                    <a:pt x="334" y="22211"/>
                  </a:cubicBezTo>
                  <a:lnTo>
                    <a:pt x="334" y="22211"/>
                  </a:lnTo>
                  <a:close/>
                  <a:moveTo>
                    <a:pt x="18418" y="15235"/>
                  </a:moveTo>
                  <a:cubicBezTo>
                    <a:pt x="15574" y="17335"/>
                    <a:pt x="13473" y="20450"/>
                    <a:pt x="12864" y="24243"/>
                  </a:cubicBezTo>
                  <a:cubicBezTo>
                    <a:pt x="12255" y="28036"/>
                    <a:pt x="13202" y="31694"/>
                    <a:pt x="15302" y="34606"/>
                  </a:cubicBezTo>
                  <a:cubicBezTo>
                    <a:pt x="17335" y="37451"/>
                    <a:pt x="20518" y="39551"/>
                    <a:pt x="24311" y="40161"/>
                  </a:cubicBezTo>
                  <a:cubicBezTo>
                    <a:pt x="28104" y="40770"/>
                    <a:pt x="31761" y="39754"/>
                    <a:pt x="34606" y="37722"/>
                  </a:cubicBezTo>
                  <a:cubicBezTo>
                    <a:pt x="37451" y="35690"/>
                    <a:pt x="39483" y="32575"/>
                    <a:pt x="40161" y="28849"/>
                  </a:cubicBezTo>
                  <a:lnTo>
                    <a:pt x="40161" y="28714"/>
                  </a:lnTo>
                  <a:cubicBezTo>
                    <a:pt x="40770" y="24921"/>
                    <a:pt x="39822" y="21263"/>
                    <a:pt x="37722" y="18351"/>
                  </a:cubicBezTo>
                  <a:cubicBezTo>
                    <a:pt x="35690" y="15506"/>
                    <a:pt x="32575" y="13406"/>
                    <a:pt x="28849" y="12796"/>
                  </a:cubicBezTo>
                  <a:lnTo>
                    <a:pt x="28713" y="12796"/>
                  </a:lnTo>
                  <a:cubicBezTo>
                    <a:pt x="24921" y="12187"/>
                    <a:pt x="21263" y="13135"/>
                    <a:pt x="18350" y="15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3" name="Google Shape;2313;p50"/>
            <p:cNvSpPr/>
            <p:nvPr/>
          </p:nvSpPr>
          <p:spPr>
            <a:xfrm>
              <a:off x="4018716" y="4120384"/>
              <a:ext cx="52967" cy="52963"/>
            </a:xfrm>
            <a:custGeom>
              <a:avLst/>
              <a:gdLst/>
              <a:ahLst/>
              <a:cxnLst/>
              <a:rect l="l" t="t" r="r" b="b"/>
              <a:pathLst>
                <a:path w="52967" h="52963" extrusionOk="0">
                  <a:moveTo>
                    <a:pt x="333" y="22211"/>
                  </a:moveTo>
                  <a:cubicBezTo>
                    <a:pt x="1485" y="14964"/>
                    <a:pt x="5481" y="8936"/>
                    <a:pt x="10968" y="5007"/>
                  </a:cubicBezTo>
                  <a:cubicBezTo>
                    <a:pt x="16454" y="1079"/>
                    <a:pt x="23431" y="-818"/>
                    <a:pt x="30678" y="333"/>
                  </a:cubicBezTo>
                  <a:lnTo>
                    <a:pt x="30813" y="333"/>
                  </a:lnTo>
                  <a:cubicBezTo>
                    <a:pt x="37993" y="1553"/>
                    <a:pt x="44022" y="5549"/>
                    <a:pt x="47950" y="10968"/>
                  </a:cubicBezTo>
                  <a:cubicBezTo>
                    <a:pt x="51878" y="16386"/>
                    <a:pt x="53707" y="23227"/>
                    <a:pt x="52691" y="30339"/>
                  </a:cubicBezTo>
                  <a:lnTo>
                    <a:pt x="52691" y="30678"/>
                  </a:lnTo>
                  <a:cubicBezTo>
                    <a:pt x="51472" y="37925"/>
                    <a:pt x="47476" y="43954"/>
                    <a:pt x="41989" y="47950"/>
                  </a:cubicBezTo>
                  <a:cubicBezTo>
                    <a:pt x="36503" y="51946"/>
                    <a:pt x="29527" y="53775"/>
                    <a:pt x="22279" y="52624"/>
                  </a:cubicBezTo>
                  <a:lnTo>
                    <a:pt x="22211" y="52624"/>
                  </a:lnTo>
                  <a:cubicBezTo>
                    <a:pt x="15032" y="51404"/>
                    <a:pt x="8936" y="47476"/>
                    <a:pt x="5007" y="41989"/>
                  </a:cubicBezTo>
                  <a:cubicBezTo>
                    <a:pt x="1078" y="36503"/>
                    <a:pt x="-818" y="29526"/>
                    <a:pt x="333" y="22347"/>
                  </a:cubicBezTo>
                  <a:lnTo>
                    <a:pt x="333" y="22347"/>
                  </a:lnTo>
                  <a:close/>
                  <a:moveTo>
                    <a:pt x="12797" y="24176"/>
                  </a:moveTo>
                  <a:lnTo>
                    <a:pt x="12797" y="24176"/>
                  </a:lnTo>
                  <a:cubicBezTo>
                    <a:pt x="12187" y="27969"/>
                    <a:pt x="13203" y="31626"/>
                    <a:pt x="15235" y="34471"/>
                  </a:cubicBezTo>
                  <a:cubicBezTo>
                    <a:pt x="17267" y="37316"/>
                    <a:pt x="20451" y="39416"/>
                    <a:pt x="24243" y="40025"/>
                  </a:cubicBezTo>
                  <a:lnTo>
                    <a:pt x="24243" y="40025"/>
                  </a:lnTo>
                  <a:cubicBezTo>
                    <a:pt x="28037" y="40635"/>
                    <a:pt x="31694" y="39686"/>
                    <a:pt x="34539" y="37587"/>
                  </a:cubicBezTo>
                  <a:cubicBezTo>
                    <a:pt x="37384" y="35555"/>
                    <a:pt x="39416" y="32439"/>
                    <a:pt x="40093" y="28781"/>
                  </a:cubicBezTo>
                  <a:lnTo>
                    <a:pt x="40093" y="28578"/>
                  </a:lnTo>
                  <a:cubicBezTo>
                    <a:pt x="40703" y="24785"/>
                    <a:pt x="39755" y="21128"/>
                    <a:pt x="37722" y="18283"/>
                  </a:cubicBezTo>
                  <a:cubicBezTo>
                    <a:pt x="35691" y="15438"/>
                    <a:pt x="32507" y="13338"/>
                    <a:pt x="28714" y="12729"/>
                  </a:cubicBezTo>
                  <a:lnTo>
                    <a:pt x="28646" y="12729"/>
                  </a:lnTo>
                  <a:cubicBezTo>
                    <a:pt x="24920" y="12119"/>
                    <a:pt x="21263" y="13135"/>
                    <a:pt x="18418" y="15167"/>
                  </a:cubicBezTo>
                  <a:cubicBezTo>
                    <a:pt x="15573" y="17199"/>
                    <a:pt x="13474" y="20383"/>
                    <a:pt x="12864" y="24176"/>
                  </a:cubicBezTo>
                  <a:lnTo>
                    <a:pt x="12864" y="2417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4" name="Google Shape;2314;p50"/>
            <p:cNvSpPr/>
            <p:nvPr/>
          </p:nvSpPr>
          <p:spPr>
            <a:xfrm>
              <a:off x="3930047" y="4282126"/>
              <a:ext cx="138988" cy="107560"/>
            </a:xfrm>
            <a:custGeom>
              <a:avLst/>
              <a:gdLst/>
              <a:ahLst/>
              <a:cxnLst/>
              <a:rect l="l" t="t" r="r" b="b"/>
              <a:pathLst>
                <a:path w="138988" h="107560" extrusionOk="0">
                  <a:moveTo>
                    <a:pt x="5622" y="99162"/>
                  </a:moveTo>
                  <a:lnTo>
                    <a:pt x="0" y="72136"/>
                  </a:lnTo>
                  <a:lnTo>
                    <a:pt x="131606" y="0"/>
                  </a:lnTo>
                  <a:lnTo>
                    <a:pt x="138989" y="35425"/>
                  </a:lnTo>
                  <a:lnTo>
                    <a:pt x="7384" y="107561"/>
                  </a:lnTo>
                  <a:lnTo>
                    <a:pt x="5622" y="99162"/>
                  </a:lnTo>
                  <a:lnTo>
                    <a:pt x="5622" y="99162"/>
                  </a:lnTo>
                  <a:close/>
                  <a:moveTo>
                    <a:pt x="14292" y="78706"/>
                  </a:moveTo>
                  <a:lnTo>
                    <a:pt x="16256" y="88189"/>
                  </a:lnTo>
                  <a:lnTo>
                    <a:pt x="124697" y="28719"/>
                  </a:lnTo>
                  <a:lnTo>
                    <a:pt x="122733" y="19236"/>
                  </a:lnTo>
                  <a:lnTo>
                    <a:pt x="14292" y="7870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5" name="Google Shape;2315;p50"/>
            <p:cNvSpPr/>
            <p:nvPr/>
          </p:nvSpPr>
          <p:spPr>
            <a:xfrm>
              <a:off x="3433858" y="3211813"/>
              <a:ext cx="69528" cy="38438"/>
            </a:xfrm>
            <a:custGeom>
              <a:avLst/>
              <a:gdLst/>
              <a:ahLst/>
              <a:cxnLst/>
              <a:rect l="l" t="t" r="r" b="b"/>
              <a:pathLst>
                <a:path w="69528" h="38438" extrusionOk="0">
                  <a:moveTo>
                    <a:pt x="10541" y="36838"/>
                  </a:moveTo>
                  <a:cubicBezTo>
                    <a:pt x="7967" y="39141"/>
                    <a:pt x="3971" y="38938"/>
                    <a:pt x="1601" y="36364"/>
                  </a:cubicBezTo>
                  <a:cubicBezTo>
                    <a:pt x="-703" y="33790"/>
                    <a:pt x="-499" y="29794"/>
                    <a:pt x="2075" y="27491"/>
                  </a:cubicBezTo>
                  <a:cubicBezTo>
                    <a:pt x="9255" y="21056"/>
                    <a:pt x="19347" y="14689"/>
                    <a:pt x="30388" y="9677"/>
                  </a:cubicBezTo>
                  <a:cubicBezTo>
                    <a:pt x="40615" y="5004"/>
                    <a:pt x="51791" y="1481"/>
                    <a:pt x="62358" y="59"/>
                  </a:cubicBezTo>
                  <a:cubicBezTo>
                    <a:pt x="65812" y="-415"/>
                    <a:pt x="68995" y="2023"/>
                    <a:pt x="69469" y="5478"/>
                  </a:cubicBezTo>
                  <a:cubicBezTo>
                    <a:pt x="69944" y="8932"/>
                    <a:pt x="67505" y="12116"/>
                    <a:pt x="64051" y="12590"/>
                  </a:cubicBezTo>
                  <a:cubicBezTo>
                    <a:pt x="54771" y="13877"/>
                    <a:pt x="44815" y="17060"/>
                    <a:pt x="35535" y="21259"/>
                  </a:cubicBezTo>
                  <a:cubicBezTo>
                    <a:pt x="25646" y="25730"/>
                    <a:pt x="16705" y="31352"/>
                    <a:pt x="10474" y="369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6" name="Google Shape;2316;p50"/>
            <p:cNvSpPr/>
            <p:nvPr/>
          </p:nvSpPr>
          <p:spPr>
            <a:xfrm>
              <a:off x="3320381" y="3148090"/>
              <a:ext cx="58046" cy="48750"/>
            </a:xfrm>
            <a:custGeom>
              <a:avLst/>
              <a:gdLst/>
              <a:ahLst/>
              <a:cxnLst/>
              <a:rect l="l" t="t" r="r" b="b"/>
              <a:pathLst>
                <a:path w="58046" h="48750" extrusionOk="0">
                  <a:moveTo>
                    <a:pt x="54863" y="11492"/>
                  </a:moveTo>
                  <a:lnTo>
                    <a:pt x="29801" y="13862"/>
                  </a:lnTo>
                  <a:lnTo>
                    <a:pt x="28785" y="4583"/>
                  </a:lnTo>
                  <a:cubicBezTo>
                    <a:pt x="27634" y="-6390"/>
                    <a:pt x="-2237" y="2822"/>
                    <a:pt x="134" y="27070"/>
                  </a:cubicBezTo>
                  <a:cubicBezTo>
                    <a:pt x="2437" y="51319"/>
                    <a:pt x="33662" y="52064"/>
                    <a:pt x="32917" y="44546"/>
                  </a:cubicBezTo>
                  <a:lnTo>
                    <a:pt x="32037" y="35063"/>
                  </a:lnTo>
                  <a:lnTo>
                    <a:pt x="58046" y="32354"/>
                  </a:lnTo>
                  <a:lnTo>
                    <a:pt x="54863" y="1135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7" name="Google Shape;2317;p50"/>
            <p:cNvSpPr/>
            <p:nvPr/>
          </p:nvSpPr>
          <p:spPr>
            <a:xfrm>
              <a:off x="3314056" y="3141889"/>
              <a:ext cx="70701" cy="61389"/>
            </a:xfrm>
            <a:custGeom>
              <a:avLst/>
              <a:gdLst/>
              <a:ahLst/>
              <a:cxnLst/>
              <a:rect l="l" t="t" r="r" b="b"/>
              <a:pathLst>
                <a:path w="70701" h="61389" extrusionOk="0">
                  <a:moveTo>
                    <a:pt x="55837" y="24534"/>
                  </a:moveTo>
                  <a:lnTo>
                    <a:pt x="36737" y="26362"/>
                  </a:lnTo>
                  <a:cubicBezTo>
                    <a:pt x="33282" y="26701"/>
                    <a:pt x="30234" y="24195"/>
                    <a:pt x="29896" y="20741"/>
                  </a:cubicBezTo>
                  <a:lnTo>
                    <a:pt x="29015" y="12545"/>
                  </a:lnTo>
                  <a:cubicBezTo>
                    <a:pt x="28337" y="12545"/>
                    <a:pt x="27592" y="12545"/>
                    <a:pt x="26644" y="12816"/>
                  </a:cubicBezTo>
                  <a:cubicBezTo>
                    <a:pt x="25222" y="13154"/>
                    <a:pt x="23732" y="13764"/>
                    <a:pt x="22174" y="14577"/>
                  </a:cubicBezTo>
                  <a:cubicBezTo>
                    <a:pt x="16823" y="17625"/>
                    <a:pt x="11946" y="23789"/>
                    <a:pt x="12759" y="32729"/>
                  </a:cubicBezTo>
                  <a:cubicBezTo>
                    <a:pt x="13639" y="41738"/>
                    <a:pt x="19938" y="46344"/>
                    <a:pt x="25899" y="47969"/>
                  </a:cubicBezTo>
                  <a:cubicBezTo>
                    <a:pt x="27660" y="48444"/>
                    <a:pt x="29285" y="48647"/>
                    <a:pt x="30776" y="48714"/>
                  </a:cubicBezTo>
                  <a:cubicBezTo>
                    <a:pt x="31453" y="48714"/>
                    <a:pt x="32130" y="48714"/>
                    <a:pt x="32672" y="48647"/>
                  </a:cubicBezTo>
                  <a:lnTo>
                    <a:pt x="32063" y="41941"/>
                  </a:lnTo>
                  <a:cubicBezTo>
                    <a:pt x="31724" y="38487"/>
                    <a:pt x="34231" y="35439"/>
                    <a:pt x="37684" y="35032"/>
                  </a:cubicBezTo>
                  <a:lnTo>
                    <a:pt x="57124" y="33000"/>
                  </a:lnTo>
                  <a:lnTo>
                    <a:pt x="55837" y="24466"/>
                  </a:lnTo>
                  <a:lnTo>
                    <a:pt x="55837" y="24466"/>
                  </a:lnTo>
                  <a:close/>
                  <a:moveTo>
                    <a:pt x="41749" y="13222"/>
                  </a:moveTo>
                  <a:lnTo>
                    <a:pt x="60240" y="11461"/>
                  </a:lnTo>
                  <a:cubicBezTo>
                    <a:pt x="63694" y="10919"/>
                    <a:pt x="66946" y="13358"/>
                    <a:pt x="67419" y="16812"/>
                  </a:cubicBezTo>
                  <a:lnTo>
                    <a:pt x="70670" y="38080"/>
                  </a:lnTo>
                  <a:cubicBezTo>
                    <a:pt x="71009" y="41535"/>
                    <a:pt x="68503" y="44650"/>
                    <a:pt x="65049" y="44989"/>
                  </a:cubicBezTo>
                  <a:lnTo>
                    <a:pt x="45270" y="47021"/>
                  </a:lnTo>
                  <a:lnTo>
                    <a:pt x="45542" y="50272"/>
                  </a:lnTo>
                  <a:cubicBezTo>
                    <a:pt x="46016" y="55285"/>
                    <a:pt x="42968" y="58807"/>
                    <a:pt x="37820" y="60432"/>
                  </a:cubicBezTo>
                  <a:cubicBezTo>
                    <a:pt x="35788" y="61110"/>
                    <a:pt x="33282" y="61448"/>
                    <a:pt x="30573" y="61381"/>
                  </a:cubicBezTo>
                  <a:cubicBezTo>
                    <a:pt x="28067" y="61381"/>
                    <a:pt x="25289" y="60974"/>
                    <a:pt x="22512" y="60229"/>
                  </a:cubicBezTo>
                  <a:cubicBezTo>
                    <a:pt x="12352" y="57452"/>
                    <a:pt x="1650" y="49527"/>
                    <a:pt x="161" y="34016"/>
                  </a:cubicBezTo>
                  <a:cubicBezTo>
                    <a:pt x="-1262" y="19115"/>
                    <a:pt x="7002" y="8752"/>
                    <a:pt x="15942" y="3672"/>
                  </a:cubicBezTo>
                  <a:cubicBezTo>
                    <a:pt x="18584" y="2182"/>
                    <a:pt x="21226" y="1166"/>
                    <a:pt x="23799" y="556"/>
                  </a:cubicBezTo>
                  <a:cubicBezTo>
                    <a:pt x="26644" y="-54"/>
                    <a:pt x="29353" y="-189"/>
                    <a:pt x="31724" y="285"/>
                  </a:cubicBezTo>
                  <a:cubicBezTo>
                    <a:pt x="37075" y="1301"/>
                    <a:pt x="40801" y="4552"/>
                    <a:pt x="41410" y="10242"/>
                  </a:cubicBezTo>
                  <a:lnTo>
                    <a:pt x="41749" y="132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8" name="Google Shape;2318;p50"/>
            <p:cNvSpPr/>
            <p:nvPr/>
          </p:nvSpPr>
          <p:spPr>
            <a:xfrm>
              <a:off x="3443587" y="3031091"/>
              <a:ext cx="56165" cy="53238"/>
            </a:xfrm>
            <a:custGeom>
              <a:avLst/>
              <a:gdLst/>
              <a:ahLst/>
              <a:cxnLst/>
              <a:rect l="l" t="t" r="r" b="b"/>
              <a:pathLst>
                <a:path w="56165" h="53238" extrusionOk="0">
                  <a:moveTo>
                    <a:pt x="15240" y="53239"/>
                  </a:moveTo>
                  <a:lnTo>
                    <a:pt x="33799" y="36237"/>
                  </a:lnTo>
                  <a:lnTo>
                    <a:pt x="40166" y="43011"/>
                  </a:lnTo>
                  <a:cubicBezTo>
                    <a:pt x="47752" y="51071"/>
                    <a:pt x="65972" y="25739"/>
                    <a:pt x="49446" y="7722"/>
                  </a:cubicBezTo>
                  <a:cubicBezTo>
                    <a:pt x="32986" y="-10228"/>
                    <a:pt x="7654" y="7993"/>
                    <a:pt x="12734" y="13547"/>
                  </a:cubicBezTo>
                  <a:lnTo>
                    <a:pt x="19168" y="20523"/>
                  </a:lnTo>
                  <a:lnTo>
                    <a:pt x="0" y="38337"/>
                  </a:lnTo>
                  <a:lnTo>
                    <a:pt x="15240" y="5317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9" name="Google Shape;2319;p50"/>
            <p:cNvSpPr/>
            <p:nvPr/>
          </p:nvSpPr>
          <p:spPr>
            <a:xfrm>
              <a:off x="3437224" y="3024753"/>
              <a:ext cx="68807" cy="65909"/>
            </a:xfrm>
            <a:custGeom>
              <a:avLst/>
              <a:gdLst/>
              <a:ahLst/>
              <a:cxnLst/>
              <a:rect l="l" t="t" r="r" b="b"/>
              <a:pathLst>
                <a:path w="68807" h="65909" extrusionOk="0">
                  <a:moveTo>
                    <a:pt x="21671" y="50906"/>
                  </a:moveTo>
                  <a:lnTo>
                    <a:pt x="35827" y="37901"/>
                  </a:lnTo>
                  <a:cubicBezTo>
                    <a:pt x="38401" y="35530"/>
                    <a:pt x="42397" y="35733"/>
                    <a:pt x="44768" y="38307"/>
                  </a:cubicBezTo>
                  <a:lnTo>
                    <a:pt x="50322" y="44268"/>
                  </a:lnTo>
                  <a:cubicBezTo>
                    <a:pt x="50863" y="43929"/>
                    <a:pt x="51474" y="43387"/>
                    <a:pt x="52015" y="42642"/>
                  </a:cubicBezTo>
                  <a:cubicBezTo>
                    <a:pt x="52964" y="41559"/>
                    <a:pt x="53776" y="40136"/>
                    <a:pt x="54453" y="38578"/>
                  </a:cubicBezTo>
                  <a:cubicBezTo>
                    <a:pt x="56892" y="32889"/>
                    <a:pt x="57095" y="24964"/>
                    <a:pt x="51067" y="18394"/>
                  </a:cubicBezTo>
                  <a:cubicBezTo>
                    <a:pt x="44971" y="11756"/>
                    <a:pt x="37114" y="11891"/>
                    <a:pt x="31356" y="14127"/>
                  </a:cubicBezTo>
                  <a:cubicBezTo>
                    <a:pt x="29731" y="14736"/>
                    <a:pt x="28241" y="15617"/>
                    <a:pt x="27022" y="16497"/>
                  </a:cubicBezTo>
                  <a:cubicBezTo>
                    <a:pt x="26480" y="16904"/>
                    <a:pt x="25938" y="17310"/>
                    <a:pt x="25531" y="17716"/>
                  </a:cubicBezTo>
                  <a:lnTo>
                    <a:pt x="30070" y="22661"/>
                  </a:lnTo>
                  <a:cubicBezTo>
                    <a:pt x="32440" y="25235"/>
                    <a:pt x="32237" y="29231"/>
                    <a:pt x="29663" y="31602"/>
                  </a:cubicBezTo>
                  <a:lnTo>
                    <a:pt x="15371" y="44877"/>
                  </a:lnTo>
                  <a:lnTo>
                    <a:pt x="21535" y="50906"/>
                  </a:lnTo>
                  <a:lnTo>
                    <a:pt x="21535" y="50906"/>
                  </a:lnTo>
                  <a:close/>
                  <a:moveTo>
                    <a:pt x="39756" y="51448"/>
                  </a:moveTo>
                  <a:lnTo>
                    <a:pt x="25802" y="64249"/>
                  </a:lnTo>
                  <a:cubicBezTo>
                    <a:pt x="23364" y="66484"/>
                    <a:pt x="19503" y="66484"/>
                    <a:pt x="17132" y="64114"/>
                  </a:cubicBezTo>
                  <a:lnTo>
                    <a:pt x="1689" y="49077"/>
                  </a:lnTo>
                  <a:cubicBezTo>
                    <a:pt x="-682" y="46503"/>
                    <a:pt x="-546" y="42507"/>
                    <a:pt x="2028" y="40136"/>
                  </a:cubicBezTo>
                  <a:lnTo>
                    <a:pt x="16591" y="26589"/>
                  </a:lnTo>
                  <a:lnTo>
                    <a:pt x="14423" y="24219"/>
                  </a:lnTo>
                  <a:cubicBezTo>
                    <a:pt x="11036" y="20493"/>
                    <a:pt x="11307" y="15820"/>
                    <a:pt x="14423" y="11417"/>
                  </a:cubicBezTo>
                  <a:cubicBezTo>
                    <a:pt x="15710" y="9656"/>
                    <a:pt x="17471" y="7827"/>
                    <a:pt x="19638" y="6269"/>
                  </a:cubicBezTo>
                  <a:cubicBezTo>
                    <a:pt x="21603" y="4847"/>
                    <a:pt x="24041" y="3492"/>
                    <a:pt x="26751" y="2409"/>
                  </a:cubicBezTo>
                  <a:cubicBezTo>
                    <a:pt x="36572" y="-1520"/>
                    <a:pt x="49848" y="-1655"/>
                    <a:pt x="60414" y="9792"/>
                  </a:cubicBezTo>
                  <a:cubicBezTo>
                    <a:pt x="70506" y="20832"/>
                    <a:pt x="70236" y="34040"/>
                    <a:pt x="66171" y="43455"/>
                  </a:cubicBezTo>
                  <a:cubicBezTo>
                    <a:pt x="64952" y="46232"/>
                    <a:pt x="63463" y="48671"/>
                    <a:pt x="61769" y="50703"/>
                  </a:cubicBezTo>
                  <a:cubicBezTo>
                    <a:pt x="60008" y="52802"/>
                    <a:pt x="58044" y="54428"/>
                    <a:pt x="56011" y="55512"/>
                  </a:cubicBezTo>
                  <a:lnTo>
                    <a:pt x="55605" y="55715"/>
                  </a:lnTo>
                  <a:cubicBezTo>
                    <a:pt x="50796" y="58153"/>
                    <a:pt x="45851" y="57747"/>
                    <a:pt x="41923" y="53547"/>
                  </a:cubicBezTo>
                  <a:lnTo>
                    <a:pt x="39891" y="5131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0" name="Google Shape;2320;p50"/>
            <p:cNvSpPr/>
            <p:nvPr/>
          </p:nvSpPr>
          <p:spPr>
            <a:xfrm>
              <a:off x="3484701" y="3078311"/>
              <a:ext cx="56788" cy="52212"/>
            </a:xfrm>
            <a:custGeom>
              <a:avLst/>
              <a:gdLst/>
              <a:ahLst/>
              <a:cxnLst/>
              <a:rect l="l" t="t" r="r" b="b"/>
              <a:pathLst>
                <a:path w="56788" h="52212" extrusionOk="0">
                  <a:moveTo>
                    <a:pt x="14359" y="52213"/>
                  </a:moveTo>
                  <a:lnTo>
                    <a:pt x="33799" y="36295"/>
                  </a:lnTo>
                  <a:lnTo>
                    <a:pt x="39759" y="43407"/>
                  </a:lnTo>
                  <a:cubicBezTo>
                    <a:pt x="46872" y="51874"/>
                    <a:pt x="66447" y="27626"/>
                    <a:pt x="51003" y="8728"/>
                  </a:cubicBezTo>
                  <a:cubicBezTo>
                    <a:pt x="35560" y="-10170"/>
                    <a:pt x="9279" y="6628"/>
                    <a:pt x="14089" y="12521"/>
                  </a:cubicBezTo>
                  <a:lnTo>
                    <a:pt x="20117" y="19836"/>
                  </a:lnTo>
                  <a:lnTo>
                    <a:pt x="0" y="36566"/>
                  </a:lnTo>
                  <a:lnTo>
                    <a:pt x="14359" y="5221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1" name="Google Shape;2321;p50"/>
            <p:cNvSpPr/>
            <p:nvPr/>
          </p:nvSpPr>
          <p:spPr>
            <a:xfrm>
              <a:off x="3478351" y="3072016"/>
              <a:ext cx="69526" cy="64865"/>
            </a:xfrm>
            <a:custGeom>
              <a:avLst/>
              <a:gdLst/>
              <a:ahLst/>
              <a:cxnLst/>
              <a:rect l="l" t="t" r="r" b="b"/>
              <a:pathLst>
                <a:path w="69526" h="64865" extrusionOk="0">
                  <a:moveTo>
                    <a:pt x="21319" y="49838"/>
                  </a:moveTo>
                  <a:lnTo>
                    <a:pt x="36152" y="37646"/>
                  </a:lnTo>
                  <a:cubicBezTo>
                    <a:pt x="38862" y="35410"/>
                    <a:pt x="42858" y="35817"/>
                    <a:pt x="45094" y="38526"/>
                  </a:cubicBezTo>
                  <a:lnTo>
                    <a:pt x="50308" y="44758"/>
                  </a:lnTo>
                  <a:cubicBezTo>
                    <a:pt x="50851" y="44419"/>
                    <a:pt x="51460" y="43877"/>
                    <a:pt x="52137" y="43268"/>
                  </a:cubicBezTo>
                  <a:cubicBezTo>
                    <a:pt x="53086" y="42252"/>
                    <a:pt x="54034" y="40897"/>
                    <a:pt x="54847" y="39339"/>
                  </a:cubicBezTo>
                  <a:cubicBezTo>
                    <a:pt x="57556" y="33853"/>
                    <a:pt x="58233" y="25928"/>
                    <a:pt x="52544" y="19019"/>
                  </a:cubicBezTo>
                  <a:lnTo>
                    <a:pt x="52273" y="18680"/>
                  </a:lnTo>
                  <a:cubicBezTo>
                    <a:pt x="46583" y="11975"/>
                    <a:pt x="38930" y="11704"/>
                    <a:pt x="33172" y="13600"/>
                  </a:cubicBezTo>
                  <a:cubicBezTo>
                    <a:pt x="31479" y="14142"/>
                    <a:pt x="29988" y="14887"/>
                    <a:pt x="28702" y="15768"/>
                  </a:cubicBezTo>
                  <a:cubicBezTo>
                    <a:pt x="28092" y="16174"/>
                    <a:pt x="27618" y="16513"/>
                    <a:pt x="27144" y="16919"/>
                  </a:cubicBezTo>
                  <a:lnTo>
                    <a:pt x="31411" y="22135"/>
                  </a:lnTo>
                  <a:cubicBezTo>
                    <a:pt x="33646" y="24844"/>
                    <a:pt x="33240" y="28840"/>
                    <a:pt x="30531" y="31076"/>
                  </a:cubicBezTo>
                  <a:lnTo>
                    <a:pt x="15494" y="43538"/>
                  </a:lnTo>
                  <a:lnTo>
                    <a:pt x="21319" y="49905"/>
                  </a:lnTo>
                  <a:lnTo>
                    <a:pt x="21319" y="49905"/>
                  </a:lnTo>
                  <a:close/>
                  <a:moveTo>
                    <a:pt x="39336" y="51463"/>
                  </a:moveTo>
                  <a:lnTo>
                    <a:pt x="24706" y="63452"/>
                  </a:lnTo>
                  <a:cubicBezTo>
                    <a:pt x="22132" y="65552"/>
                    <a:pt x="18338" y="65281"/>
                    <a:pt x="16036" y="62842"/>
                  </a:cubicBezTo>
                  <a:lnTo>
                    <a:pt x="1473" y="46925"/>
                  </a:lnTo>
                  <a:cubicBezTo>
                    <a:pt x="-762" y="44216"/>
                    <a:pt x="-424" y="40287"/>
                    <a:pt x="2286" y="38052"/>
                  </a:cubicBezTo>
                  <a:lnTo>
                    <a:pt x="17593" y="25318"/>
                  </a:lnTo>
                  <a:lnTo>
                    <a:pt x="15562" y="22812"/>
                  </a:lnTo>
                  <a:cubicBezTo>
                    <a:pt x="12446" y="19019"/>
                    <a:pt x="12920" y="14616"/>
                    <a:pt x="15968" y="10485"/>
                  </a:cubicBezTo>
                  <a:lnTo>
                    <a:pt x="16307" y="10010"/>
                  </a:lnTo>
                  <a:cubicBezTo>
                    <a:pt x="17661" y="8317"/>
                    <a:pt x="19558" y="6624"/>
                    <a:pt x="21793" y="5201"/>
                  </a:cubicBezTo>
                  <a:cubicBezTo>
                    <a:pt x="23893" y="3847"/>
                    <a:pt x="26331" y="2628"/>
                    <a:pt x="29109" y="1747"/>
                  </a:cubicBezTo>
                  <a:cubicBezTo>
                    <a:pt x="38997" y="-1572"/>
                    <a:pt x="52137" y="-962"/>
                    <a:pt x="61959" y="10688"/>
                  </a:cubicBezTo>
                  <a:lnTo>
                    <a:pt x="62297" y="11094"/>
                  </a:lnTo>
                  <a:cubicBezTo>
                    <a:pt x="71780" y="22677"/>
                    <a:pt x="70696" y="35885"/>
                    <a:pt x="66091" y="45029"/>
                  </a:cubicBezTo>
                  <a:cubicBezTo>
                    <a:pt x="64736" y="47670"/>
                    <a:pt x="63110" y="50109"/>
                    <a:pt x="61282" y="52005"/>
                  </a:cubicBezTo>
                  <a:cubicBezTo>
                    <a:pt x="59317" y="54105"/>
                    <a:pt x="57082" y="55730"/>
                    <a:pt x="54847" y="56679"/>
                  </a:cubicBezTo>
                  <a:cubicBezTo>
                    <a:pt x="49835" y="58778"/>
                    <a:pt x="44958" y="58169"/>
                    <a:pt x="41300" y="53766"/>
                  </a:cubicBezTo>
                  <a:lnTo>
                    <a:pt x="39336" y="5146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2" name="Google Shape;2322;p50"/>
            <p:cNvSpPr/>
            <p:nvPr/>
          </p:nvSpPr>
          <p:spPr>
            <a:xfrm>
              <a:off x="3365129" y="2988859"/>
              <a:ext cx="28404" cy="161723"/>
            </a:xfrm>
            <a:custGeom>
              <a:avLst/>
              <a:gdLst/>
              <a:ahLst/>
              <a:cxnLst/>
              <a:rect l="l" t="t" r="r" b="b"/>
              <a:pathLst>
                <a:path w="28404" h="161723" extrusionOk="0">
                  <a:moveTo>
                    <a:pt x="1512" y="983"/>
                  </a:moveTo>
                  <a:cubicBezTo>
                    <a:pt x="-2619" y="23809"/>
                    <a:pt x="2529" y="45822"/>
                    <a:pt x="7202" y="68242"/>
                  </a:cubicBezTo>
                  <a:cubicBezTo>
                    <a:pt x="13366" y="98045"/>
                    <a:pt x="15533" y="128254"/>
                    <a:pt x="20342" y="158192"/>
                  </a:cubicBezTo>
                  <a:cubicBezTo>
                    <a:pt x="21155" y="163340"/>
                    <a:pt x="28538" y="162662"/>
                    <a:pt x="28402" y="157447"/>
                  </a:cubicBezTo>
                  <a:cubicBezTo>
                    <a:pt x="26980" y="104750"/>
                    <a:pt x="9031" y="53476"/>
                    <a:pt x="3883" y="1051"/>
                  </a:cubicBezTo>
                  <a:cubicBezTo>
                    <a:pt x="3747" y="-304"/>
                    <a:pt x="1716" y="-372"/>
                    <a:pt x="1512" y="9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3" name="Google Shape;2323;p50"/>
            <p:cNvSpPr/>
            <p:nvPr/>
          </p:nvSpPr>
          <p:spPr>
            <a:xfrm>
              <a:off x="3391838" y="3159957"/>
              <a:ext cx="68360" cy="72775"/>
            </a:xfrm>
            <a:custGeom>
              <a:avLst/>
              <a:gdLst/>
              <a:ahLst/>
              <a:cxnLst/>
              <a:rect l="l" t="t" r="r" b="b"/>
              <a:pathLst>
                <a:path w="68360" h="72775" extrusionOk="0">
                  <a:moveTo>
                    <a:pt x="68" y="1317"/>
                  </a:moveTo>
                  <a:cubicBezTo>
                    <a:pt x="475" y="18454"/>
                    <a:pt x="4674" y="39316"/>
                    <a:pt x="17272" y="51643"/>
                  </a:cubicBezTo>
                  <a:cubicBezTo>
                    <a:pt x="28245" y="62413"/>
                    <a:pt x="49716" y="72573"/>
                    <a:pt x="65159" y="72776"/>
                  </a:cubicBezTo>
                  <a:cubicBezTo>
                    <a:pt x="68682" y="72776"/>
                    <a:pt x="69630" y="67086"/>
                    <a:pt x="66311" y="65935"/>
                  </a:cubicBezTo>
                  <a:cubicBezTo>
                    <a:pt x="53442" y="61464"/>
                    <a:pt x="40911" y="57739"/>
                    <a:pt x="28854" y="51169"/>
                  </a:cubicBezTo>
                  <a:cubicBezTo>
                    <a:pt x="8941" y="40332"/>
                    <a:pt x="8263" y="20350"/>
                    <a:pt x="2506" y="843"/>
                  </a:cubicBezTo>
                  <a:cubicBezTo>
                    <a:pt x="2100" y="-647"/>
                    <a:pt x="0" y="30"/>
                    <a:pt x="0" y="13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4" name="Google Shape;2324;p50"/>
            <p:cNvSpPr/>
            <p:nvPr/>
          </p:nvSpPr>
          <p:spPr>
            <a:xfrm>
              <a:off x="3539175" y="3900592"/>
              <a:ext cx="75031" cy="57178"/>
            </a:xfrm>
            <a:custGeom>
              <a:avLst/>
              <a:gdLst/>
              <a:ahLst/>
              <a:cxnLst/>
              <a:rect l="l" t="t" r="r" b="b"/>
              <a:pathLst>
                <a:path w="75031" h="57178" extrusionOk="0">
                  <a:moveTo>
                    <a:pt x="796" y="3650"/>
                  </a:moveTo>
                  <a:cubicBezTo>
                    <a:pt x="17526" y="-211"/>
                    <a:pt x="33985" y="19229"/>
                    <a:pt x="43536" y="30134"/>
                  </a:cubicBezTo>
                  <a:cubicBezTo>
                    <a:pt x="49699" y="37246"/>
                    <a:pt x="61079" y="56279"/>
                    <a:pt x="71510" y="57159"/>
                  </a:cubicBezTo>
                  <a:cubicBezTo>
                    <a:pt x="73541" y="57362"/>
                    <a:pt x="75031" y="55940"/>
                    <a:pt x="75031" y="53908"/>
                  </a:cubicBezTo>
                  <a:cubicBezTo>
                    <a:pt x="74896" y="41039"/>
                    <a:pt x="51867" y="23970"/>
                    <a:pt x="42993" y="16587"/>
                  </a:cubicBezTo>
                  <a:cubicBezTo>
                    <a:pt x="31479" y="7037"/>
                    <a:pt x="15900" y="-4884"/>
                    <a:pt x="458" y="2092"/>
                  </a:cubicBezTo>
                  <a:cubicBezTo>
                    <a:pt x="-288" y="2431"/>
                    <a:pt x="-85" y="3785"/>
                    <a:pt x="796" y="35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5" name="Google Shape;2325;p50"/>
            <p:cNvSpPr/>
            <p:nvPr/>
          </p:nvSpPr>
          <p:spPr>
            <a:xfrm>
              <a:off x="3507045" y="3907485"/>
              <a:ext cx="189296" cy="335249"/>
            </a:xfrm>
            <a:custGeom>
              <a:avLst/>
              <a:gdLst/>
              <a:ahLst/>
              <a:cxnLst/>
              <a:rect l="l" t="t" r="r" b="b"/>
              <a:pathLst>
                <a:path w="189296" h="335249" extrusionOk="0">
                  <a:moveTo>
                    <a:pt x="6578" y="279"/>
                  </a:moveTo>
                  <a:cubicBezTo>
                    <a:pt x="-19093" y="31301"/>
                    <a:pt x="37329" y="82372"/>
                    <a:pt x="56700" y="101947"/>
                  </a:cubicBezTo>
                  <a:cubicBezTo>
                    <a:pt x="87180" y="132630"/>
                    <a:pt x="118270" y="161687"/>
                    <a:pt x="144821" y="196096"/>
                  </a:cubicBezTo>
                  <a:cubicBezTo>
                    <a:pt x="177740" y="238768"/>
                    <a:pt x="175098" y="283269"/>
                    <a:pt x="182346" y="333188"/>
                  </a:cubicBezTo>
                  <a:cubicBezTo>
                    <a:pt x="182684" y="335762"/>
                    <a:pt x="186478" y="336033"/>
                    <a:pt x="186951" y="333391"/>
                  </a:cubicBezTo>
                  <a:cubicBezTo>
                    <a:pt x="199482" y="262000"/>
                    <a:pt x="159858" y="199821"/>
                    <a:pt x="114070" y="149834"/>
                  </a:cubicBezTo>
                  <a:cubicBezTo>
                    <a:pt x="92870" y="126669"/>
                    <a:pt x="69366" y="105807"/>
                    <a:pt x="47353" y="83455"/>
                  </a:cubicBezTo>
                  <a:cubicBezTo>
                    <a:pt x="25475" y="61307"/>
                    <a:pt x="1159" y="34349"/>
                    <a:pt x="8474" y="1159"/>
                  </a:cubicBezTo>
                  <a:cubicBezTo>
                    <a:pt x="8745" y="143"/>
                    <a:pt x="7322" y="-399"/>
                    <a:pt x="6645" y="3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6" name="Google Shape;2326;p50"/>
            <p:cNvSpPr/>
            <p:nvPr/>
          </p:nvSpPr>
          <p:spPr>
            <a:xfrm>
              <a:off x="3696097" y="4276119"/>
              <a:ext cx="117754" cy="245836"/>
            </a:xfrm>
            <a:custGeom>
              <a:avLst/>
              <a:gdLst/>
              <a:ahLst/>
              <a:cxnLst/>
              <a:rect l="l" t="t" r="r" b="b"/>
              <a:pathLst>
                <a:path w="117754" h="245836" extrusionOk="0">
                  <a:moveTo>
                    <a:pt x="0" y="995"/>
                  </a:moveTo>
                  <a:cubicBezTo>
                    <a:pt x="17136" y="78482"/>
                    <a:pt x="21878" y="215371"/>
                    <a:pt x="114198" y="245715"/>
                  </a:cubicBezTo>
                  <a:cubicBezTo>
                    <a:pt x="116298" y="246393"/>
                    <a:pt x="118939" y="244090"/>
                    <a:pt x="117178" y="242058"/>
                  </a:cubicBezTo>
                  <a:cubicBezTo>
                    <a:pt x="103361" y="226005"/>
                    <a:pt x="84734" y="216116"/>
                    <a:pt x="70984" y="199454"/>
                  </a:cubicBezTo>
                  <a:cubicBezTo>
                    <a:pt x="55067" y="180150"/>
                    <a:pt x="45110" y="156240"/>
                    <a:pt x="36847" y="132872"/>
                  </a:cubicBezTo>
                  <a:cubicBezTo>
                    <a:pt x="21539" y="89861"/>
                    <a:pt x="15308" y="44209"/>
                    <a:pt x="1896" y="588"/>
                  </a:cubicBezTo>
                  <a:cubicBezTo>
                    <a:pt x="1558" y="-427"/>
                    <a:pt x="-203" y="-21"/>
                    <a:pt x="68" y="9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7" name="Google Shape;2327;p50"/>
            <p:cNvSpPr/>
            <p:nvPr/>
          </p:nvSpPr>
          <p:spPr>
            <a:xfrm>
              <a:off x="3449683" y="3236729"/>
              <a:ext cx="501362" cy="1114890"/>
            </a:xfrm>
            <a:custGeom>
              <a:avLst/>
              <a:gdLst/>
              <a:ahLst/>
              <a:cxnLst/>
              <a:rect l="l" t="t" r="r" b="b"/>
              <a:pathLst>
                <a:path w="501362" h="1114890" extrusionOk="0">
                  <a:moveTo>
                    <a:pt x="0" y="0"/>
                  </a:moveTo>
                  <a:lnTo>
                    <a:pt x="501362" y="11148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8" name="Google Shape;2328;p50"/>
            <p:cNvSpPr/>
            <p:nvPr/>
          </p:nvSpPr>
          <p:spPr>
            <a:xfrm>
              <a:off x="3447651" y="3235781"/>
              <a:ext cx="505426" cy="1116719"/>
            </a:xfrm>
            <a:custGeom>
              <a:avLst/>
              <a:gdLst/>
              <a:ahLst/>
              <a:cxnLst/>
              <a:rect l="l" t="t" r="r" b="b"/>
              <a:pathLst>
                <a:path w="505426" h="1116719" extrusionOk="0">
                  <a:moveTo>
                    <a:pt x="4064" y="0"/>
                  </a:moveTo>
                  <a:lnTo>
                    <a:pt x="505426" y="1114891"/>
                  </a:lnTo>
                  <a:lnTo>
                    <a:pt x="501362" y="1116720"/>
                  </a:lnTo>
                  <a:lnTo>
                    <a:pt x="0" y="1829"/>
                  </a:lnTo>
                  <a:lnTo>
                    <a:pt x="40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9" name="Google Shape;2329;p50"/>
            <p:cNvSpPr/>
            <p:nvPr/>
          </p:nvSpPr>
          <p:spPr>
            <a:xfrm>
              <a:off x="3458285" y="3230768"/>
              <a:ext cx="508405" cy="1112249"/>
            </a:xfrm>
            <a:custGeom>
              <a:avLst/>
              <a:gdLst/>
              <a:ahLst/>
              <a:cxnLst/>
              <a:rect l="l" t="t" r="r" b="b"/>
              <a:pathLst>
                <a:path w="508405" h="1112249" extrusionOk="0">
                  <a:moveTo>
                    <a:pt x="0" y="0"/>
                  </a:moveTo>
                  <a:lnTo>
                    <a:pt x="508406" y="1112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0" name="Google Shape;2330;p50"/>
            <p:cNvSpPr/>
            <p:nvPr/>
          </p:nvSpPr>
          <p:spPr>
            <a:xfrm rot="-1470904">
              <a:off x="3710011" y="3176322"/>
              <a:ext cx="4471" cy="1223124"/>
            </a:xfrm>
            <a:custGeom>
              <a:avLst/>
              <a:gdLst/>
              <a:ahLst/>
              <a:cxnLst/>
              <a:rect l="l" t="t" r="r" b="b"/>
              <a:pathLst>
                <a:path w="4470" h="1222925" extrusionOk="0">
                  <a:moveTo>
                    <a:pt x="0" y="0"/>
                  </a:moveTo>
                  <a:lnTo>
                    <a:pt x="4471" y="0"/>
                  </a:lnTo>
                  <a:lnTo>
                    <a:pt x="4471" y="1222926"/>
                  </a:lnTo>
                  <a:lnTo>
                    <a:pt x="0" y="12229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1" name="Google Shape;2331;p50"/>
            <p:cNvSpPr/>
            <p:nvPr/>
          </p:nvSpPr>
          <p:spPr>
            <a:xfrm>
              <a:off x="3468106" y="3225485"/>
              <a:ext cx="518431" cy="1106627"/>
            </a:xfrm>
            <a:custGeom>
              <a:avLst/>
              <a:gdLst/>
              <a:ahLst/>
              <a:cxnLst/>
              <a:rect l="l" t="t" r="r" b="b"/>
              <a:pathLst>
                <a:path w="518431" h="1106627" extrusionOk="0">
                  <a:moveTo>
                    <a:pt x="0" y="0"/>
                  </a:moveTo>
                  <a:lnTo>
                    <a:pt x="518431" y="11066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2" name="Google Shape;2332;p50"/>
            <p:cNvSpPr/>
            <p:nvPr/>
          </p:nvSpPr>
          <p:spPr>
            <a:xfrm rot="-1509322">
              <a:off x="3725742" y="3167925"/>
              <a:ext cx="4469" cy="1221830"/>
            </a:xfrm>
            <a:custGeom>
              <a:avLst/>
              <a:gdLst/>
              <a:ahLst/>
              <a:cxnLst/>
              <a:rect l="l" t="t" r="r" b="b"/>
              <a:pathLst>
                <a:path w="4470" h="1222044" extrusionOk="0">
                  <a:moveTo>
                    <a:pt x="0" y="0"/>
                  </a:moveTo>
                  <a:lnTo>
                    <a:pt x="4470" y="0"/>
                  </a:lnTo>
                  <a:lnTo>
                    <a:pt x="4470" y="1222045"/>
                  </a:lnTo>
                  <a:lnTo>
                    <a:pt x="0" y="122204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3" name="Google Shape;2333;p50"/>
            <p:cNvSpPr/>
            <p:nvPr/>
          </p:nvSpPr>
          <p:spPr>
            <a:xfrm>
              <a:off x="3476776" y="3223182"/>
              <a:ext cx="527709" cy="1099041"/>
            </a:xfrm>
            <a:custGeom>
              <a:avLst/>
              <a:gdLst/>
              <a:ahLst/>
              <a:cxnLst/>
              <a:rect l="l" t="t" r="r" b="b"/>
              <a:pathLst>
                <a:path w="527709" h="1099041" extrusionOk="0">
                  <a:moveTo>
                    <a:pt x="0" y="0"/>
                  </a:moveTo>
                  <a:lnTo>
                    <a:pt x="527710" y="10990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4" name="Google Shape;2334;p50"/>
            <p:cNvSpPr/>
            <p:nvPr/>
          </p:nvSpPr>
          <p:spPr>
            <a:xfrm>
              <a:off x="3474812" y="3222235"/>
              <a:ext cx="531706" cy="1101005"/>
            </a:xfrm>
            <a:custGeom>
              <a:avLst/>
              <a:gdLst/>
              <a:ahLst/>
              <a:cxnLst/>
              <a:rect l="l" t="t" r="r" b="b"/>
              <a:pathLst>
                <a:path w="531706" h="1101005" extrusionOk="0">
                  <a:moveTo>
                    <a:pt x="3996" y="0"/>
                  </a:moveTo>
                  <a:lnTo>
                    <a:pt x="531707" y="1099041"/>
                  </a:lnTo>
                  <a:lnTo>
                    <a:pt x="527711" y="1101005"/>
                  </a:lnTo>
                  <a:lnTo>
                    <a:pt x="0" y="1897"/>
                  </a:lnTo>
                  <a:lnTo>
                    <a:pt x="39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5" name="Google Shape;2335;p50"/>
            <p:cNvSpPr/>
            <p:nvPr/>
          </p:nvSpPr>
          <p:spPr>
            <a:xfrm>
              <a:off x="3485649" y="3220406"/>
              <a:ext cx="536786" cy="1092064"/>
            </a:xfrm>
            <a:custGeom>
              <a:avLst/>
              <a:gdLst/>
              <a:ahLst/>
              <a:cxnLst/>
              <a:rect l="l" t="t" r="r" b="b"/>
              <a:pathLst>
                <a:path w="536786" h="1092064" extrusionOk="0">
                  <a:moveTo>
                    <a:pt x="0" y="0"/>
                  </a:moveTo>
                  <a:lnTo>
                    <a:pt x="536787" y="10920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6" name="Google Shape;2336;p50"/>
            <p:cNvSpPr/>
            <p:nvPr/>
          </p:nvSpPr>
          <p:spPr>
            <a:xfrm>
              <a:off x="3483685" y="3219458"/>
              <a:ext cx="540714" cy="1093961"/>
            </a:xfrm>
            <a:custGeom>
              <a:avLst/>
              <a:gdLst/>
              <a:ahLst/>
              <a:cxnLst/>
              <a:rect l="l" t="t" r="r" b="b"/>
              <a:pathLst>
                <a:path w="540714" h="1093961" extrusionOk="0">
                  <a:moveTo>
                    <a:pt x="3996" y="0"/>
                  </a:moveTo>
                  <a:lnTo>
                    <a:pt x="540715" y="1091997"/>
                  </a:lnTo>
                  <a:lnTo>
                    <a:pt x="536719" y="1093961"/>
                  </a:lnTo>
                  <a:lnTo>
                    <a:pt x="0" y="1964"/>
                  </a:lnTo>
                  <a:lnTo>
                    <a:pt x="39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7" name="Google Shape;2337;p50"/>
            <p:cNvSpPr/>
            <p:nvPr/>
          </p:nvSpPr>
          <p:spPr>
            <a:xfrm>
              <a:off x="3498315" y="3221218"/>
              <a:ext cx="542273" cy="1081294"/>
            </a:xfrm>
            <a:custGeom>
              <a:avLst/>
              <a:gdLst/>
              <a:ahLst/>
              <a:cxnLst/>
              <a:rect l="l" t="t" r="r" b="b"/>
              <a:pathLst>
                <a:path w="542273" h="1081294" extrusionOk="0">
                  <a:moveTo>
                    <a:pt x="0" y="0"/>
                  </a:moveTo>
                  <a:lnTo>
                    <a:pt x="542273" y="10812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8" name="Google Shape;2338;p50"/>
            <p:cNvSpPr/>
            <p:nvPr/>
          </p:nvSpPr>
          <p:spPr>
            <a:xfrm>
              <a:off x="3496351" y="3220202"/>
              <a:ext cx="546201" cy="1083259"/>
            </a:xfrm>
            <a:custGeom>
              <a:avLst/>
              <a:gdLst/>
              <a:ahLst/>
              <a:cxnLst/>
              <a:rect l="l" t="t" r="r" b="b"/>
              <a:pathLst>
                <a:path w="546201" h="1083259" extrusionOk="0">
                  <a:moveTo>
                    <a:pt x="3996" y="0"/>
                  </a:moveTo>
                  <a:lnTo>
                    <a:pt x="546202" y="1081295"/>
                  </a:lnTo>
                  <a:lnTo>
                    <a:pt x="542273" y="1083259"/>
                  </a:lnTo>
                  <a:lnTo>
                    <a:pt x="0" y="2032"/>
                  </a:lnTo>
                  <a:lnTo>
                    <a:pt x="39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9" name="Google Shape;2339;p50"/>
            <p:cNvSpPr/>
            <p:nvPr/>
          </p:nvSpPr>
          <p:spPr>
            <a:xfrm>
              <a:off x="3680458" y="3816925"/>
              <a:ext cx="501518" cy="479576"/>
            </a:xfrm>
            <a:custGeom>
              <a:avLst/>
              <a:gdLst/>
              <a:ahLst/>
              <a:cxnLst/>
              <a:rect l="l" t="t" r="r" b="b"/>
              <a:pathLst>
                <a:path w="501518" h="479576" extrusionOk="0">
                  <a:moveTo>
                    <a:pt x="34130" y="225966"/>
                  </a:moveTo>
                  <a:cubicBezTo>
                    <a:pt x="31962" y="224340"/>
                    <a:pt x="-7730" y="193657"/>
                    <a:pt x="1347" y="169205"/>
                  </a:cubicBezTo>
                  <a:cubicBezTo>
                    <a:pt x="9203" y="147869"/>
                    <a:pt x="32910" y="148750"/>
                    <a:pt x="72941" y="150172"/>
                  </a:cubicBezTo>
                  <a:cubicBezTo>
                    <a:pt x="80798" y="150443"/>
                    <a:pt x="89400" y="150782"/>
                    <a:pt x="98341" y="150917"/>
                  </a:cubicBezTo>
                  <a:cubicBezTo>
                    <a:pt x="105656" y="151053"/>
                    <a:pt x="112497" y="151324"/>
                    <a:pt x="119134" y="151527"/>
                  </a:cubicBezTo>
                  <a:cubicBezTo>
                    <a:pt x="160791" y="153017"/>
                    <a:pt x="195606" y="154304"/>
                    <a:pt x="214029" y="125178"/>
                  </a:cubicBezTo>
                  <a:lnTo>
                    <a:pt x="214029" y="125043"/>
                  </a:lnTo>
                  <a:cubicBezTo>
                    <a:pt x="230015" y="101336"/>
                    <a:pt x="229472" y="66250"/>
                    <a:pt x="229066" y="40715"/>
                  </a:cubicBezTo>
                  <a:cubicBezTo>
                    <a:pt x="228795" y="20192"/>
                    <a:pt x="228524" y="4952"/>
                    <a:pt x="238278" y="1362"/>
                  </a:cubicBezTo>
                  <a:cubicBezTo>
                    <a:pt x="240784" y="346"/>
                    <a:pt x="243426" y="-61"/>
                    <a:pt x="246134" y="7"/>
                  </a:cubicBezTo>
                  <a:cubicBezTo>
                    <a:pt x="254060" y="278"/>
                    <a:pt x="262594" y="5358"/>
                    <a:pt x="270519" y="13960"/>
                  </a:cubicBezTo>
                  <a:cubicBezTo>
                    <a:pt x="277766" y="21817"/>
                    <a:pt x="284675" y="32926"/>
                    <a:pt x="290297" y="46134"/>
                  </a:cubicBezTo>
                  <a:cubicBezTo>
                    <a:pt x="298493" y="65505"/>
                    <a:pt x="303911" y="89618"/>
                    <a:pt x="302895" y="115086"/>
                  </a:cubicBezTo>
                  <a:cubicBezTo>
                    <a:pt x="301744" y="145295"/>
                    <a:pt x="304927" y="168325"/>
                    <a:pt x="312717" y="186409"/>
                  </a:cubicBezTo>
                  <a:cubicBezTo>
                    <a:pt x="320303" y="204156"/>
                    <a:pt x="332428" y="217296"/>
                    <a:pt x="349225" y="228065"/>
                  </a:cubicBezTo>
                  <a:cubicBezTo>
                    <a:pt x="353425" y="230775"/>
                    <a:pt x="357894" y="233552"/>
                    <a:pt x="363110" y="236735"/>
                  </a:cubicBezTo>
                  <a:cubicBezTo>
                    <a:pt x="412352" y="267215"/>
                    <a:pt x="520929" y="334339"/>
                    <a:pt x="498509" y="385816"/>
                  </a:cubicBezTo>
                  <a:cubicBezTo>
                    <a:pt x="486250" y="413858"/>
                    <a:pt x="465591" y="407694"/>
                    <a:pt x="436804" y="399092"/>
                  </a:cubicBezTo>
                  <a:cubicBezTo>
                    <a:pt x="405647" y="389745"/>
                    <a:pt x="363449" y="377146"/>
                    <a:pt x="313123" y="411894"/>
                  </a:cubicBezTo>
                  <a:cubicBezTo>
                    <a:pt x="265304" y="444947"/>
                    <a:pt x="229337" y="466690"/>
                    <a:pt x="200212" y="475292"/>
                  </a:cubicBezTo>
                  <a:cubicBezTo>
                    <a:pt x="169325" y="484436"/>
                    <a:pt x="146025" y="479153"/>
                    <a:pt x="125028" y="457410"/>
                  </a:cubicBezTo>
                  <a:cubicBezTo>
                    <a:pt x="108433" y="440206"/>
                    <a:pt x="104233" y="411419"/>
                    <a:pt x="99357" y="377688"/>
                  </a:cubicBezTo>
                  <a:cubicBezTo>
                    <a:pt x="92312" y="329327"/>
                    <a:pt x="83710" y="270263"/>
                    <a:pt x="34130" y="225762"/>
                  </a:cubicBezTo>
                  <a:lnTo>
                    <a:pt x="34130" y="225762"/>
                  </a:lnTo>
                  <a:close/>
                  <a:moveTo>
                    <a:pt x="13200" y="173608"/>
                  </a:moveTo>
                  <a:cubicBezTo>
                    <a:pt x="7172" y="189728"/>
                    <a:pt x="41784" y="215873"/>
                    <a:pt x="41919" y="216009"/>
                  </a:cubicBezTo>
                  <a:lnTo>
                    <a:pt x="42257" y="216347"/>
                  </a:lnTo>
                  <a:cubicBezTo>
                    <a:pt x="95563" y="263964"/>
                    <a:pt x="104572" y="325669"/>
                    <a:pt x="111887" y="376130"/>
                  </a:cubicBezTo>
                  <a:cubicBezTo>
                    <a:pt x="116494" y="407694"/>
                    <a:pt x="120422" y="434584"/>
                    <a:pt x="134172" y="448876"/>
                  </a:cubicBezTo>
                  <a:cubicBezTo>
                    <a:pt x="151376" y="466758"/>
                    <a:pt x="170815" y="471025"/>
                    <a:pt x="196690" y="463371"/>
                  </a:cubicBezTo>
                  <a:cubicBezTo>
                    <a:pt x="224325" y="455243"/>
                    <a:pt x="259207" y="434042"/>
                    <a:pt x="305944" y="401734"/>
                  </a:cubicBezTo>
                  <a:cubicBezTo>
                    <a:pt x="361214" y="363532"/>
                    <a:pt x="406799" y="377146"/>
                    <a:pt x="440394" y="387171"/>
                  </a:cubicBezTo>
                  <a:cubicBezTo>
                    <a:pt x="462949" y="393877"/>
                    <a:pt x="479137" y="398753"/>
                    <a:pt x="486859" y="380939"/>
                  </a:cubicBezTo>
                  <a:cubicBezTo>
                    <a:pt x="504944" y="339487"/>
                    <a:pt x="402735" y="276291"/>
                    <a:pt x="356472" y="247640"/>
                  </a:cubicBezTo>
                  <a:cubicBezTo>
                    <a:pt x="350580" y="243983"/>
                    <a:pt x="345567" y="240867"/>
                    <a:pt x="342384" y="238835"/>
                  </a:cubicBezTo>
                  <a:cubicBezTo>
                    <a:pt x="323486" y="226643"/>
                    <a:pt x="309736" y="211742"/>
                    <a:pt x="301067" y="191557"/>
                  </a:cubicBezTo>
                  <a:cubicBezTo>
                    <a:pt x="292532" y="171711"/>
                    <a:pt x="289010" y="146921"/>
                    <a:pt x="290229" y="114747"/>
                  </a:cubicBezTo>
                  <a:cubicBezTo>
                    <a:pt x="291110" y="91244"/>
                    <a:pt x="286165" y="69027"/>
                    <a:pt x="278579" y="51146"/>
                  </a:cubicBezTo>
                  <a:cubicBezTo>
                    <a:pt x="273567" y="39360"/>
                    <a:pt x="267403" y="29539"/>
                    <a:pt x="261104" y="22630"/>
                  </a:cubicBezTo>
                  <a:cubicBezTo>
                    <a:pt x="255482" y="16466"/>
                    <a:pt x="249996" y="12877"/>
                    <a:pt x="245593" y="12741"/>
                  </a:cubicBezTo>
                  <a:cubicBezTo>
                    <a:pt x="244577" y="12741"/>
                    <a:pt x="243696" y="12877"/>
                    <a:pt x="242816" y="13215"/>
                  </a:cubicBezTo>
                  <a:lnTo>
                    <a:pt x="242545" y="13351"/>
                  </a:lnTo>
                  <a:cubicBezTo>
                    <a:pt x="241258" y="13825"/>
                    <a:pt x="241393" y="25272"/>
                    <a:pt x="241665" y="40647"/>
                  </a:cubicBezTo>
                  <a:cubicBezTo>
                    <a:pt x="242071" y="67740"/>
                    <a:pt x="242613" y="105062"/>
                    <a:pt x="224664" y="131952"/>
                  </a:cubicBezTo>
                  <a:cubicBezTo>
                    <a:pt x="202379" y="167173"/>
                    <a:pt x="164245" y="165818"/>
                    <a:pt x="118661" y="164193"/>
                  </a:cubicBezTo>
                  <a:cubicBezTo>
                    <a:pt x="111887" y="163922"/>
                    <a:pt x="104911" y="163719"/>
                    <a:pt x="98137" y="163583"/>
                  </a:cubicBezTo>
                  <a:cubicBezTo>
                    <a:pt x="88722" y="163380"/>
                    <a:pt x="80256" y="163109"/>
                    <a:pt x="72467" y="162838"/>
                  </a:cubicBezTo>
                  <a:cubicBezTo>
                    <a:pt x="38193" y="161619"/>
                    <a:pt x="17941" y="160874"/>
                    <a:pt x="13200" y="1736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0" name="Google Shape;2340;p50"/>
            <p:cNvSpPr/>
            <p:nvPr/>
          </p:nvSpPr>
          <p:spPr>
            <a:xfrm>
              <a:off x="4099876" y="4152708"/>
              <a:ext cx="27728" cy="27687"/>
            </a:xfrm>
            <a:custGeom>
              <a:avLst/>
              <a:gdLst/>
              <a:ahLst/>
              <a:cxnLst/>
              <a:rect l="l" t="t" r="r" b="b"/>
              <a:pathLst>
                <a:path w="27728" h="27687" extrusionOk="0">
                  <a:moveTo>
                    <a:pt x="5736" y="2688"/>
                  </a:moveTo>
                  <a:cubicBezTo>
                    <a:pt x="2891" y="4720"/>
                    <a:pt x="792" y="7904"/>
                    <a:pt x="182" y="11697"/>
                  </a:cubicBezTo>
                  <a:cubicBezTo>
                    <a:pt x="-428" y="15490"/>
                    <a:pt x="521" y="19147"/>
                    <a:pt x="2621" y="21992"/>
                  </a:cubicBezTo>
                  <a:cubicBezTo>
                    <a:pt x="4652" y="24837"/>
                    <a:pt x="7701" y="26869"/>
                    <a:pt x="11425" y="27479"/>
                  </a:cubicBezTo>
                  <a:lnTo>
                    <a:pt x="11697" y="27479"/>
                  </a:lnTo>
                  <a:cubicBezTo>
                    <a:pt x="15490" y="28156"/>
                    <a:pt x="19147" y="27140"/>
                    <a:pt x="21992" y="25108"/>
                  </a:cubicBezTo>
                  <a:cubicBezTo>
                    <a:pt x="24837" y="23076"/>
                    <a:pt x="26869" y="19960"/>
                    <a:pt x="27546" y="16235"/>
                  </a:cubicBezTo>
                  <a:lnTo>
                    <a:pt x="27546" y="16099"/>
                  </a:lnTo>
                  <a:cubicBezTo>
                    <a:pt x="28156" y="12306"/>
                    <a:pt x="27208" y="8649"/>
                    <a:pt x="25108" y="5736"/>
                  </a:cubicBezTo>
                  <a:cubicBezTo>
                    <a:pt x="23076" y="2891"/>
                    <a:pt x="19892" y="792"/>
                    <a:pt x="16100" y="182"/>
                  </a:cubicBezTo>
                  <a:lnTo>
                    <a:pt x="16100" y="182"/>
                  </a:lnTo>
                  <a:cubicBezTo>
                    <a:pt x="12306" y="-428"/>
                    <a:pt x="8649" y="521"/>
                    <a:pt x="5804" y="26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1" name="Google Shape;2341;p50"/>
            <p:cNvSpPr/>
            <p:nvPr/>
          </p:nvSpPr>
          <p:spPr>
            <a:xfrm>
              <a:off x="4031404" y="4133072"/>
              <a:ext cx="27654" cy="27722"/>
            </a:xfrm>
            <a:custGeom>
              <a:avLst/>
              <a:gdLst/>
              <a:ahLst/>
              <a:cxnLst/>
              <a:rect l="l" t="t" r="r" b="b"/>
              <a:pathLst>
                <a:path w="27654" h="27722" extrusionOk="0">
                  <a:moveTo>
                    <a:pt x="27472" y="16025"/>
                  </a:moveTo>
                  <a:cubicBezTo>
                    <a:pt x="28082" y="12232"/>
                    <a:pt x="27134" y="8575"/>
                    <a:pt x="25034" y="5730"/>
                  </a:cubicBezTo>
                  <a:cubicBezTo>
                    <a:pt x="23002" y="2885"/>
                    <a:pt x="19818" y="785"/>
                    <a:pt x="16026" y="176"/>
                  </a:cubicBezTo>
                  <a:lnTo>
                    <a:pt x="15958" y="176"/>
                  </a:lnTo>
                  <a:cubicBezTo>
                    <a:pt x="12232" y="-434"/>
                    <a:pt x="8575" y="582"/>
                    <a:pt x="5730" y="2614"/>
                  </a:cubicBezTo>
                  <a:cubicBezTo>
                    <a:pt x="2885" y="4646"/>
                    <a:pt x="786" y="7830"/>
                    <a:pt x="176" y="11623"/>
                  </a:cubicBezTo>
                  <a:lnTo>
                    <a:pt x="176" y="11623"/>
                  </a:lnTo>
                  <a:cubicBezTo>
                    <a:pt x="176" y="11623"/>
                    <a:pt x="176" y="11690"/>
                    <a:pt x="176" y="11690"/>
                  </a:cubicBezTo>
                  <a:cubicBezTo>
                    <a:pt x="-434" y="15483"/>
                    <a:pt x="582" y="19073"/>
                    <a:pt x="2615" y="21986"/>
                  </a:cubicBezTo>
                  <a:cubicBezTo>
                    <a:pt x="4646" y="24831"/>
                    <a:pt x="7829" y="26930"/>
                    <a:pt x="11623" y="27540"/>
                  </a:cubicBezTo>
                  <a:lnTo>
                    <a:pt x="11623" y="27540"/>
                  </a:lnTo>
                  <a:cubicBezTo>
                    <a:pt x="15416" y="28150"/>
                    <a:pt x="19073" y="27201"/>
                    <a:pt x="21919" y="25102"/>
                  </a:cubicBezTo>
                  <a:cubicBezTo>
                    <a:pt x="24763" y="23070"/>
                    <a:pt x="26795" y="19954"/>
                    <a:pt x="27472" y="16296"/>
                  </a:cubicBezTo>
                  <a:lnTo>
                    <a:pt x="27472" y="1609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2" name="Google Shape;2342;p50"/>
            <p:cNvSpPr/>
            <p:nvPr/>
          </p:nvSpPr>
          <p:spPr>
            <a:xfrm>
              <a:off x="4163207" y="4238459"/>
              <a:ext cx="27660" cy="27728"/>
            </a:xfrm>
            <a:custGeom>
              <a:avLst/>
              <a:gdLst/>
              <a:ahLst/>
              <a:cxnLst/>
              <a:rect l="l" t="t" r="r" b="b"/>
              <a:pathLst>
                <a:path w="27660" h="27728" extrusionOk="0">
                  <a:moveTo>
                    <a:pt x="5736" y="2620"/>
                  </a:moveTo>
                  <a:cubicBezTo>
                    <a:pt x="2892" y="4720"/>
                    <a:pt x="791" y="7836"/>
                    <a:pt x="182" y="11629"/>
                  </a:cubicBezTo>
                  <a:cubicBezTo>
                    <a:pt x="-427" y="15422"/>
                    <a:pt x="520" y="19080"/>
                    <a:pt x="2620" y="21992"/>
                  </a:cubicBezTo>
                  <a:cubicBezTo>
                    <a:pt x="4653" y="24837"/>
                    <a:pt x="7836" y="26937"/>
                    <a:pt x="11629" y="27546"/>
                  </a:cubicBezTo>
                  <a:cubicBezTo>
                    <a:pt x="15422" y="28156"/>
                    <a:pt x="19079" y="27208"/>
                    <a:pt x="21924" y="25108"/>
                  </a:cubicBezTo>
                  <a:cubicBezTo>
                    <a:pt x="24769" y="23076"/>
                    <a:pt x="26801" y="19960"/>
                    <a:pt x="27479" y="16235"/>
                  </a:cubicBezTo>
                  <a:lnTo>
                    <a:pt x="27479" y="16099"/>
                  </a:lnTo>
                  <a:cubicBezTo>
                    <a:pt x="28088" y="12306"/>
                    <a:pt x="27140" y="8649"/>
                    <a:pt x="25040" y="5736"/>
                  </a:cubicBezTo>
                  <a:cubicBezTo>
                    <a:pt x="23008" y="2891"/>
                    <a:pt x="19893" y="792"/>
                    <a:pt x="16167" y="182"/>
                  </a:cubicBezTo>
                  <a:lnTo>
                    <a:pt x="16031" y="182"/>
                  </a:lnTo>
                  <a:cubicBezTo>
                    <a:pt x="12239" y="-428"/>
                    <a:pt x="8581" y="521"/>
                    <a:pt x="5668" y="26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3" name="Google Shape;2343;p50"/>
            <p:cNvSpPr/>
            <p:nvPr/>
          </p:nvSpPr>
          <p:spPr>
            <a:xfrm>
              <a:off x="3412825" y="3067607"/>
              <a:ext cx="75036" cy="104728"/>
            </a:xfrm>
            <a:custGeom>
              <a:avLst/>
              <a:gdLst/>
              <a:ahLst/>
              <a:cxnLst/>
              <a:rect l="l" t="t" r="r" b="b"/>
              <a:pathLst>
                <a:path w="75036" h="104728" extrusionOk="0">
                  <a:moveTo>
                    <a:pt x="59074" y="76734"/>
                  </a:moveTo>
                  <a:cubicBezTo>
                    <a:pt x="58126" y="71519"/>
                    <a:pt x="57178" y="67861"/>
                    <a:pt x="54604" y="63187"/>
                  </a:cubicBezTo>
                  <a:cubicBezTo>
                    <a:pt x="48101" y="52079"/>
                    <a:pt x="31168" y="36162"/>
                    <a:pt x="22024" y="26341"/>
                  </a:cubicBezTo>
                  <a:cubicBezTo>
                    <a:pt x="19247" y="23022"/>
                    <a:pt x="-3037" y="2566"/>
                    <a:pt x="349" y="466"/>
                  </a:cubicBezTo>
                  <a:cubicBezTo>
                    <a:pt x="2110" y="-3327"/>
                    <a:pt x="25953" y="17197"/>
                    <a:pt x="28797" y="19432"/>
                  </a:cubicBezTo>
                  <a:cubicBezTo>
                    <a:pt x="40177" y="29727"/>
                    <a:pt x="58126" y="43613"/>
                    <a:pt x="66525" y="55940"/>
                  </a:cubicBezTo>
                  <a:cubicBezTo>
                    <a:pt x="70385" y="62239"/>
                    <a:pt x="72011" y="67184"/>
                    <a:pt x="73230" y="74431"/>
                  </a:cubicBezTo>
                  <a:cubicBezTo>
                    <a:pt x="73230" y="74702"/>
                    <a:pt x="73366" y="75650"/>
                    <a:pt x="73434" y="75786"/>
                  </a:cubicBezTo>
                  <a:cubicBezTo>
                    <a:pt x="74111" y="82153"/>
                    <a:pt x="78784" y="106198"/>
                    <a:pt x="68150" y="104640"/>
                  </a:cubicBezTo>
                  <a:cubicBezTo>
                    <a:pt x="58396" y="106063"/>
                    <a:pt x="60700" y="89942"/>
                    <a:pt x="59141" y="77953"/>
                  </a:cubicBezTo>
                  <a:cubicBezTo>
                    <a:pt x="59141" y="77615"/>
                    <a:pt x="59007" y="77141"/>
                    <a:pt x="58939" y="7680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4" name="Google Shape;2344;p50"/>
            <p:cNvSpPr/>
            <p:nvPr/>
          </p:nvSpPr>
          <p:spPr>
            <a:xfrm>
              <a:off x="3709846" y="4212835"/>
              <a:ext cx="226215" cy="315137"/>
            </a:xfrm>
            <a:custGeom>
              <a:avLst/>
              <a:gdLst/>
              <a:ahLst/>
              <a:cxnLst/>
              <a:rect l="l" t="t" r="r" b="b"/>
              <a:pathLst>
                <a:path w="226215" h="315137" extrusionOk="0">
                  <a:moveTo>
                    <a:pt x="126865" y="300330"/>
                  </a:moveTo>
                  <a:cubicBezTo>
                    <a:pt x="112506" y="294640"/>
                    <a:pt x="101668" y="288815"/>
                    <a:pt x="89137" y="279739"/>
                  </a:cubicBezTo>
                  <a:cubicBezTo>
                    <a:pt x="69766" y="264973"/>
                    <a:pt x="57980" y="250884"/>
                    <a:pt x="45585" y="230022"/>
                  </a:cubicBezTo>
                  <a:cubicBezTo>
                    <a:pt x="32512" y="206383"/>
                    <a:pt x="25536" y="185522"/>
                    <a:pt x="19237" y="159309"/>
                  </a:cubicBezTo>
                  <a:cubicBezTo>
                    <a:pt x="15918" y="143798"/>
                    <a:pt x="-9076" y="10228"/>
                    <a:pt x="3522" y="0"/>
                  </a:cubicBezTo>
                  <a:cubicBezTo>
                    <a:pt x="7857" y="2371"/>
                    <a:pt x="37660" y="139734"/>
                    <a:pt x="41386" y="153484"/>
                  </a:cubicBezTo>
                  <a:cubicBezTo>
                    <a:pt x="48362" y="176716"/>
                    <a:pt x="55610" y="195546"/>
                    <a:pt x="68343" y="216340"/>
                  </a:cubicBezTo>
                  <a:cubicBezTo>
                    <a:pt x="79316" y="233409"/>
                    <a:pt x="89408" y="244788"/>
                    <a:pt x="105800" y="256777"/>
                  </a:cubicBezTo>
                  <a:cubicBezTo>
                    <a:pt x="116231" y="264025"/>
                    <a:pt x="125374" y="268766"/>
                    <a:pt x="137228" y="273439"/>
                  </a:cubicBezTo>
                  <a:cubicBezTo>
                    <a:pt x="143933" y="276013"/>
                    <a:pt x="150368" y="277978"/>
                    <a:pt x="157277" y="279874"/>
                  </a:cubicBezTo>
                  <a:cubicBezTo>
                    <a:pt x="186402" y="286444"/>
                    <a:pt x="229480" y="283125"/>
                    <a:pt x="225959" y="300871"/>
                  </a:cubicBezTo>
                  <a:cubicBezTo>
                    <a:pt x="230903" y="326610"/>
                    <a:pt x="162763" y="310151"/>
                    <a:pt x="150301" y="307712"/>
                  </a:cubicBezTo>
                  <a:cubicBezTo>
                    <a:pt x="142105" y="305680"/>
                    <a:pt x="134722" y="303378"/>
                    <a:pt x="126865" y="30039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56" name="Google Shape;2356;p50"/>
          <p:cNvGrpSpPr/>
          <p:nvPr/>
        </p:nvGrpSpPr>
        <p:grpSpPr>
          <a:xfrm>
            <a:off x="6808951" y="1464761"/>
            <a:ext cx="351824" cy="276608"/>
            <a:chOff x="3631638" y="4290211"/>
            <a:chExt cx="351824" cy="276608"/>
          </a:xfrm>
        </p:grpSpPr>
        <p:sp>
          <p:nvSpPr>
            <p:cNvPr id="2357" name="Google Shape;2357;p50"/>
            <p:cNvSpPr/>
            <p:nvPr/>
          </p:nvSpPr>
          <p:spPr>
            <a:xfrm>
              <a:off x="3631638" y="4290211"/>
              <a:ext cx="351824" cy="276608"/>
            </a:xfrm>
            <a:custGeom>
              <a:avLst/>
              <a:gdLst/>
              <a:ahLst/>
              <a:cxnLst/>
              <a:rect l="l" t="t" r="r" b="b"/>
              <a:pathLst>
                <a:path w="351824" h="276608" extrusionOk="0">
                  <a:moveTo>
                    <a:pt x="216547" y="259643"/>
                  </a:moveTo>
                  <a:cubicBezTo>
                    <a:pt x="269151" y="201909"/>
                    <a:pt x="299155" y="153006"/>
                    <a:pt x="351824" y="95207"/>
                  </a:cubicBezTo>
                  <a:cubicBezTo>
                    <a:pt x="304610" y="63450"/>
                    <a:pt x="257397" y="31757"/>
                    <a:pt x="210248" y="0"/>
                  </a:cubicBezTo>
                  <a:cubicBezTo>
                    <a:pt x="177322" y="39486"/>
                    <a:pt x="118353" y="103390"/>
                    <a:pt x="85427" y="142810"/>
                  </a:cubicBezTo>
                  <a:cubicBezTo>
                    <a:pt x="73023" y="128523"/>
                    <a:pt x="59970" y="95142"/>
                    <a:pt x="42240" y="84556"/>
                  </a:cubicBezTo>
                  <a:cubicBezTo>
                    <a:pt x="26783" y="75399"/>
                    <a:pt x="1845" y="90791"/>
                    <a:pt x="157" y="107351"/>
                  </a:cubicBezTo>
                  <a:cubicBezTo>
                    <a:pt x="-3480" y="142420"/>
                    <a:pt x="57177" y="205805"/>
                    <a:pt x="78154" y="181906"/>
                  </a:cubicBezTo>
                  <a:cubicBezTo>
                    <a:pt x="134265" y="122158"/>
                    <a:pt x="200636" y="44746"/>
                    <a:pt x="200636" y="44746"/>
                  </a:cubicBezTo>
                  <a:cubicBezTo>
                    <a:pt x="234991" y="68255"/>
                    <a:pt x="269281" y="91830"/>
                    <a:pt x="303636" y="115404"/>
                  </a:cubicBezTo>
                  <a:cubicBezTo>
                    <a:pt x="275776" y="148720"/>
                    <a:pt x="232524" y="204311"/>
                    <a:pt x="204663" y="237627"/>
                  </a:cubicBezTo>
                  <a:cubicBezTo>
                    <a:pt x="184725" y="228860"/>
                    <a:pt x="168554" y="178918"/>
                    <a:pt x="138681" y="178854"/>
                  </a:cubicBezTo>
                  <a:cubicBezTo>
                    <a:pt x="60943" y="178659"/>
                    <a:pt x="153293" y="325430"/>
                    <a:pt x="216677" y="259643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8" name="Google Shape;2358;p50"/>
            <p:cNvSpPr/>
            <p:nvPr/>
          </p:nvSpPr>
          <p:spPr>
            <a:xfrm>
              <a:off x="3648458" y="4383321"/>
              <a:ext cx="35810" cy="16387"/>
            </a:xfrm>
            <a:custGeom>
              <a:avLst/>
              <a:gdLst/>
              <a:ahLst/>
              <a:cxnLst/>
              <a:rect l="l" t="t" r="r" b="b"/>
              <a:pathLst>
                <a:path w="35810" h="16387" extrusionOk="0">
                  <a:moveTo>
                    <a:pt x="35811" y="16384"/>
                  </a:moveTo>
                  <a:cubicBezTo>
                    <a:pt x="22822" y="-4722"/>
                    <a:pt x="3988" y="-3683"/>
                    <a:pt x="27" y="9565"/>
                  </a:cubicBezTo>
                  <a:cubicBezTo>
                    <a:pt x="-168" y="10215"/>
                    <a:pt x="741" y="11384"/>
                    <a:pt x="1261" y="10994"/>
                  </a:cubicBezTo>
                  <a:cubicBezTo>
                    <a:pt x="14834" y="1383"/>
                    <a:pt x="36070" y="16644"/>
                    <a:pt x="35746" y="16384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9" name="Google Shape;2359;p50"/>
            <p:cNvSpPr/>
            <p:nvPr/>
          </p:nvSpPr>
          <p:spPr>
            <a:xfrm>
              <a:off x="3647771" y="4402490"/>
              <a:ext cx="3975" cy="4589"/>
            </a:xfrm>
            <a:custGeom>
              <a:avLst/>
              <a:gdLst/>
              <a:ahLst/>
              <a:cxnLst/>
              <a:rect l="l" t="t" r="r" b="b"/>
              <a:pathLst>
                <a:path w="3975" h="4589" extrusionOk="0">
                  <a:moveTo>
                    <a:pt x="2987" y="73"/>
                  </a:moveTo>
                  <a:cubicBezTo>
                    <a:pt x="1299" y="398"/>
                    <a:pt x="0" y="1632"/>
                    <a:pt x="0" y="3709"/>
                  </a:cubicBezTo>
                  <a:cubicBezTo>
                    <a:pt x="0" y="4294"/>
                    <a:pt x="649" y="4814"/>
                    <a:pt x="1039" y="4489"/>
                  </a:cubicBezTo>
                  <a:cubicBezTo>
                    <a:pt x="2078" y="3580"/>
                    <a:pt x="2143" y="2021"/>
                    <a:pt x="3637" y="1567"/>
                  </a:cubicBezTo>
                  <a:cubicBezTo>
                    <a:pt x="4351" y="1372"/>
                    <a:pt x="3831" y="-122"/>
                    <a:pt x="3052" y="8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0" name="Google Shape;2360;p50"/>
            <p:cNvSpPr/>
            <p:nvPr/>
          </p:nvSpPr>
          <p:spPr>
            <a:xfrm>
              <a:off x="3752768" y="4484531"/>
              <a:ext cx="42106" cy="15839"/>
            </a:xfrm>
            <a:custGeom>
              <a:avLst/>
              <a:gdLst/>
              <a:ahLst/>
              <a:cxnLst/>
              <a:rect l="l" t="t" r="r" b="b"/>
              <a:pathLst>
                <a:path w="42106" h="15839" extrusionOk="0">
                  <a:moveTo>
                    <a:pt x="41645" y="14602"/>
                  </a:moveTo>
                  <a:cubicBezTo>
                    <a:pt x="21382" y="-8193"/>
                    <a:pt x="2939" y="-400"/>
                    <a:pt x="16" y="11679"/>
                  </a:cubicBezTo>
                  <a:cubicBezTo>
                    <a:pt x="-179" y="12524"/>
                    <a:pt x="1445" y="13952"/>
                    <a:pt x="2029" y="13563"/>
                  </a:cubicBezTo>
                  <a:cubicBezTo>
                    <a:pt x="10277" y="8108"/>
                    <a:pt x="19174" y="-6635"/>
                    <a:pt x="40865" y="15316"/>
                  </a:cubicBezTo>
                  <a:cubicBezTo>
                    <a:pt x="41905" y="16355"/>
                    <a:pt x="42619" y="15706"/>
                    <a:pt x="41645" y="14602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1" name="Google Shape;2361;p50"/>
            <p:cNvSpPr/>
            <p:nvPr/>
          </p:nvSpPr>
          <p:spPr>
            <a:xfrm>
              <a:off x="3847117" y="4312513"/>
              <a:ext cx="114304" cy="78788"/>
            </a:xfrm>
            <a:custGeom>
              <a:avLst/>
              <a:gdLst/>
              <a:ahLst/>
              <a:cxnLst/>
              <a:rect l="l" t="t" r="r" b="b"/>
              <a:pathLst>
                <a:path w="114304" h="78788" extrusionOk="0">
                  <a:moveTo>
                    <a:pt x="114005" y="76996"/>
                  </a:moveTo>
                  <a:cubicBezTo>
                    <a:pt x="102640" y="64527"/>
                    <a:pt x="16915" y="3870"/>
                    <a:pt x="1589" y="38"/>
                  </a:cubicBezTo>
                  <a:cubicBezTo>
                    <a:pt x="160" y="-286"/>
                    <a:pt x="-620" y="1532"/>
                    <a:pt x="614" y="2376"/>
                  </a:cubicBezTo>
                  <a:cubicBezTo>
                    <a:pt x="25877" y="19262"/>
                    <a:pt x="93158" y="60306"/>
                    <a:pt x="112576" y="78490"/>
                  </a:cubicBezTo>
                  <a:cubicBezTo>
                    <a:pt x="113551" y="79399"/>
                    <a:pt x="114914" y="78035"/>
                    <a:pt x="114005" y="77061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62" name="Google Shape;2362;p50"/>
          <p:cNvGrpSpPr/>
          <p:nvPr/>
        </p:nvGrpSpPr>
        <p:grpSpPr>
          <a:xfrm rot="-535365">
            <a:off x="6250678" y="4434928"/>
            <a:ext cx="279934" cy="347148"/>
            <a:chOff x="2072402" y="6388802"/>
            <a:chExt cx="224269" cy="278118"/>
          </a:xfrm>
        </p:grpSpPr>
        <p:sp>
          <p:nvSpPr>
            <p:cNvPr id="2363" name="Google Shape;2363;p50"/>
            <p:cNvSpPr/>
            <p:nvPr/>
          </p:nvSpPr>
          <p:spPr>
            <a:xfrm>
              <a:off x="2129931" y="6447169"/>
              <a:ext cx="40526" cy="179532"/>
            </a:xfrm>
            <a:custGeom>
              <a:avLst/>
              <a:gdLst/>
              <a:ahLst/>
              <a:cxnLst/>
              <a:rect l="l" t="t" r="r" b="b"/>
              <a:pathLst>
                <a:path w="40526" h="179532" extrusionOk="0">
                  <a:moveTo>
                    <a:pt x="79" y="7411"/>
                  </a:moveTo>
                  <a:cubicBezTo>
                    <a:pt x="-463" y="3956"/>
                    <a:pt x="1840" y="705"/>
                    <a:pt x="5294" y="96"/>
                  </a:cubicBezTo>
                  <a:cubicBezTo>
                    <a:pt x="8749" y="-514"/>
                    <a:pt x="12000" y="1857"/>
                    <a:pt x="12542" y="5311"/>
                  </a:cubicBezTo>
                  <a:lnTo>
                    <a:pt x="40448" y="172206"/>
                  </a:lnTo>
                  <a:cubicBezTo>
                    <a:pt x="40990" y="175661"/>
                    <a:pt x="38687" y="178912"/>
                    <a:pt x="35233" y="179454"/>
                  </a:cubicBezTo>
                  <a:cubicBezTo>
                    <a:pt x="31778" y="179995"/>
                    <a:pt x="28527" y="177693"/>
                    <a:pt x="27917" y="174238"/>
                  </a:cubicBezTo>
                  <a:lnTo>
                    <a:pt x="11" y="734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4" name="Google Shape;2364;p50"/>
            <p:cNvSpPr/>
            <p:nvPr/>
          </p:nvSpPr>
          <p:spPr>
            <a:xfrm>
              <a:off x="2077760" y="6586749"/>
              <a:ext cx="90734" cy="73871"/>
            </a:xfrm>
            <a:custGeom>
              <a:avLst/>
              <a:gdLst/>
              <a:ahLst/>
              <a:cxnLst/>
              <a:rect l="l" t="t" r="r" b="b"/>
              <a:pathLst>
                <a:path w="90734" h="73871" extrusionOk="0">
                  <a:moveTo>
                    <a:pt x="82323" y="26124"/>
                  </a:moveTo>
                  <a:cubicBezTo>
                    <a:pt x="122082" y="76247"/>
                    <a:pt x="8426" y="96296"/>
                    <a:pt x="298" y="39535"/>
                  </a:cubicBezTo>
                  <a:cubicBezTo>
                    <a:pt x="-4173" y="7904"/>
                    <a:pt x="42563" y="-23999"/>
                    <a:pt x="82323" y="261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5" name="Google Shape;2365;p50"/>
            <p:cNvSpPr/>
            <p:nvPr/>
          </p:nvSpPr>
          <p:spPr>
            <a:xfrm>
              <a:off x="2072402" y="6580347"/>
              <a:ext cx="101373" cy="86573"/>
            </a:xfrm>
            <a:custGeom>
              <a:avLst/>
              <a:gdLst/>
              <a:ahLst/>
              <a:cxnLst/>
              <a:rect l="l" t="t" r="r" b="b"/>
              <a:pathLst>
                <a:path w="101373" h="86573" extrusionOk="0">
                  <a:moveTo>
                    <a:pt x="83821" y="36861"/>
                  </a:moveTo>
                  <a:cubicBezTo>
                    <a:pt x="90255" y="44921"/>
                    <a:pt x="91813" y="51559"/>
                    <a:pt x="90120" y="56571"/>
                  </a:cubicBezTo>
                  <a:cubicBezTo>
                    <a:pt x="88223" y="62396"/>
                    <a:pt x="82330" y="67002"/>
                    <a:pt x="74541" y="70118"/>
                  </a:cubicBezTo>
                  <a:cubicBezTo>
                    <a:pt x="66007" y="73504"/>
                    <a:pt x="55508" y="74723"/>
                    <a:pt x="45416" y="73504"/>
                  </a:cubicBezTo>
                  <a:cubicBezTo>
                    <a:pt x="28753" y="71404"/>
                    <a:pt x="13310" y="62531"/>
                    <a:pt x="10804" y="44921"/>
                  </a:cubicBezTo>
                  <a:cubicBezTo>
                    <a:pt x="10059" y="39638"/>
                    <a:pt x="11210" y="34219"/>
                    <a:pt x="13852" y="29478"/>
                  </a:cubicBezTo>
                  <a:cubicBezTo>
                    <a:pt x="16765" y="24127"/>
                    <a:pt x="21438" y="19521"/>
                    <a:pt x="27263" y="16541"/>
                  </a:cubicBezTo>
                  <a:cubicBezTo>
                    <a:pt x="33224" y="13425"/>
                    <a:pt x="40404" y="12070"/>
                    <a:pt x="48125" y="13222"/>
                  </a:cubicBezTo>
                  <a:cubicBezTo>
                    <a:pt x="59369" y="14915"/>
                    <a:pt x="71832" y="21959"/>
                    <a:pt x="83753" y="36996"/>
                  </a:cubicBezTo>
                  <a:lnTo>
                    <a:pt x="83753" y="36996"/>
                  </a:lnTo>
                  <a:close/>
                  <a:moveTo>
                    <a:pt x="100009" y="61109"/>
                  </a:moveTo>
                  <a:cubicBezTo>
                    <a:pt x="103125" y="51559"/>
                    <a:pt x="101160" y="40315"/>
                    <a:pt x="91475" y="28123"/>
                  </a:cubicBezTo>
                  <a:cubicBezTo>
                    <a:pt x="77657" y="10716"/>
                    <a:pt x="62959" y="2452"/>
                    <a:pt x="49480" y="488"/>
                  </a:cubicBezTo>
                  <a:cubicBezTo>
                    <a:pt x="39794" y="-935"/>
                    <a:pt x="30718" y="826"/>
                    <a:pt x="23064" y="4822"/>
                  </a:cubicBezTo>
                  <a:cubicBezTo>
                    <a:pt x="15342" y="8819"/>
                    <a:pt x="9043" y="15118"/>
                    <a:pt x="4979" y="22501"/>
                  </a:cubicBezTo>
                  <a:cubicBezTo>
                    <a:pt x="983" y="29884"/>
                    <a:pt x="-846" y="38418"/>
                    <a:pt x="373" y="46953"/>
                  </a:cubicBezTo>
                  <a:cubicBezTo>
                    <a:pt x="3828" y="71337"/>
                    <a:pt x="23335" y="83461"/>
                    <a:pt x="44264" y="86035"/>
                  </a:cubicBezTo>
                  <a:cubicBezTo>
                    <a:pt x="55847" y="87457"/>
                    <a:pt x="67903" y="86035"/>
                    <a:pt x="77860" y="82106"/>
                  </a:cubicBezTo>
                  <a:cubicBezTo>
                    <a:pt x="88494" y="77907"/>
                    <a:pt x="96826" y="70795"/>
                    <a:pt x="99941" y="611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6" name="Google Shape;2366;p50"/>
            <p:cNvSpPr/>
            <p:nvPr/>
          </p:nvSpPr>
          <p:spPr>
            <a:xfrm>
              <a:off x="2251173" y="6388867"/>
              <a:ext cx="40526" cy="179515"/>
            </a:xfrm>
            <a:custGeom>
              <a:avLst/>
              <a:gdLst/>
              <a:ahLst/>
              <a:cxnLst/>
              <a:rect l="l" t="t" r="r" b="b"/>
              <a:pathLst>
                <a:path w="40526" h="179515" extrusionOk="0">
                  <a:moveTo>
                    <a:pt x="79" y="7326"/>
                  </a:moveTo>
                  <a:cubicBezTo>
                    <a:pt x="-463" y="3872"/>
                    <a:pt x="1840" y="621"/>
                    <a:pt x="5295" y="79"/>
                  </a:cubicBezTo>
                  <a:cubicBezTo>
                    <a:pt x="8749" y="-463"/>
                    <a:pt x="12000" y="1840"/>
                    <a:pt x="12542" y="5295"/>
                  </a:cubicBezTo>
                  <a:lnTo>
                    <a:pt x="40448" y="172189"/>
                  </a:lnTo>
                  <a:cubicBezTo>
                    <a:pt x="40990" y="175644"/>
                    <a:pt x="38687" y="178895"/>
                    <a:pt x="35233" y="179437"/>
                  </a:cubicBezTo>
                  <a:cubicBezTo>
                    <a:pt x="31778" y="179979"/>
                    <a:pt x="28527" y="177676"/>
                    <a:pt x="27985" y="174222"/>
                  </a:cubicBezTo>
                  <a:lnTo>
                    <a:pt x="79" y="73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7" name="Google Shape;2367;p50"/>
            <p:cNvSpPr/>
            <p:nvPr/>
          </p:nvSpPr>
          <p:spPr>
            <a:xfrm>
              <a:off x="2191735" y="6545364"/>
              <a:ext cx="99257" cy="73244"/>
            </a:xfrm>
            <a:custGeom>
              <a:avLst/>
              <a:gdLst/>
              <a:ahLst/>
              <a:cxnLst/>
              <a:rect l="l" t="t" r="r" b="b"/>
              <a:pathLst>
                <a:path w="99257" h="73244" extrusionOk="0">
                  <a:moveTo>
                    <a:pt x="85527" y="14202"/>
                  </a:moveTo>
                  <a:cubicBezTo>
                    <a:pt x="138427" y="51456"/>
                    <a:pt x="22874" y="103610"/>
                    <a:pt x="1944" y="50846"/>
                  </a:cubicBezTo>
                  <a:cubicBezTo>
                    <a:pt x="-9706" y="21450"/>
                    <a:pt x="32627" y="-23051"/>
                    <a:pt x="85527" y="142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8" name="Google Shape;2368;p50"/>
            <p:cNvSpPr/>
            <p:nvPr/>
          </p:nvSpPr>
          <p:spPr>
            <a:xfrm>
              <a:off x="2186003" y="6539025"/>
              <a:ext cx="110668" cy="85951"/>
            </a:xfrm>
            <a:custGeom>
              <a:avLst/>
              <a:gdLst/>
              <a:ahLst/>
              <a:cxnLst/>
              <a:rect l="l" t="t" r="r" b="b"/>
              <a:pathLst>
                <a:path w="110668" h="85951" extrusionOk="0">
                  <a:moveTo>
                    <a:pt x="88143" y="25824"/>
                  </a:moveTo>
                  <a:cubicBezTo>
                    <a:pt x="96677" y="31852"/>
                    <a:pt x="99793" y="37813"/>
                    <a:pt x="99115" y="43164"/>
                  </a:cubicBezTo>
                  <a:cubicBezTo>
                    <a:pt x="98371" y="49328"/>
                    <a:pt x="93155" y="55559"/>
                    <a:pt x="85637" y="60775"/>
                  </a:cubicBezTo>
                  <a:cubicBezTo>
                    <a:pt x="77373" y="66464"/>
                    <a:pt x="66604" y="70731"/>
                    <a:pt x="55631" y="72425"/>
                  </a:cubicBezTo>
                  <a:cubicBezTo>
                    <a:pt x="37614" y="75202"/>
                    <a:pt x="19393" y="71002"/>
                    <a:pt x="12891" y="54611"/>
                  </a:cubicBezTo>
                  <a:cubicBezTo>
                    <a:pt x="10927" y="49666"/>
                    <a:pt x="10994" y="44112"/>
                    <a:pt x="12688" y="38693"/>
                  </a:cubicBezTo>
                  <a:cubicBezTo>
                    <a:pt x="14584" y="32665"/>
                    <a:pt x="18513" y="26840"/>
                    <a:pt x="23999" y="22234"/>
                  </a:cubicBezTo>
                  <a:cubicBezTo>
                    <a:pt x="29621" y="17493"/>
                    <a:pt x="36869" y="14106"/>
                    <a:pt x="45268" y="12955"/>
                  </a:cubicBezTo>
                  <a:cubicBezTo>
                    <a:pt x="57527" y="11329"/>
                    <a:pt x="72225" y="14580"/>
                    <a:pt x="88075" y="25757"/>
                  </a:cubicBezTo>
                  <a:lnTo>
                    <a:pt x="88075" y="25757"/>
                  </a:lnTo>
                  <a:close/>
                  <a:moveTo>
                    <a:pt x="110495" y="44722"/>
                  </a:moveTo>
                  <a:cubicBezTo>
                    <a:pt x="111646" y="34562"/>
                    <a:pt x="107176" y="24198"/>
                    <a:pt x="94306" y="15190"/>
                  </a:cubicBezTo>
                  <a:cubicBezTo>
                    <a:pt x="75951" y="2253"/>
                    <a:pt x="58611" y="-1472"/>
                    <a:pt x="43981" y="492"/>
                  </a:cubicBezTo>
                  <a:cubicBezTo>
                    <a:pt x="33414" y="1914"/>
                    <a:pt x="24270" y="6249"/>
                    <a:pt x="17091" y="12277"/>
                  </a:cubicBezTo>
                  <a:cubicBezTo>
                    <a:pt x="9775" y="18373"/>
                    <a:pt x="4560" y="26298"/>
                    <a:pt x="1918" y="34630"/>
                  </a:cubicBezTo>
                  <a:cubicBezTo>
                    <a:pt x="-723" y="42961"/>
                    <a:pt x="-723" y="51766"/>
                    <a:pt x="2460" y="59758"/>
                  </a:cubicBezTo>
                  <a:cubicBezTo>
                    <a:pt x="11469" y="82449"/>
                    <a:pt x="34633" y="88545"/>
                    <a:pt x="57256" y="85023"/>
                  </a:cubicBezTo>
                  <a:cubicBezTo>
                    <a:pt x="69787" y="83059"/>
                    <a:pt x="82250" y="78182"/>
                    <a:pt x="91800" y="71544"/>
                  </a:cubicBezTo>
                  <a:cubicBezTo>
                    <a:pt x="102096" y="64432"/>
                    <a:pt x="109343" y="55085"/>
                    <a:pt x="110562" y="448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9" name="Google Shape;2369;p50"/>
            <p:cNvSpPr/>
            <p:nvPr/>
          </p:nvSpPr>
          <p:spPr>
            <a:xfrm>
              <a:off x="2136241" y="6395110"/>
              <a:ext cx="130318" cy="111082"/>
            </a:xfrm>
            <a:custGeom>
              <a:avLst/>
              <a:gdLst/>
              <a:ahLst/>
              <a:cxnLst/>
              <a:rect l="l" t="t" r="r" b="b"/>
              <a:pathLst>
                <a:path w="130318" h="111082" extrusionOk="0">
                  <a:moveTo>
                    <a:pt x="0" y="58454"/>
                  </a:moveTo>
                  <a:lnTo>
                    <a:pt x="121243" y="0"/>
                  </a:lnTo>
                  <a:lnTo>
                    <a:pt x="130319" y="54322"/>
                  </a:lnTo>
                  <a:lnTo>
                    <a:pt x="8805" y="111083"/>
                  </a:lnTo>
                  <a:lnTo>
                    <a:pt x="0" y="5845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0" name="Google Shape;2370;p50"/>
            <p:cNvSpPr/>
            <p:nvPr/>
          </p:nvSpPr>
          <p:spPr>
            <a:xfrm>
              <a:off x="2129857" y="6388802"/>
              <a:ext cx="143013" cy="123684"/>
            </a:xfrm>
            <a:custGeom>
              <a:avLst/>
              <a:gdLst/>
              <a:ahLst/>
              <a:cxnLst/>
              <a:rect l="l" t="t" r="r" b="b"/>
              <a:pathLst>
                <a:path w="143013" h="123684" extrusionOk="0">
                  <a:moveTo>
                    <a:pt x="3810" y="58936"/>
                  </a:moveTo>
                  <a:lnTo>
                    <a:pt x="124849" y="618"/>
                  </a:lnTo>
                  <a:cubicBezTo>
                    <a:pt x="127965" y="-872"/>
                    <a:pt x="131758" y="415"/>
                    <a:pt x="133316" y="3598"/>
                  </a:cubicBezTo>
                  <a:cubicBezTo>
                    <a:pt x="133587" y="4140"/>
                    <a:pt x="133790" y="4750"/>
                    <a:pt x="133858" y="5292"/>
                  </a:cubicBezTo>
                  <a:lnTo>
                    <a:pt x="142934" y="59546"/>
                  </a:lnTo>
                  <a:cubicBezTo>
                    <a:pt x="143408" y="62526"/>
                    <a:pt x="141715" y="65371"/>
                    <a:pt x="139006" y="66455"/>
                  </a:cubicBezTo>
                  <a:lnTo>
                    <a:pt x="17831" y="123080"/>
                  </a:lnTo>
                  <a:cubicBezTo>
                    <a:pt x="14647" y="124570"/>
                    <a:pt x="10922" y="123215"/>
                    <a:pt x="9432" y="120032"/>
                  </a:cubicBezTo>
                  <a:cubicBezTo>
                    <a:pt x="9161" y="119490"/>
                    <a:pt x="9025" y="118948"/>
                    <a:pt x="8890" y="118406"/>
                  </a:cubicBezTo>
                  <a:lnTo>
                    <a:pt x="84" y="65777"/>
                  </a:lnTo>
                  <a:cubicBezTo>
                    <a:pt x="-389" y="62865"/>
                    <a:pt x="1168" y="60088"/>
                    <a:pt x="3810" y="58936"/>
                  </a:cubicBezTo>
                  <a:lnTo>
                    <a:pt x="3810" y="58936"/>
                  </a:lnTo>
                  <a:close/>
                  <a:moveTo>
                    <a:pt x="122750" y="15655"/>
                  </a:moveTo>
                  <a:lnTo>
                    <a:pt x="13360" y="68351"/>
                  </a:lnTo>
                  <a:lnTo>
                    <a:pt x="19998" y="108111"/>
                  </a:lnTo>
                  <a:lnTo>
                    <a:pt x="129658" y="56904"/>
                  </a:lnTo>
                  <a:lnTo>
                    <a:pt x="122750" y="1565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1" name="Google Shape;2371;p50"/>
            <p:cNvSpPr/>
            <p:nvPr/>
          </p:nvSpPr>
          <p:spPr>
            <a:xfrm>
              <a:off x="2220527" y="6560825"/>
              <a:ext cx="49941" cy="18192"/>
            </a:xfrm>
            <a:custGeom>
              <a:avLst/>
              <a:gdLst/>
              <a:ahLst/>
              <a:cxnLst/>
              <a:rect l="l" t="t" r="r" b="b"/>
              <a:pathLst>
                <a:path w="49941" h="18192" extrusionOk="0">
                  <a:moveTo>
                    <a:pt x="49284" y="18113"/>
                  </a:moveTo>
                  <a:cubicBezTo>
                    <a:pt x="35602" y="6395"/>
                    <a:pt x="18533" y="4160"/>
                    <a:pt x="2684" y="10121"/>
                  </a:cubicBezTo>
                  <a:cubicBezTo>
                    <a:pt x="720" y="10866"/>
                    <a:pt x="-974" y="7750"/>
                    <a:pt x="652" y="6260"/>
                  </a:cubicBezTo>
                  <a:cubicBezTo>
                    <a:pt x="15350" y="-7964"/>
                    <a:pt x="38447" y="4770"/>
                    <a:pt x="49826" y="17504"/>
                  </a:cubicBezTo>
                  <a:cubicBezTo>
                    <a:pt x="50165" y="17910"/>
                    <a:pt x="49691" y="18384"/>
                    <a:pt x="49284" y="181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2" name="Google Shape;2372;p50"/>
            <p:cNvSpPr/>
            <p:nvPr/>
          </p:nvSpPr>
          <p:spPr>
            <a:xfrm>
              <a:off x="2105342" y="6601720"/>
              <a:ext cx="42664" cy="20715"/>
            </a:xfrm>
            <a:custGeom>
              <a:avLst/>
              <a:gdLst/>
              <a:ahLst/>
              <a:cxnLst/>
              <a:rect l="l" t="t" r="r" b="b"/>
              <a:pathLst>
                <a:path w="42664" h="20715" extrusionOk="0">
                  <a:moveTo>
                    <a:pt x="42007" y="20567"/>
                  </a:moveTo>
                  <a:cubicBezTo>
                    <a:pt x="36927" y="16503"/>
                    <a:pt x="31305" y="13455"/>
                    <a:pt x="25819" y="10339"/>
                  </a:cubicBezTo>
                  <a:cubicBezTo>
                    <a:pt x="17691" y="5734"/>
                    <a:pt x="10240" y="6479"/>
                    <a:pt x="1638" y="6546"/>
                  </a:cubicBezTo>
                  <a:cubicBezTo>
                    <a:pt x="80" y="6546"/>
                    <a:pt x="-665" y="3972"/>
                    <a:pt x="757" y="3024"/>
                  </a:cubicBezTo>
                  <a:cubicBezTo>
                    <a:pt x="15185" y="-6458"/>
                    <a:pt x="32524" y="8375"/>
                    <a:pt x="42549" y="19754"/>
                  </a:cubicBezTo>
                  <a:cubicBezTo>
                    <a:pt x="42887" y="20161"/>
                    <a:pt x="42413" y="20974"/>
                    <a:pt x="42007" y="206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73" name="Google Shape;2373;p50"/>
          <p:cNvGrpSpPr/>
          <p:nvPr/>
        </p:nvGrpSpPr>
        <p:grpSpPr>
          <a:xfrm rot="1538103">
            <a:off x="6537234" y="2039505"/>
            <a:ext cx="211158" cy="328031"/>
            <a:chOff x="1723033" y="6295193"/>
            <a:chExt cx="169176" cy="262812"/>
          </a:xfrm>
        </p:grpSpPr>
        <p:sp>
          <p:nvSpPr>
            <p:cNvPr id="2374" name="Google Shape;2374;p50"/>
            <p:cNvSpPr/>
            <p:nvPr/>
          </p:nvSpPr>
          <p:spPr>
            <a:xfrm>
              <a:off x="1780494" y="6338338"/>
              <a:ext cx="40543" cy="179515"/>
            </a:xfrm>
            <a:custGeom>
              <a:avLst/>
              <a:gdLst/>
              <a:ahLst/>
              <a:cxnLst/>
              <a:rect l="l" t="t" r="r" b="b"/>
              <a:pathLst>
                <a:path w="40543" h="179515" extrusionOk="0">
                  <a:moveTo>
                    <a:pt x="79" y="7326"/>
                  </a:moveTo>
                  <a:cubicBezTo>
                    <a:pt x="-463" y="3872"/>
                    <a:pt x="1840" y="621"/>
                    <a:pt x="5294" y="79"/>
                  </a:cubicBezTo>
                  <a:cubicBezTo>
                    <a:pt x="8749" y="-463"/>
                    <a:pt x="12000" y="1840"/>
                    <a:pt x="12542" y="5294"/>
                  </a:cubicBezTo>
                  <a:lnTo>
                    <a:pt x="40448" y="172190"/>
                  </a:lnTo>
                  <a:cubicBezTo>
                    <a:pt x="41058" y="175644"/>
                    <a:pt x="38687" y="178895"/>
                    <a:pt x="35233" y="179437"/>
                  </a:cubicBezTo>
                  <a:cubicBezTo>
                    <a:pt x="31778" y="179979"/>
                    <a:pt x="28527" y="177676"/>
                    <a:pt x="27917" y="174221"/>
                  </a:cubicBezTo>
                  <a:lnTo>
                    <a:pt x="11" y="73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5" name="Google Shape;2375;p50"/>
            <p:cNvSpPr/>
            <p:nvPr/>
          </p:nvSpPr>
          <p:spPr>
            <a:xfrm>
              <a:off x="1728316" y="6477833"/>
              <a:ext cx="90742" cy="73871"/>
            </a:xfrm>
            <a:custGeom>
              <a:avLst/>
              <a:gdLst/>
              <a:ahLst/>
              <a:cxnLst/>
              <a:rect l="l" t="t" r="r" b="b"/>
              <a:pathLst>
                <a:path w="90742" h="73871" extrusionOk="0">
                  <a:moveTo>
                    <a:pt x="82331" y="26124"/>
                  </a:moveTo>
                  <a:cubicBezTo>
                    <a:pt x="122091" y="76247"/>
                    <a:pt x="8434" y="96296"/>
                    <a:pt x="306" y="39535"/>
                  </a:cubicBezTo>
                  <a:cubicBezTo>
                    <a:pt x="-4232" y="7904"/>
                    <a:pt x="42572" y="-23999"/>
                    <a:pt x="82331" y="261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6" name="Google Shape;2376;p50"/>
            <p:cNvSpPr/>
            <p:nvPr/>
          </p:nvSpPr>
          <p:spPr>
            <a:xfrm>
              <a:off x="1723033" y="6471432"/>
              <a:ext cx="101373" cy="86573"/>
            </a:xfrm>
            <a:custGeom>
              <a:avLst/>
              <a:gdLst/>
              <a:ahLst/>
              <a:cxnLst/>
              <a:rect l="l" t="t" r="r" b="b"/>
              <a:pathLst>
                <a:path w="101373" h="86573" extrusionOk="0">
                  <a:moveTo>
                    <a:pt x="83821" y="36861"/>
                  </a:moveTo>
                  <a:cubicBezTo>
                    <a:pt x="90255" y="44921"/>
                    <a:pt x="91813" y="51559"/>
                    <a:pt x="90120" y="56571"/>
                  </a:cubicBezTo>
                  <a:cubicBezTo>
                    <a:pt x="88223" y="62328"/>
                    <a:pt x="82331" y="67002"/>
                    <a:pt x="74541" y="70118"/>
                  </a:cubicBezTo>
                  <a:cubicBezTo>
                    <a:pt x="66007" y="73505"/>
                    <a:pt x="55508" y="74724"/>
                    <a:pt x="45416" y="73505"/>
                  </a:cubicBezTo>
                  <a:cubicBezTo>
                    <a:pt x="28753" y="71404"/>
                    <a:pt x="13378" y="62531"/>
                    <a:pt x="10804" y="44853"/>
                  </a:cubicBezTo>
                  <a:cubicBezTo>
                    <a:pt x="10059" y="39570"/>
                    <a:pt x="11211" y="34151"/>
                    <a:pt x="13852" y="29410"/>
                  </a:cubicBezTo>
                  <a:cubicBezTo>
                    <a:pt x="16765" y="24059"/>
                    <a:pt x="21438" y="19453"/>
                    <a:pt x="27263" y="16473"/>
                  </a:cubicBezTo>
                  <a:cubicBezTo>
                    <a:pt x="33224" y="13357"/>
                    <a:pt x="40404" y="12003"/>
                    <a:pt x="48125" y="13086"/>
                  </a:cubicBezTo>
                  <a:cubicBezTo>
                    <a:pt x="59369" y="14779"/>
                    <a:pt x="71900" y="21824"/>
                    <a:pt x="83753" y="36861"/>
                  </a:cubicBezTo>
                  <a:lnTo>
                    <a:pt x="83753" y="36861"/>
                  </a:lnTo>
                  <a:close/>
                  <a:moveTo>
                    <a:pt x="100009" y="61109"/>
                  </a:moveTo>
                  <a:cubicBezTo>
                    <a:pt x="103125" y="51559"/>
                    <a:pt x="101160" y="40315"/>
                    <a:pt x="91475" y="28123"/>
                  </a:cubicBezTo>
                  <a:cubicBezTo>
                    <a:pt x="77657" y="10716"/>
                    <a:pt x="62959" y="2520"/>
                    <a:pt x="49480" y="488"/>
                  </a:cubicBezTo>
                  <a:cubicBezTo>
                    <a:pt x="39794" y="-935"/>
                    <a:pt x="30718" y="826"/>
                    <a:pt x="23064" y="4823"/>
                  </a:cubicBezTo>
                  <a:cubicBezTo>
                    <a:pt x="15342" y="8819"/>
                    <a:pt x="9043" y="15118"/>
                    <a:pt x="4979" y="22501"/>
                  </a:cubicBezTo>
                  <a:cubicBezTo>
                    <a:pt x="983" y="29884"/>
                    <a:pt x="-846" y="38418"/>
                    <a:pt x="373" y="46953"/>
                  </a:cubicBezTo>
                  <a:cubicBezTo>
                    <a:pt x="3828" y="71337"/>
                    <a:pt x="23335" y="83461"/>
                    <a:pt x="44264" y="86035"/>
                  </a:cubicBezTo>
                  <a:cubicBezTo>
                    <a:pt x="55847" y="87458"/>
                    <a:pt x="67903" y="86035"/>
                    <a:pt x="77792" y="82106"/>
                  </a:cubicBezTo>
                  <a:cubicBezTo>
                    <a:pt x="88426" y="77907"/>
                    <a:pt x="96758" y="70795"/>
                    <a:pt x="99873" y="611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7" name="Google Shape;2377;p50"/>
            <p:cNvSpPr/>
            <p:nvPr/>
          </p:nvSpPr>
          <p:spPr>
            <a:xfrm>
              <a:off x="1786805" y="6302993"/>
              <a:ext cx="96790" cy="94284"/>
            </a:xfrm>
            <a:custGeom>
              <a:avLst/>
              <a:gdLst/>
              <a:ahLst/>
              <a:cxnLst/>
              <a:rect l="l" t="t" r="r" b="b"/>
              <a:pathLst>
                <a:path w="96790" h="94284" extrusionOk="0">
                  <a:moveTo>
                    <a:pt x="0" y="41656"/>
                  </a:moveTo>
                  <a:lnTo>
                    <a:pt x="87647" y="0"/>
                  </a:lnTo>
                  <a:lnTo>
                    <a:pt x="96791" y="54322"/>
                  </a:lnTo>
                  <a:lnTo>
                    <a:pt x="8805" y="94285"/>
                  </a:lnTo>
                  <a:lnTo>
                    <a:pt x="0" y="4165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8" name="Google Shape;2378;p50"/>
            <p:cNvSpPr/>
            <p:nvPr/>
          </p:nvSpPr>
          <p:spPr>
            <a:xfrm>
              <a:off x="1780489" y="6295193"/>
              <a:ext cx="111720" cy="108378"/>
            </a:xfrm>
            <a:custGeom>
              <a:avLst/>
              <a:gdLst/>
              <a:ahLst/>
              <a:cxnLst/>
              <a:rect l="l" t="t" r="r" b="b"/>
              <a:pathLst>
                <a:path w="111720" h="108378" extrusionOk="0">
                  <a:moveTo>
                    <a:pt x="3810" y="43630"/>
                  </a:moveTo>
                  <a:lnTo>
                    <a:pt x="93556" y="619"/>
                  </a:lnTo>
                  <a:cubicBezTo>
                    <a:pt x="96672" y="-871"/>
                    <a:pt x="100465" y="416"/>
                    <a:pt x="102023" y="3532"/>
                  </a:cubicBezTo>
                  <a:cubicBezTo>
                    <a:pt x="102294" y="4074"/>
                    <a:pt x="102497" y="4683"/>
                    <a:pt x="102565" y="5225"/>
                  </a:cubicBezTo>
                  <a:lnTo>
                    <a:pt x="111641" y="59480"/>
                  </a:lnTo>
                  <a:cubicBezTo>
                    <a:pt x="112116" y="62460"/>
                    <a:pt x="110422" y="65305"/>
                    <a:pt x="107713" y="66389"/>
                  </a:cubicBezTo>
                  <a:lnTo>
                    <a:pt x="17831" y="107774"/>
                  </a:lnTo>
                  <a:cubicBezTo>
                    <a:pt x="14647" y="109263"/>
                    <a:pt x="10922" y="107909"/>
                    <a:pt x="9432" y="104725"/>
                  </a:cubicBezTo>
                  <a:cubicBezTo>
                    <a:pt x="9161" y="104183"/>
                    <a:pt x="9025" y="103642"/>
                    <a:pt x="8890" y="103100"/>
                  </a:cubicBezTo>
                  <a:lnTo>
                    <a:pt x="85" y="50403"/>
                  </a:lnTo>
                  <a:cubicBezTo>
                    <a:pt x="-390" y="47491"/>
                    <a:pt x="1168" y="44714"/>
                    <a:pt x="3810" y="43562"/>
                  </a:cubicBezTo>
                  <a:lnTo>
                    <a:pt x="3810" y="43562"/>
                  </a:lnTo>
                  <a:close/>
                  <a:moveTo>
                    <a:pt x="91457" y="15656"/>
                  </a:moveTo>
                  <a:lnTo>
                    <a:pt x="13360" y="53045"/>
                  </a:lnTo>
                  <a:lnTo>
                    <a:pt x="19998" y="92804"/>
                  </a:lnTo>
                  <a:lnTo>
                    <a:pt x="98366" y="56838"/>
                  </a:lnTo>
                  <a:lnTo>
                    <a:pt x="91457" y="1558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9" name="Google Shape;2379;p50"/>
            <p:cNvSpPr/>
            <p:nvPr/>
          </p:nvSpPr>
          <p:spPr>
            <a:xfrm>
              <a:off x="1755906" y="6492737"/>
              <a:ext cx="42664" cy="20715"/>
            </a:xfrm>
            <a:custGeom>
              <a:avLst/>
              <a:gdLst/>
              <a:ahLst/>
              <a:cxnLst/>
              <a:rect l="l" t="t" r="r" b="b"/>
              <a:pathLst>
                <a:path w="42664" h="20715" extrusionOk="0">
                  <a:moveTo>
                    <a:pt x="42007" y="20635"/>
                  </a:moveTo>
                  <a:cubicBezTo>
                    <a:pt x="36995" y="16571"/>
                    <a:pt x="31305" y="13523"/>
                    <a:pt x="25819" y="10407"/>
                  </a:cubicBezTo>
                  <a:cubicBezTo>
                    <a:pt x="17691" y="5801"/>
                    <a:pt x="10240" y="6546"/>
                    <a:pt x="1638" y="6546"/>
                  </a:cubicBezTo>
                  <a:cubicBezTo>
                    <a:pt x="80" y="6546"/>
                    <a:pt x="-665" y="3972"/>
                    <a:pt x="757" y="3024"/>
                  </a:cubicBezTo>
                  <a:cubicBezTo>
                    <a:pt x="15185" y="-6459"/>
                    <a:pt x="32524" y="8375"/>
                    <a:pt x="42549" y="19754"/>
                  </a:cubicBezTo>
                  <a:cubicBezTo>
                    <a:pt x="42887" y="20161"/>
                    <a:pt x="42413" y="20973"/>
                    <a:pt x="42007" y="206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80" name="Google Shape;2380;p50"/>
          <p:cNvGrpSpPr/>
          <p:nvPr/>
        </p:nvGrpSpPr>
        <p:grpSpPr>
          <a:xfrm rot="-1067392">
            <a:off x="7184328" y="2470510"/>
            <a:ext cx="308064" cy="202457"/>
            <a:chOff x="3376242" y="4050765"/>
            <a:chExt cx="308091" cy="202475"/>
          </a:xfrm>
        </p:grpSpPr>
        <p:sp>
          <p:nvSpPr>
            <p:cNvPr id="2381" name="Google Shape;2381;p50"/>
            <p:cNvSpPr/>
            <p:nvPr/>
          </p:nvSpPr>
          <p:spPr>
            <a:xfrm>
              <a:off x="3376242" y="4050765"/>
              <a:ext cx="308091" cy="202475"/>
            </a:xfrm>
            <a:custGeom>
              <a:avLst/>
              <a:gdLst/>
              <a:ahLst/>
              <a:cxnLst/>
              <a:rect l="l" t="t" r="r" b="b"/>
              <a:pathLst>
                <a:path w="308091" h="202475" extrusionOk="0">
                  <a:moveTo>
                    <a:pt x="308092" y="57800"/>
                  </a:moveTo>
                  <a:lnTo>
                    <a:pt x="196649" y="0"/>
                  </a:lnTo>
                  <a:cubicBezTo>
                    <a:pt x="168399" y="42927"/>
                    <a:pt x="117094" y="113131"/>
                    <a:pt x="88778" y="156059"/>
                  </a:cubicBezTo>
                  <a:cubicBezTo>
                    <a:pt x="74881" y="143330"/>
                    <a:pt x="58060" y="111572"/>
                    <a:pt x="39227" y="103130"/>
                  </a:cubicBezTo>
                  <a:cubicBezTo>
                    <a:pt x="22861" y="95791"/>
                    <a:pt x="-194" y="113911"/>
                    <a:pt x="1" y="130536"/>
                  </a:cubicBezTo>
                  <a:cubicBezTo>
                    <a:pt x="391" y="165800"/>
                    <a:pt x="67802" y="221911"/>
                    <a:pt x="85986" y="195739"/>
                  </a:cubicBezTo>
                  <a:cubicBezTo>
                    <a:pt x="134953" y="130016"/>
                    <a:pt x="192103" y="45525"/>
                    <a:pt x="192103" y="45525"/>
                  </a:cubicBezTo>
                  <a:lnTo>
                    <a:pt x="284517" y="94492"/>
                  </a:lnTo>
                  <a:lnTo>
                    <a:pt x="308092" y="57735"/>
                  </a:ln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2" name="Google Shape;2382;p50"/>
            <p:cNvSpPr/>
            <p:nvPr/>
          </p:nvSpPr>
          <p:spPr>
            <a:xfrm>
              <a:off x="3392403" y="4163620"/>
              <a:ext cx="36317" cy="13788"/>
            </a:xfrm>
            <a:custGeom>
              <a:avLst/>
              <a:gdLst/>
              <a:ahLst/>
              <a:cxnLst/>
              <a:rect l="l" t="t" r="r" b="b"/>
              <a:pathLst>
                <a:path w="36317" h="13788" extrusionOk="0">
                  <a:moveTo>
                    <a:pt x="36314" y="13785"/>
                  </a:moveTo>
                  <a:cubicBezTo>
                    <a:pt x="20988" y="-5698"/>
                    <a:pt x="2414" y="-2581"/>
                    <a:pt x="11" y="11057"/>
                  </a:cubicBezTo>
                  <a:cubicBezTo>
                    <a:pt x="-119" y="11706"/>
                    <a:pt x="920" y="12811"/>
                    <a:pt x="1440" y="12356"/>
                  </a:cubicBezTo>
                  <a:cubicBezTo>
                    <a:pt x="13844" y="1251"/>
                    <a:pt x="36639" y="14045"/>
                    <a:pt x="36314" y="13785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3" name="Google Shape;2383;p50"/>
            <p:cNvSpPr/>
            <p:nvPr/>
          </p:nvSpPr>
          <p:spPr>
            <a:xfrm>
              <a:off x="3393158" y="4183881"/>
              <a:ext cx="3642" cy="4839"/>
            </a:xfrm>
            <a:custGeom>
              <a:avLst/>
              <a:gdLst/>
              <a:ahLst/>
              <a:cxnLst/>
              <a:rect l="l" t="t" r="r" b="b"/>
              <a:pathLst>
                <a:path w="3642" h="4839" extrusionOk="0">
                  <a:moveTo>
                    <a:pt x="2569" y="83"/>
                  </a:moveTo>
                  <a:cubicBezTo>
                    <a:pt x="945" y="603"/>
                    <a:pt x="-223" y="1966"/>
                    <a:pt x="36" y="4045"/>
                  </a:cubicBezTo>
                  <a:cubicBezTo>
                    <a:pt x="101" y="4629"/>
                    <a:pt x="815" y="5084"/>
                    <a:pt x="1140" y="4694"/>
                  </a:cubicBezTo>
                  <a:cubicBezTo>
                    <a:pt x="2049" y="3655"/>
                    <a:pt x="1919" y="2096"/>
                    <a:pt x="3348" y="1512"/>
                  </a:cubicBezTo>
                  <a:cubicBezTo>
                    <a:pt x="4063" y="1252"/>
                    <a:pt x="3348" y="-176"/>
                    <a:pt x="2569" y="18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4" name="Google Shape;2384;p50"/>
            <p:cNvSpPr/>
            <p:nvPr/>
          </p:nvSpPr>
          <p:spPr>
            <a:xfrm>
              <a:off x="3580742" y="4072118"/>
              <a:ext cx="77969" cy="44197"/>
            </a:xfrm>
            <a:custGeom>
              <a:avLst/>
              <a:gdLst/>
              <a:ahLst/>
              <a:cxnLst/>
              <a:rect l="l" t="t" r="r" b="b"/>
              <a:pathLst>
                <a:path w="77969" h="44197" extrusionOk="0">
                  <a:moveTo>
                    <a:pt x="77550" y="42421"/>
                  </a:moveTo>
                  <a:cubicBezTo>
                    <a:pt x="64821" y="31316"/>
                    <a:pt x="17088" y="2091"/>
                    <a:pt x="1436" y="14"/>
                  </a:cubicBezTo>
                  <a:cubicBezTo>
                    <a:pt x="8" y="-181"/>
                    <a:pt x="-577" y="1767"/>
                    <a:pt x="722" y="2417"/>
                  </a:cubicBezTo>
                  <a:cubicBezTo>
                    <a:pt x="27738" y="16314"/>
                    <a:pt x="54949" y="28199"/>
                    <a:pt x="76316" y="43980"/>
                  </a:cubicBezTo>
                  <a:cubicBezTo>
                    <a:pt x="77355" y="44759"/>
                    <a:pt x="78589" y="43266"/>
                    <a:pt x="77615" y="42356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" name="Google Shape;2727;p43">
            <a:extLst>
              <a:ext uri="{FF2B5EF4-FFF2-40B4-BE49-F238E27FC236}">
                <a16:creationId xmlns:a16="http://schemas.microsoft.com/office/drawing/2014/main" id="{9672A9E7-59A6-50B8-9E5B-CE1D3B316743}"/>
              </a:ext>
            </a:extLst>
          </p:cNvPr>
          <p:cNvSpPr/>
          <p:nvPr/>
        </p:nvSpPr>
        <p:spPr>
          <a:xfrm>
            <a:off x="823648" y="1268732"/>
            <a:ext cx="1963712" cy="766877"/>
          </a:xfrm>
          <a:prstGeom prst="roundRect">
            <a:avLst>
              <a:gd name="adj" fmla="val 15794"/>
            </a:avLst>
          </a:prstGeom>
          <a:solidFill>
            <a:schemeClr val="tx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4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chemeClr val="accent4"/>
                </a:solidFill>
              </a:rPr>
              <a:t>PHẦN 2</a:t>
            </a:r>
            <a:endParaRPr sz="3200" b="1" dirty="0">
              <a:solidFill>
                <a:schemeClr val="accent4"/>
              </a:solidFill>
            </a:endParaRP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BFDD0FC1-2575-61FA-6DA2-8222A3E94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648" y="2208294"/>
            <a:ext cx="4892186" cy="1656414"/>
          </a:xfrm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BÀI HÁT:</a:t>
            </a:r>
            <a:br>
              <a:rPr lang="vi-VN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 SẮC CẦU VỒNG</a:t>
            </a:r>
            <a:endParaRPr lang="vi-VN" sz="36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2">
            <a:extLst>
              <a:ext uri="{FF2B5EF4-FFF2-40B4-BE49-F238E27FC236}">
                <a16:creationId xmlns:a16="http://schemas.microsoft.com/office/drawing/2014/main" id="{90E8D733-7173-3D0F-E3E8-2A4AB4E2E16B}"/>
              </a:ext>
            </a:extLst>
          </p:cNvPr>
          <p:cNvSpPr txBox="1">
            <a:spLocks/>
          </p:cNvSpPr>
          <p:nvPr/>
        </p:nvSpPr>
        <p:spPr>
          <a:xfrm>
            <a:off x="1738859" y="688608"/>
            <a:ext cx="5666282" cy="446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ra"/>
              <a:buNone/>
              <a:defRPr sz="3500" b="0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vi-VN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hát bè </a:t>
            </a:r>
            <a:r>
              <a:rPr lang="vi-VN" sz="24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 sắc cầu vồng</a:t>
            </a:r>
          </a:p>
        </p:txBody>
      </p:sp>
      <p:pic>
        <p:nvPicPr>
          <p:cNvPr id="21" name="Picture 16">
            <a:extLst>
              <a:ext uri="{FF2B5EF4-FFF2-40B4-BE49-F238E27FC236}">
                <a16:creationId xmlns:a16="http://schemas.microsoft.com/office/drawing/2014/main" id="{EA121950-52F8-D943-482B-BD45DF8DBC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977205" y="2510745"/>
            <a:ext cx="5189589" cy="270507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FC0FEA4-DE28-AF67-6831-D0D48A141BE6}"/>
              </a:ext>
            </a:extLst>
          </p:cNvPr>
          <p:cNvGrpSpPr/>
          <p:nvPr/>
        </p:nvGrpSpPr>
        <p:grpSpPr>
          <a:xfrm>
            <a:off x="2229872" y="1416981"/>
            <a:ext cx="4684255" cy="749481"/>
            <a:chOff x="2229872" y="1295780"/>
            <a:chExt cx="4684255" cy="749481"/>
          </a:xfrm>
        </p:grpSpPr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C3889F6C-34DF-2BD0-F3F5-DA782453579B}"/>
                </a:ext>
              </a:extLst>
            </p:cNvPr>
            <p:cNvSpPr/>
            <p:nvPr/>
          </p:nvSpPr>
          <p:spPr>
            <a:xfrm>
              <a:off x="2229872" y="1295780"/>
              <a:ext cx="4684255" cy="749481"/>
            </a:xfrm>
            <a:custGeom>
              <a:avLst/>
              <a:gdLst/>
              <a:ahLst/>
              <a:cxnLst/>
              <a:rect l="l" t="t" r="r" b="b"/>
              <a:pathLst>
                <a:path w="6013383" h="962141">
                  <a:moveTo>
                    <a:pt x="0" y="0"/>
                  </a:moveTo>
                  <a:lnTo>
                    <a:pt x="6013383" y="0"/>
                  </a:lnTo>
                  <a:lnTo>
                    <a:pt x="6013383" y="962142"/>
                  </a:lnTo>
                  <a:lnTo>
                    <a:pt x="0" y="9621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EBEB596-6F87-68D1-2375-94587FDCD2DC}"/>
                </a:ext>
              </a:extLst>
            </p:cNvPr>
            <p:cNvSpPr/>
            <p:nvPr/>
          </p:nvSpPr>
          <p:spPr>
            <a:xfrm>
              <a:off x="4264702" y="1409075"/>
              <a:ext cx="592111" cy="539646"/>
            </a:xfrm>
            <a:prstGeom prst="rect">
              <a:avLst/>
            </a:prstGeom>
            <a:solidFill>
              <a:srgbClr val="BFBE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25" name="yt1s.com - Bảy sắc cầu vồng karaoke lớp 9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709E8EF4-6ADE-E01B-76E9-A93086FEF4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85649" y="1505005"/>
            <a:ext cx="572700" cy="572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600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3F5086D5-9422-F4BB-6223-35766D7FD9E9}"/>
              </a:ext>
            </a:extLst>
          </p:cNvPr>
          <p:cNvSpPr txBox="1">
            <a:spLocks/>
          </p:cNvSpPr>
          <p:nvPr/>
        </p:nvSpPr>
        <p:spPr>
          <a:xfrm>
            <a:off x="794478" y="403795"/>
            <a:ext cx="6535712" cy="446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ra"/>
              <a:buNone/>
              <a:defRPr sz="3500" b="0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vi-VN" sz="2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hát bè </a:t>
            </a:r>
            <a:r>
              <a:rPr lang="vi-VN" sz="2400" b="1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 sắc cầu vồng </a:t>
            </a:r>
            <a:r>
              <a:rPr lang="vi-VN" sz="2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nhóm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B1F2F56-3FA9-ECBA-7B35-CBFEDCBC7588}"/>
              </a:ext>
            </a:extLst>
          </p:cNvPr>
          <p:cNvGrpSpPr/>
          <p:nvPr/>
        </p:nvGrpSpPr>
        <p:grpSpPr>
          <a:xfrm>
            <a:off x="816899" y="1146749"/>
            <a:ext cx="2865842" cy="989350"/>
            <a:chOff x="986630" y="2237512"/>
            <a:chExt cx="2865842" cy="98935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9825D0BD-7DF2-678B-8B2B-CECC91BD514D}"/>
                </a:ext>
              </a:extLst>
            </p:cNvPr>
            <p:cNvSpPr/>
            <p:nvPr/>
          </p:nvSpPr>
          <p:spPr>
            <a:xfrm>
              <a:off x="986630" y="2440112"/>
              <a:ext cx="2865842" cy="786750"/>
            </a:xfrm>
            <a:prstGeom prst="roundRect">
              <a:avLst>
                <a:gd name="adj" fmla="val 13664"/>
              </a:avLst>
            </a:prstGeom>
            <a:solidFill>
              <a:schemeClr val="accent4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tIns="72000" bIns="36000" rtlCol="0" anchor="ctr"/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Hát bè (bè giai điệu).</a:t>
              </a:r>
            </a:p>
          </p:txBody>
        </p:sp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EA0B9CAE-8AA2-B7F9-5078-B9502A40AFEB}"/>
                </a:ext>
              </a:extLst>
            </p:cNvPr>
            <p:cNvSpPr/>
            <p:nvPr/>
          </p:nvSpPr>
          <p:spPr>
            <a:xfrm>
              <a:off x="1104119" y="2237512"/>
              <a:ext cx="1444209" cy="428678"/>
            </a:xfrm>
            <a:prstGeom prst="homePlate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1</a:t>
              </a:r>
              <a:endParaRPr lang="vi-VN" sz="2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FF81B15-6507-D043-8ED6-DF64606C1C27}"/>
              </a:ext>
            </a:extLst>
          </p:cNvPr>
          <p:cNvGrpSpPr/>
          <p:nvPr/>
        </p:nvGrpSpPr>
        <p:grpSpPr>
          <a:xfrm>
            <a:off x="5343771" y="1146749"/>
            <a:ext cx="1986419" cy="989350"/>
            <a:chOff x="986630" y="2237512"/>
            <a:chExt cx="1986419" cy="98935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D0B2710-CC0B-1F86-A9A1-604F2C175FAF}"/>
                </a:ext>
              </a:extLst>
            </p:cNvPr>
            <p:cNvSpPr/>
            <p:nvPr/>
          </p:nvSpPr>
          <p:spPr>
            <a:xfrm>
              <a:off x="986630" y="2440112"/>
              <a:ext cx="1986419" cy="786750"/>
            </a:xfrm>
            <a:prstGeom prst="roundRect">
              <a:avLst>
                <a:gd name="adj" fmla="val 13664"/>
              </a:avLst>
            </a:prstGeom>
            <a:solidFill>
              <a:schemeClr val="accent4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tIns="72000" bIns="36000" rtlCol="0" anchor="ctr"/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Hát bè 2.</a:t>
              </a:r>
            </a:p>
          </p:txBody>
        </p:sp>
        <p:sp>
          <p:nvSpPr>
            <p:cNvPr id="10" name="Arrow: Pentagon 9">
              <a:extLst>
                <a:ext uri="{FF2B5EF4-FFF2-40B4-BE49-F238E27FC236}">
                  <a16:creationId xmlns:a16="http://schemas.microsoft.com/office/drawing/2014/main" id="{49F62A8B-CACF-E40E-A655-D25E28DBE147}"/>
                </a:ext>
              </a:extLst>
            </p:cNvPr>
            <p:cNvSpPr/>
            <p:nvPr/>
          </p:nvSpPr>
          <p:spPr>
            <a:xfrm>
              <a:off x="1104119" y="2237512"/>
              <a:ext cx="1444209" cy="428678"/>
            </a:xfrm>
            <a:prstGeom prst="homePlate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2</a:t>
              </a:r>
            </a:p>
          </p:txBody>
        </p:sp>
      </p:grpSp>
      <p:pic>
        <p:nvPicPr>
          <p:cNvPr id="11" name="Picture 5">
            <a:extLst>
              <a:ext uri="{FF2B5EF4-FFF2-40B4-BE49-F238E27FC236}">
                <a16:creationId xmlns:a16="http://schemas.microsoft.com/office/drawing/2014/main" id="{09DF8848-EAF4-2BFA-5075-C25A284C1F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378597" y="2508931"/>
            <a:ext cx="4809116" cy="2975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83593536-6696-D873-E986-D73D6084783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38349" y="658813"/>
            <a:ext cx="5067300" cy="981075"/>
          </a:xfrm>
        </p:spPr>
        <p:txBody>
          <a:bodyPr anchor="ctr"/>
          <a:lstStyle/>
          <a:p>
            <a:pPr algn="ctr"/>
            <a:r>
              <a:rPr lang="vi-VN" sz="6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 DIỄN</a:t>
            </a:r>
          </a:p>
        </p:txBody>
      </p:sp>
      <p:sp>
        <p:nvSpPr>
          <p:cNvPr id="6" name="Freeform 30">
            <a:extLst>
              <a:ext uri="{FF2B5EF4-FFF2-40B4-BE49-F238E27FC236}">
                <a16:creationId xmlns:a16="http://schemas.microsoft.com/office/drawing/2014/main" id="{15ADC8C9-D7F2-4211-6C12-CF6F639ABDB5}"/>
              </a:ext>
            </a:extLst>
          </p:cNvPr>
          <p:cNvSpPr/>
          <p:nvPr/>
        </p:nvSpPr>
        <p:spPr>
          <a:xfrm>
            <a:off x="1542649" y="2043466"/>
            <a:ext cx="6058701" cy="3100034"/>
          </a:xfrm>
          <a:custGeom>
            <a:avLst/>
            <a:gdLst/>
            <a:ahLst/>
            <a:cxnLst/>
            <a:rect l="l" t="t" r="r" b="b"/>
            <a:pathLst>
              <a:path w="2822876" h="1444371">
                <a:moveTo>
                  <a:pt x="0" y="0"/>
                </a:moveTo>
                <a:lnTo>
                  <a:pt x="2822875" y="0"/>
                </a:lnTo>
                <a:lnTo>
                  <a:pt x="2822875" y="1444372"/>
                </a:lnTo>
                <a:lnTo>
                  <a:pt x="0" y="14443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7" name="yt1s.com - Bảy sắc cầu vồng karaoke lớp 9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19352100-BC2A-180C-C021-E391F9D0C4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4824" y="980377"/>
            <a:ext cx="338815" cy="33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922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60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55DCF2CD-2FB0-A4A8-435F-60826C873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030" y="488950"/>
            <a:ext cx="2693842" cy="624600"/>
          </a:xfrm>
        </p:spPr>
        <p:txBody>
          <a:bodyPr anchor="ctr"/>
          <a:lstStyle/>
          <a:p>
            <a:pPr algn="ctr"/>
            <a:r>
              <a:rPr lang="vi-VN" sz="33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6" name="Freeform 66">
            <a:extLst>
              <a:ext uri="{FF2B5EF4-FFF2-40B4-BE49-F238E27FC236}">
                <a16:creationId xmlns:a16="http://schemas.microsoft.com/office/drawing/2014/main" id="{DD14BC89-34C3-57B0-B911-AAC410B2C56F}"/>
              </a:ext>
            </a:extLst>
          </p:cNvPr>
          <p:cNvSpPr/>
          <p:nvPr/>
        </p:nvSpPr>
        <p:spPr>
          <a:xfrm flipH="1">
            <a:off x="0" y="1911246"/>
            <a:ext cx="3653987" cy="3232254"/>
          </a:xfrm>
          <a:custGeom>
            <a:avLst/>
            <a:gdLst/>
            <a:ahLst/>
            <a:cxnLst/>
            <a:rect l="l" t="t" r="r" b="b"/>
            <a:pathLst>
              <a:path w="1147724" h="1015257">
                <a:moveTo>
                  <a:pt x="0" y="0"/>
                </a:moveTo>
                <a:lnTo>
                  <a:pt x="1147724" y="0"/>
                </a:lnTo>
                <a:lnTo>
                  <a:pt x="1147724" y="1015258"/>
                </a:lnTo>
                <a:lnTo>
                  <a:pt x="0" y="10152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C6287E4D-54DB-695F-CA7E-EA0319E7427E}"/>
              </a:ext>
            </a:extLst>
          </p:cNvPr>
          <p:cNvSpPr/>
          <p:nvPr/>
        </p:nvSpPr>
        <p:spPr>
          <a:xfrm>
            <a:off x="3554003" y="1191718"/>
            <a:ext cx="3653987" cy="2063805"/>
          </a:xfrm>
          <a:prstGeom prst="wedgeEllipseCallout">
            <a:avLst>
              <a:gd name="adj1" fmla="val -63088"/>
              <a:gd name="adj2" fmla="val 38737"/>
            </a:avLst>
          </a:prstGeom>
          <a:solidFill>
            <a:schemeClr val="accent6"/>
          </a:solidFill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>
              <a:lnSpc>
                <a:spcPct val="150000"/>
              </a:lnSpc>
            </a:pPr>
            <a:r>
              <a:rPr lang="vi-VN" sz="2400" b="1">
                <a:latin typeface="Arial" panose="020B0604020202020204" pitchFamily="34" charset="0"/>
                <a:cs typeface="Arial" panose="020B0604020202020204" pitchFamily="34" charset="0"/>
              </a:rPr>
              <a:t>Em hãy so sánh giữa kèn oboe và kèn cor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E0AA13CE-C429-5C32-9AEA-5F39E7BC2EA4}"/>
              </a:ext>
            </a:extLst>
          </p:cNvPr>
          <p:cNvSpPr/>
          <p:nvPr/>
        </p:nvSpPr>
        <p:spPr>
          <a:xfrm rot="20800637" flipH="1">
            <a:off x="6843113" y="331443"/>
            <a:ext cx="1462612" cy="1564214"/>
          </a:xfrm>
          <a:custGeom>
            <a:avLst/>
            <a:gdLst/>
            <a:ahLst/>
            <a:cxnLst/>
            <a:rect l="l" t="t" r="r" b="b"/>
            <a:pathLst>
              <a:path w="1777601" h="1868700">
                <a:moveTo>
                  <a:pt x="0" y="0"/>
                </a:moveTo>
                <a:lnTo>
                  <a:pt x="1777602" y="0"/>
                </a:lnTo>
                <a:lnTo>
                  <a:pt x="1777602" y="1868700"/>
                </a:lnTo>
                <a:lnTo>
                  <a:pt x="0" y="186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FFA5634C-00C5-816F-3181-161CA5BF7A16}"/>
              </a:ext>
            </a:extLst>
          </p:cNvPr>
          <p:cNvSpPr/>
          <p:nvPr/>
        </p:nvSpPr>
        <p:spPr>
          <a:xfrm rot="936440">
            <a:off x="6385458" y="3519878"/>
            <a:ext cx="1645065" cy="1274008"/>
          </a:xfrm>
          <a:custGeom>
            <a:avLst/>
            <a:gdLst/>
            <a:ahLst/>
            <a:cxnLst/>
            <a:rect l="l" t="t" r="r" b="b"/>
            <a:pathLst>
              <a:path w="2454779" h="1868700">
                <a:moveTo>
                  <a:pt x="0" y="0"/>
                </a:moveTo>
                <a:lnTo>
                  <a:pt x="2454778" y="0"/>
                </a:lnTo>
                <a:lnTo>
                  <a:pt x="2454778" y="1868700"/>
                </a:lnTo>
                <a:lnTo>
                  <a:pt x="0" y="186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3ACD8294-1999-E4A6-6BCB-D19795FCB48C}"/>
              </a:ext>
            </a:extLst>
          </p:cNvPr>
          <p:cNvSpPr txBox="1">
            <a:spLocks/>
          </p:cNvSpPr>
          <p:nvPr/>
        </p:nvSpPr>
        <p:spPr>
          <a:xfrm>
            <a:off x="839834" y="1147942"/>
            <a:ext cx="5296122" cy="3441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Londrina Solid"/>
              <a:buNone/>
              <a:defRPr sz="72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Londrina Solid"/>
              <a:buNone/>
              <a:defRPr sz="5200" b="0" i="0" u="none" strike="noStrike" cap="none">
                <a:solidFill>
                  <a:srgbClr val="191919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Londrina Solid"/>
              <a:buNone/>
              <a:defRPr sz="5200" b="0" i="0" u="none" strike="noStrike" cap="none">
                <a:solidFill>
                  <a:srgbClr val="191919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Londrina Solid"/>
              <a:buNone/>
              <a:defRPr sz="5200" b="0" i="0" u="none" strike="noStrike" cap="none">
                <a:solidFill>
                  <a:srgbClr val="191919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Londrina Solid"/>
              <a:buNone/>
              <a:defRPr sz="5200" b="0" i="0" u="none" strike="noStrike" cap="none">
                <a:solidFill>
                  <a:srgbClr val="191919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Londrina Solid"/>
              <a:buNone/>
              <a:defRPr sz="5200" b="0" i="0" u="none" strike="noStrike" cap="none">
                <a:solidFill>
                  <a:srgbClr val="191919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Londrina Solid"/>
              <a:buNone/>
              <a:defRPr sz="5200" b="0" i="0" u="none" strike="noStrike" cap="none">
                <a:solidFill>
                  <a:srgbClr val="191919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Londrina Solid"/>
              <a:buNone/>
              <a:defRPr sz="5200" b="0" i="0" u="none" strike="noStrike" cap="none">
                <a:solidFill>
                  <a:srgbClr val="191919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Londrina Solid"/>
              <a:buNone/>
              <a:defRPr sz="5200" b="0" i="0" u="none" strike="noStrike" cap="none">
                <a:solidFill>
                  <a:srgbClr val="191919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3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6:</a:t>
            </a:r>
          </a:p>
          <a:p>
            <a:pPr>
              <a:lnSpc>
                <a:spcPct val="150000"/>
              </a:lnSpc>
            </a:pPr>
            <a:r>
              <a:rPr lang="vi-VN" sz="3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 THỨC ÂM NHẠC: KÈN OBOE VÀ KÈN COR</a:t>
            </a:r>
          </a:p>
          <a:p>
            <a:pPr>
              <a:lnSpc>
                <a:spcPct val="150000"/>
              </a:lnSpc>
            </a:pPr>
            <a:r>
              <a:rPr lang="vi-VN" sz="3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BÀI HÁT:</a:t>
            </a:r>
          </a:p>
          <a:p>
            <a:pPr>
              <a:lnSpc>
                <a:spcPct val="150000"/>
              </a:lnSpc>
            </a:pPr>
            <a:r>
              <a:rPr lang="vi-VN" sz="3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 SẮC CẦU VỒNG</a:t>
            </a:r>
            <a:endParaRPr lang="vi-VN" sz="3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71" name="Google Shape;971;p33"/>
          <p:cNvGrpSpPr/>
          <p:nvPr/>
        </p:nvGrpSpPr>
        <p:grpSpPr>
          <a:xfrm rot="1493678">
            <a:off x="6364305" y="2582089"/>
            <a:ext cx="1741695" cy="2144959"/>
            <a:chOff x="1227209" y="776491"/>
            <a:chExt cx="1160810" cy="1429579"/>
          </a:xfrm>
        </p:grpSpPr>
        <p:sp>
          <p:nvSpPr>
            <p:cNvPr id="972" name="Google Shape;972;p33"/>
            <p:cNvSpPr/>
            <p:nvPr/>
          </p:nvSpPr>
          <p:spPr>
            <a:xfrm>
              <a:off x="1367029" y="994831"/>
              <a:ext cx="1014699" cy="1196975"/>
            </a:xfrm>
            <a:custGeom>
              <a:avLst/>
              <a:gdLst/>
              <a:ahLst/>
              <a:cxnLst/>
              <a:rect l="l" t="t" r="r" b="b"/>
              <a:pathLst>
                <a:path w="1014699" h="1196975" extrusionOk="0">
                  <a:moveTo>
                    <a:pt x="363177" y="32453"/>
                  </a:moveTo>
                  <a:cubicBezTo>
                    <a:pt x="363313" y="72687"/>
                    <a:pt x="374624" y="98697"/>
                    <a:pt x="398466" y="122539"/>
                  </a:cubicBezTo>
                  <a:cubicBezTo>
                    <a:pt x="498576" y="222716"/>
                    <a:pt x="1194672" y="696443"/>
                    <a:pt x="970474" y="1031588"/>
                  </a:cubicBezTo>
                  <a:cubicBezTo>
                    <a:pt x="779466" y="1317016"/>
                    <a:pt x="475073" y="1190287"/>
                    <a:pt x="195605" y="972863"/>
                  </a:cubicBezTo>
                  <a:cubicBezTo>
                    <a:pt x="-83795" y="755439"/>
                    <a:pt x="12996" y="590712"/>
                    <a:pt x="29726" y="558877"/>
                  </a:cubicBezTo>
                  <a:cubicBezTo>
                    <a:pt x="46524" y="527042"/>
                    <a:pt x="122250" y="616721"/>
                    <a:pt x="122250" y="616721"/>
                  </a:cubicBezTo>
                  <a:cubicBezTo>
                    <a:pt x="58987" y="687503"/>
                    <a:pt x="187341" y="853720"/>
                    <a:pt x="263948" y="909871"/>
                  </a:cubicBezTo>
                  <a:cubicBezTo>
                    <a:pt x="340487" y="966022"/>
                    <a:pt x="616229" y="1192116"/>
                    <a:pt x="753999" y="993522"/>
                  </a:cubicBezTo>
                  <a:cubicBezTo>
                    <a:pt x="891768" y="794928"/>
                    <a:pt x="236651" y="423884"/>
                    <a:pt x="173524" y="391847"/>
                  </a:cubicBezTo>
                  <a:cubicBezTo>
                    <a:pt x="152730" y="381280"/>
                    <a:pt x="113647" y="367124"/>
                    <a:pt x="81407" y="379858"/>
                  </a:cubicBezTo>
                  <a:cubicBezTo>
                    <a:pt x="-47152" y="430793"/>
                    <a:pt x="362703" y="-139725"/>
                    <a:pt x="363109" y="325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p33"/>
            <p:cNvSpPr/>
            <p:nvPr/>
          </p:nvSpPr>
          <p:spPr>
            <a:xfrm>
              <a:off x="1360873" y="988677"/>
              <a:ext cx="1027146" cy="1209255"/>
            </a:xfrm>
            <a:custGeom>
              <a:avLst/>
              <a:gdLst/>
              <a:ahLst/>
              <a:cxnLst/>
              <a:rect l="l" t="t" r="r" b="b"/>
              <a:pathLst>
                <a:path w="1027146" h="1209255" extrusionOk="0">
                  <a:moveTo>
                    <a:pt x="375496" y="38608"/>
                  </a:moveTo>
                  <a:cubicBezTo>
                    <a:pt x="375496" y="57980"/>
                    <a:pt x="378274" y="73761"/>
                    <a:pt x="383828" y="87511"/>
                  </a:cubicBezTo>
                  <a:cubicBezTo>
                    <a:pt x="389382" y="101261"/>
                    <a:pt x="397713" y="113047"/>
                    <a:pt x="409025" y="124358"/>
                  </a:cubicBezTo>
                  <a:cubicBezTo>
                    <a:pt x="424536" y="139869"/>
                    <a:pt x="455016" y="164863"/>
                    <a:pt x="494301" y="197036"/>
                  </a:cubicBezTo>
                  <a:cubicBezTo>
                    <a:pt x="706442" y="370975"/>
                    <a:pt x="1173870" y="754143"/>
                    <a:pt x="981845" y="1041129"/>
                  </a:cubicBezTo>
                  <a:cubicBezTo>
                    <a:pt x="884783" y="1186214"/>
                    <a:pt x="758732" y="1226583"/>
                    <a:pt x="621436" y="1202944"/>
                  </a:cubicBezTo>
                  <a:cubicBezTo>
                    <a:pt x="485428" y="1179576"/>
                    <a:pt x="338514" y="1093081"/>
                    <a:pt x="198103" y="983759"/>
                  </a:cubicBezTo>
                  <a:cubicBezTo>
                    <a:pt x="-79265" y="767893"/>
                    <a:pt x="9263" y="601946"/>
                    <a:pt x="29379" y="564286"/>
                  </a:cubicBezTo>
                  <a:lnTo>
                    <a:pt x="30598" y="561984"/>
                  </a:lnTo>
                  <a:lnTo>
                    <a:pt x="31005" y="561374"/>
                  </a:lnTo>
                  <a:cubicBezTo>
                    <a:pt x="52680" y="523308"/>
                    <a:pt x="133011" y="618541"/>
                    <a:pt x="133215" y="618812"/>
                  </a:cubicBezTo>
                  <a:cubicBezTo>
                    <a:pt x="135314" y="621250"/>
                    <a:pt x="135111" y="624908"/>
                    <a:pt x="132876" y="627143"/>
                  </a:cubicBezTo>
                  <a:cubicBezTo>
                    <a:pt x="131792" y="628362"/>
                    <a:pt x="130708" y="629717"/>
                    <a:pt x="129625" y="631207"/>
                  </a:cubicBezTo>
                  <a:cubicBezTo>
                    <a:pt x="107070" y="661958"/>
                    <a:pt x="118923" y="710387"/>
                    <a:pt x="145271" y="759291"/>
                  </a:cubicBezTo>
                  <a:cubicBezTo>
                    <a:pt x="172296" y="809481"/>
                    <a:pt x="214562" y="859671"/>
                    <a:pt x="251274" y="892522"/>
                  </a:cubicBezTo>
                  <a:cubicBezTo>
                    <a:pt x="259063" y="899499"/>
                    <a:pt x="266649" y="905662"/>
                    <a:pt x="273896" y="911013"/>
                  </a:cubicBezTo>
                  <a:cubicBezTo>
                    <a:pt x="277893" y="913994"/>
                    <a:pt x="283583" y="918193"/>
                    <a:pt x="289882" y="922934"/>
                  </a:cubicBezTo>
                  <a:cubicBezTo>
                    <a:pt x="305190" y="934381"/>
                    <a:pt x="324696" y="949079"/>
                    <a:pt x="347523" y="964861"/>
                  </a:cubicBezTo>
                  <a:cubicBezTo>
                    <a:pt x="460637" y="1043364"/>
                    <a:pt x="650223" y="1147403"/>
                    <a:pt x="755210" y="996086"/>
                  </a:cubicBezTo>
                  <a:cubicBezTo>
                    <a:pt x="757987" y="992022"/>
                    <a:pt x="760493" y="987958"/>
                    <a:pt x="762525" y="983894"/>
                  </a:cubicBezTo>
                  <a:cubicBezTo>
                    <a:pt x="792124" y="925711"/>
                    <a:pt x="756768" y="852966"/>
                    <a:pt x="691473" y="778866"/>
                  </a:cubicBezTo>
                  <a:cubicBezTo>
                    <a:pt x="624958" y="703411"/>
                    <a:pt x="527490" y="626872"/>
                    <a:pt x="434831" y="562593"/>
                  </a:cubicBezTo>
                  <a:cubicBezTo>
                    <a:pt x="313724" y="478604"/>
                    <a:pt x="201219" y="415747"/>
                    <a:pt x="176970" y="403420"/>
                  </a:cubicBezTo>
                  <a:cubicBezTo>
                    <a:pt x="165320" y="397459"/>
                    <a:pt x="147642" y="390347"/>
                    <a:pt x="128812" y="387909"/>
                  </a:cubicBezTo>
                  <a:cubicBezTo>
                    <a:pt x="115807" y="386215"/>
                    <a:pt x="102193" y="386825"/>
                    <a:pt x="89865" y="391702"/>
                  </a:cubicBezTo>
                  <a:cubicBezTo>
                    <a:pt x="72390" y="398611"/>
                    <a:pt x="62230" y="395698"/>
                    <a:pt x="58098" y="385267"/>
                  </a:cubicBezTo>
                  <a:cubicBezTo>
                    <a:pt x="47464" y="358512"/>
                    <a:pt x="101990" y="261925"/>
                    <a:pt x="168233" y="172449"/>
                  </a:cubicBezTo>
                  <a:cubicBezTo>
                    <a:pt x="234408" y="83177"/>
                    <a:pt x="312640" y="68"/>
                    <a:pt x="349893" y="0"/>
                  </a:cubicBezTo>
                  <a:cubicBezTo>
                    <a:pt x="365946" y="0"/>
                    <a:pt x="375429" y="11582"/>
                    <a:pt x="375496" y="38676"/>
                  </a:cubicBezTo>
                  <a:lnTo>
                    <a:pt x="375496" y="38676"/>
                  </a:lnTo>
                  <a:close/>
                  <a:moveTo>
                    <a:pt x="372381" y="92117"/>
                  </a:moveTo>
                  <a:cubicBezTo>
                    <a:pt x="366285" y="76877"/>
                    <a:pt x="363237" y="59537"/>
                    <a:pt x="363169" y="38676"/>
                  </a:cubicBezTo>
                  <a:cubicBezTo>
                    <a:pt x="363169" y="20184"/>
                    <a:pt x="358225" y="12260"/>
                    <a:pt x="349893" y="12260"/>
                  </a:cubicBezTo>
                  <a:cubicBezTo>
                    <a:pt x="316907" y="12328"/>
                    <a:pt x="242333" y="92998"/>
                    <a:pt x="178054" y="179764"/>
                  </a:cubicBezTo>
                  <a:cubicBezTo>
                    <a:pt x="113910" y="266328"/>
                    <a:pt x="60469" y="358106"/>
                    <a:pt x="69477" y="380729"/>
                  </a:cubicBezTo>
                  <a:cubicBezTo>
                    <a:pt x="70764" y="383912"/>
                    <a:pt x="75709" y="384048"/>
                    <a:pt x="85327" y="380255"/>
                  </a:cubicBezTo>
                  <a:cubicBezTo>
                    <a:pt x="99822" y="374497"/>
                    <a:pt x="115468" y="373820"/>
                    <a:pt x="130369" y="375717"/>
                  </a:cubicBezTo>
                  <a:cubicBezTo>
                    <a:pt x="150825" y="378358"/>
                    <a:pt x="169926" y="386080"/>
                    <a:pt x="182524" y="392447"/>
                  </a:cubicBezTo>
                  <a:cubicBezTo>
                    <a:pt x="207044" y="404910"/>
                    <a:pt x="320294" y="468173"/>
                    <a:pt x="441875" y="552501"/>
                  </a:cubicBezTo>
                  <a:cubicBezTo>
                    <a:pt x="535076" y="617186"/>
                    <a:pt x="633357" y="694334"/>
                    <a:pt x="700684" y="770737"/>
                  </a:cubicBezTo>
                  <a:cubicBezTo>
                    <a:pt x="769230" y="848495"/>
                    <a:pt x="805807" y="925847"/>
                    <a:pt x="773430" y="989448"/>
                  </a:cubicBezTo>
                  <a:cubicBezTo>
                    <a:pt x="771059" y="994122"/>
                    <a:pt x="768350" y="998728"/>
                    <a:pt x="765234" y="1003131"/>
                  </a:cubicBezTo>
                  <a:cubicBezTo>
                    <a:pt x="654016" y="1163455"/>
                    <a:pt x="457522" y="1056234"/>
                    <a:pt x="340478" y="974954"/>
                  </a:cubicBezTo>
                  <a:cubicBezTo>
                    <a:pt x="317856" y="959239"/>
                    <a:pt x="297942" y="944338"/>
                    <a:pt x="282431" y="932688"/>
                  </a:cubicBezTo>
                  <a:cubicBezTo>
                    <a:pt x="276809" y="928421"/>
                    <a:pt x="271729" y="924695"/>
                    <a:pt x="266514" y="920835"/>
                  </a:cubicBezTo>
                  <a:cubicBezTo>
                    <a:pt x="259198" y="915416"/>
                    <a:pt x="251274" y="908981"/>
                    <a:pt x="243010" y="901598"/>
                  </a:cubicBezTo>
                  <a:cubicBezTo>
                    <a:pt x="205418" y="868003"/>
                    <a:pt x="162136" y="816525"/>
                    <a:pt x="134366" y="765116"/>
                  </a:cubicBezTo>
                  <a:cubicBezTo>
                    <a:pt x="105918" y="712351"/>
                    <a:pt x="93726" y="659248"/>
                    <a:pt x="119600" y="623959"/>
                  </a:cubicBezTo>
                  <a:lnTo>
                    <a:pt x="120413" y="622876"/>
                  </a:lnTo>
                  <a:cubicBezTo>
                    <a:pt x="106392" y="606823"/>
                    <a:pt x="52680" y="547556"/>
                    <a:pt x="41503" y="567605"/>
                  </a:cubicBezTo>
                  <a:lnTo>
                    <a:pt x="40149" y="570111"/>
                  </a:lnTo>
                  <a:cubicBezTo>
                    <a:pt x="20980" y="606078"/>
                    <a:pt x="-63618" y="764642"/>
                    <a:pt x="205554" y="974141"/>
                  </a:cubicBezTo>
                  <a:cubicBezTo>
                    <a:pt x="344543" y="1082311"/>
                    <a:pt x="489627" y="1167926"/>
                    <a:pt x="623401" y="1190888"/>
                  </a:cubicBezTo>
                  <a:cubicBezTo>
                    <a:pt x="755955" y="1213646"/>
                    <a:pt x="877604" y="1174631"/>
                    <a:pt x="971550" y="1034288"/>
                  </a:cubicBezTo>
                  <a:cubicBezTo>
                    <a:pt x="1157343" y="756581"/>
                    <a:pt x="695875" y="378223"/>
                    <a:pt x="486444" y="206519"/>
                  </a:cubicBezTo>
                  <a:cubicBezTo>
                    <a:pt x="446955" y="174142"/>
                    <a:pt x="416340" y="149081"/>
                    <a:pt x="400355" y="133028"/>
                  </a:cubicBezTo>
                  <a:cubicBezTo>
                    <a:pt x="387824" y="120497"/>
                    <a:pt x="378612" y="107425"/>
                    <a:pt x="372449" y="921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p33"/>
            <p:cNvSpPr/>
            <p:nvPr/>
          </p:nvSpPr>
          <p:spPr>
            <a:xfrm>
              <a:off x="1233151" y="782453"/>
              <a:ext cx="563935" cy="685006"/>
            </a:xfrm>
            <a:custGeom>
              <a:avLst/>
              <a:gdLst/>
              <a:ahLst/>
              <a:cxnLst/>
              <a:rect l="l" t="t" r="r" b="b"/>
              <a:pathLst>
                <a:path w="563935" h="685006" extrusionOk="0">
                  <a:moveTo>
                    <a:pt x="379064" y="419516"/>
                  </a:moveTo>
                  <a:cubicBezTo>
                    <a:pt x="524893" y="235688"/>
                    <a:pt x="600213" y="51182"/>
                    <a:pt x="546704" y="8781"/>
                  </a:cubicBezTo>
                  <a:cubicBezTo>
                    <a:pt x="493262" y="-33620"/>
                    <a:pt x="330702" y="81662"/>
                    <a:pt x="184872" y="265491"/>
                  </a:cubicBezTo>
                  <a:cubicBezTo>
                    <a:pt x="39042" y="449319"/>
                    <a:pt x="-36277" y="633825"/>
                    <a:pt x="17232" y="676226"/>
                  </a:cubicBezTo>
                  <a:cubicBezTo>
                    <a:pt x="70674" y="718627"/>
                    <a:pt x="233234" y="603345"/>
                    <a:pt x="379064" y="4195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p33"/>
            <p:cNvSpPr/>
            <p:nvPr/>
          </p:nvSpPr>
          <p:spPr>
            <a:xfrm>
              <a:off x="1227209" y="776491"/>
              <a:ext cx="575751" cy="696930"/>
            </a:xfrm>
            <a:custGeom>
              <a:avLst/>
              <a:gdLst/>
              <a:ahLst/>
              <a:cxnLst/>
              <a:rect l="l" t="t" r="r" b="b"/>
              <a:pathLst>
                <a:path w="575751" h="696930" extrusionOk="0">
                  <a:moveTo>
                    <a:pt x="380196" y="421617"/>
                  </a:moveTo>
                  <a:cubicBezTo>
                    <a:pt x="452739" y="330177"/>
                    <a:pt x="507670" y="238669"/>
                    <a:pt x="537880" y="164772"/>
                  </a:cubicBezTo>
                  <a:cubicBezTo>
                    <a:pt x="567140" y="93043"/>
                    <a:pt x="573168" y="38856"/>
                    <a:pt x="548852" y="19552"/>
                  </a:cubicBezTo>
                  <a:cubicBezTo>
                    <a:pt x="524536" y="248"/>
                    <a:pt x="473194" y="18401"/>
                    <a:pt x="409931" y="63240"/>
                  </a:cubicBezTo>
                  <a:cubicBezTo>
                    <a:pt x="344840" y="109434"/>
                    <a:pt x="268233" y="183738"/>
                    <a:pt x="195623" y="275245"/>
                  </a:cubicBezTo>
                  <a:cubicBezTo>
                    <a:pt x="123080" y="366685"/>
                    <a:pt x="68149" y="458193"/>
                    <a:pt x="37940" y="532090"/>
                  </a:cubicBezTo>
                  <a:cubicBezTo>
                    <a:pt x="8611" y="603887"/>
                    <a:pt x="2651" y="658007"/>
                    <a:pt x="26967" y="677310"/>
                  </a:cubicBezTo>
                  <a:cubicBezTo>
                    <a:pt x="51283" y="696614"/>
                    <a:pt x="102625" y="678462"/>
                    <a:pt x="165820" y="633623"/>
                  </a:cubicBezTo>
                  <a:cubicBezTo>
                    <a:pt x="230912" y="587428"/>
                    <a:pt x="307518" y="513125"/>
                    <a:pt x="380128" y="421617"/>
                  </a:cubicBezTo>
                  <a:lnTo>
                    <a:pt x="380128" y="421617"/>
                  </a:lnTo>
                  <a:close/>
                  <a:moveTo>
                    <a:pt x="549259" y="169378"/>
                  </a:moveTo>
                  <a:cubicBezTo>
                    <a:pt x="518711" y="244291"/>
                    <a:pt x="463102" y="336883"/>
                    <a:pt x="389882" y="429203"/>
                  </a:cubicBezTo>
                  <a:lnTo>
                    <a:pt x="389814" y="429203"/>
                  </a:lnTo>
                  <a:cubicBezTo>
                    <a:pt x="316595" y="521591"/>
                    <a:pt x="239040" y="596776"/>
                    <a:pt x="173000" y="643647"/>
                  </a:cubicBezTo>
                  <a:cubicBezTo>
                    <a:pt x="105131" y="691805"/>
                    <a:pt x="48506" y="710093"/>
                    <a:pt x="19313" y="686996"/>
                  </a:cubicBezTo>
                  <a:cubicBezTo>
                    <a:pt x="-9812" y="663899"/>
                    <a:pt x="-4868" y="604565"/>
                    <a:pt x="26560" y="527484"/>
                  </a:cubicBezTo>
                  <a:cubicBezTo>
                    <a:pt x="57108" y="452571"/>
                    <a:pt x="112717" y="359980"/>
                    <a:pt x="186005" y="267591"/>
                  </a:cubicBezTo>
                  <a:cubicBezTo>
                    <a:pt x="259225" y="175271"/>
                    <a:pt x="336779" y="100087"/>
                    <a:pt x="402752" y="53283"/>
                  </a:cubicBezTo>
                  <a:cubicBezTo>
                    <a:pt x="470620" y="5125"/>
                    <a:pt x="527313" y="-13163"/>
                    <a:pt x="556439" y="9934"/>
                  </a:cubicBezTo>
                  <a:cubicBezTo>
                    <a:pt x="585564" y="33031"/>
                    <a:pt x="580619" y="92365"/>
                    <a:pt x="549191" y="1693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p33"/>
            <p:cNvSpPr/>
            <p:nvPr/>
          </p:nvSpPr>
          <p:spPr>
            <a:xfrm>
              <a:off x="1327507" y="921793"/>
              <a:ext cx="333974" cy="413844"/>
            </a:xfrm>
            <a:custGeom>
              <a:avLst/>
              <a:gdLst/>
              <a:ahLst/>
              <a:cxnLst/>
              <a:rect l="l" t="t" r="r" b="b"/>
              <a:pathLst>
                <a:path w="333974" h="413844" extrusionOk="0">
                  <a:moveTo>
                    <a:pt x="206543" y="238317"/>
                  </a:moveTo>
                  <a:cubicBezTo>
                    <a:pt x="295884" y="125676"/>
                    <a:pt x="351019" y="19674"/>
                    <a:pt x="329209" y="2402"/>
                  </a:cubicBezTo>
                  <a:cubicBezTo>
                    <a:pt x="307398" y="-14870"/>
                    <a:pt x="216771" y="62888"/>
                    <a:pt x="127431" y="175528"/>
                  </a:cubicBezTo>
                  <a:cubicBezTo>
                    <a:pt x="38091" y="288169"/>
                    <a:pt x="-17044" y="394171"/>
                    <a:pt x="4766" y="411443"/>
                  </a:cubicBezTo>
                  <a:cubicBezTo>
                    <a:pt x="26576" y="428715"/>
                    <a:pt x="117203" y="350957"/>
                    <a:pt x="206543" y="238317"/>
                  </a:cubicBezTo>
                  <a:close/>
                </a:path>
              </a:pathLst>
            </a:custGeom>
            <a:solidFill>
              <a:srgbClr val="35002F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p33"/>
            <p:cNvSpPr/>
            <p:nvPr/>
          </p:nvSpPr>
          <p:spPr>
            <a:xfrm>
              <a:off x="1321879" y="916119"/>
              <a:ext cx="345298" cy="425395"/>
            </a:xfrm>
            <a:custGeom>
              <a:avLst/>
              <a:gdLst/>
              <a:ahLst/>
              <a:cxnLst/>
              <a:rect l="l" t="t" r="r" b="b"/>
              <a:pathLst>
                <a:path w="345298" h="425395" extrusionOk="0">
                  <a:moveTo>
                    <a:pt x="207363" y="240198"/>
                  </a:moveTo>
                  <a:cubicBezTo>
                    <a:pt x="251796" y="184182"/>
                    <a:pt x="287694" y="129860"/>
                    <a:pt x="309775" y="87459"/>
                  </a:cubicBezTo>
                  <a:cubicBezTo>
                    <a:pt x="330570" y="47496"/>
                    <a:pt x="339307" y="19455"/>
                    <a:pt x="331044" y="12952"/>
                  </a:cubicBezTo>
                  <a:cubicBezTo>
                    <a:pt x="322780" y="6450"/>
                    <a:pt x="297516" y="21351"/>
                    <a:pt x="263310" y="50680"/>
                  </a:cubicBezTo>
                  <a:cubicBezTo>
                    <a:pt x="227073" y="81769"/>
                    <a:pt x="182301" y="129115"/>
                    <a:pt x="137868" y="185130"/>
                  </a:cubicBezTo>
                  <a:cubicBezTo>
                    <a:pt x="93435" y="241146"/>
                    <a:pt x="57537" y="295468"/>
                    <a:pt x="35455" y="337869"/>
                  </a:cubicBezTo>
                  <a:cubicBezTo>
                    <a:pt x="14661" y="377832"/>
                    <a:pt x="5924" y="405873"/>
                    <a:pt x="14187" y="412376"/>
                  </a:cubicBezTo>
                  <a:cubicBezTo>
                    <a:pt x="22451" y="418878"/>
                    <a:pt x="47715" y="404045"/>
                    <a:pt x="81853" y="374716"/>
                  </a:cubicBezTo>
                  <a:cubicBezTo>
                    <a:pt x="118090" y="343626"/>
                    <a:pt x="162794" y="296281"/>
                    <a:pt x="207295" y="240265"/>
                  </a:cubicBezTo>
                  <a:lnTo>
                    <a:pt x="207295" y="240265"/>
                  </a:lnTo>
                  <a:close/>
                  <a:moveTo>
                    <a:pt x="320613" y="93148"/>
                  </a:moveTo>
                  <a:cubicBezTo>
                    <a:pt x="298193" y="136227"/>
                    <a:pt x="261888" y="191226"/>
                    <a:pt x="216981" y="247851"/>
                  </a:cubicBezTo>
                  <a:lnTo>
                    <a:pt x="216981" y="247851"/>
                  </a:lnTo>
                  <a:cubicBezTo>
                    <a:pt x="172073" y="304476"/>
                    <a:pt x="126828" y="352364"/>
                    <a:pt x="89981" y="383995"/>
                  </a:cubicBezTo>
                  <a:cubicBezTo>
                    <a:pt x="51034" y="417388"/>
                    <a:pt x="20148" y="432763"/>
                    <a:pt x="6601" y="421994"/>
                  </a:cubicBezTo>
                  <a:cubicBezTo>
                    <a:pt x="-6946" y="411292"/>
                    <a:pt x="979" y="377696"/>
                    <a:pt x="24686" y="332179"/>
                  </a:cubicBezTo>
                  <a:cubicBezTo>
                    <a:pt x="47105" y="289101"/>
                    <a:pt x="83411" y="234102"/>
                    <a:pt x="128318" y="177476"/>
                  </a:cubicBezTo>
                  <a:cubicBezTo>
                    <a:pt x="173225" y="120919"/>
                    <a:pt x="218471" y="73032"/>
                    <a:pt x="255318" y="41400"/>
                  </a:cubicBezTo>
                  <a:cubicBezTo>
                    <a:pt x="294264" y="8008"/>
                    <a:pt x="325151" y="-7368"/>
                    <a:pt x="338697" y="3402"/>
                  </a:cubicBezTo>
                  <a:cubicBezTo>
                    <a:pt x="352244" y="14104"/>
                    <a:pt x="344319" y="47699"/>
                    <a:pt x="320613" y="932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p33"/>
            <p:cNvSpPr/>
            <p:nvPr/>
          </p:nvSpPr>
          <p:spPr>
            <a:xfrm>
              <a:off x="1396890" y="1458116"/>
              <a:ext cx="588050" cy="742447"/>
            </a:xfrm>
            <a:custGeom>
              <a:avLst/>
              <a:gdLst/>
              <a:ahLst/>
              <a:cxnLst/>
              <a:rect l="l" t="t" r="r" b="b"/>
              <a:pathLst>
                <a:path w="588050" h="742447" extrusionOk="0">
                  <a:moveTo>
                    <a:pt x="86225" y="161565"/>
                  </a:moveTo>
                  <a:cubicBezTo>
                    <a:pt x="86225" y="161565"/>
                    <a:pt x="117924" y="107852"/>
                    <a:pt x="181661" y="107649"/>
                  </a:cubicBezTo>
                  <a:cubicBezTo>
                    <a:pt x="320921" y="107107"/>
                    <a:pt x="533536" y="258965"/>
                    <a:pt x="513148" y="395245"/>
                  </a:cubicBezTo>
                  <a:cubicBezTo>
                    <a:pt x="500685" y="478489"/>
                    <a:pt x="368605" y="639830"/>
                    <a:pt x="340496" y="673426"/>
                  </a:cubicBezTo>
                  <a:cubicBezTo>
                    <a:pt x="327897" y="667465"/>
                    <a:pt x="307712" y="675932"/>
                    <a:pt x="302430" y="682570"/>
                  </a:cubicBezTo>
                  <a:cubicBezTo>
                    <a:pt x="297959" y="688192"/>
                    <a:pt x="367995" y="747932"/>
                    <a:pt x="372669" y="742040"/>
                  </a:cubicBezTo>
                  <a:cubicBezTo>
                    <a:pt x="377749" y="735605"/>
                    <a:pt x="384658" y="713592"/>
                    <a:pt x="377343" y="703567"/>
                  </a:cubicBezTo>
                  <a:cubicBezTo>
                    <a:pt x="405858" y="679522"/>
                    <a:pt x="544238" y="557195"/>
                    <a:pt x="581423" y="412043"/>
                  </a:cubicBezTo>
                  <a:cubicBezTo>
                    <a:pt x="636423" y="197193"/>
                    <a:pt x="336228" y="-22467"/>
                    <a:pt x="156938" y="1850"/>
                  </a:cubicBezTo>
                  <a:cubicBezTo>
                    <a:pt x="41385" y="17496"/>
                    <a:pt x="0" y="95593"/>
                    <a:pt x="0" y="95593"/>
                  </a:cubicBezTo>
                  <a:cubicBezTo>
                    <a:pt x="0" y="95593"/>
                    <a:pt x="40776" y="148289"/>
                    <a:pt x="86293" y="1616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9" name="Google Shape;979;p33"/>
            <p:cNvSpPr/>
            <p:nvPr/>
          </p:nvSpPr>
          <p:spPr>
            <a:xfrm>
              <a:off x="1390568" y="1451895"/>
              <a:ext cx="600344" cy="754175"/>
            </a:xfrm>
            <a:custGeom>
              <a:avLst/>
              <a:gdLst/>
              <a:ahLst/>
              <a:cxnLst/>
              <a:rect l="l" t="t" r="r" b="b"/>
              <a:pathLst>
                <a:path w="600344" h="754175" extrusionOk="0">
                  <a:moveTo>
                    <a:pt x="89973" y="160470"/>
                  </a:moveTo>
                  <a:cubicBezTo>
                    <a:pt x="99117" y="147466"/>
                    <a:pt x="131696" y="107842"/>
                    <a:pt x="187983" y="107638"/>
                  </a:cubicBezTo>
                  <a:cubicBezTo>
                    <a:pt x="199159" y="107638"/>
                    <a:pt x="210877" y="108519"/>
                    <a:pt x="222866" y="110280"/>
                  </a:cubicBezTo>
                  <a:cubicBezTo>
                    <a:pt x="289109" y="120169"/>
                    <a:pt x="364834" y="157151"/>
                    <a:pt x="424034" y="206868"/>
                  </a:cubicBezTo>
                  <a:cubicBezTo>
                    <a:pt x="483639" y="256923"/>
                    <a:pt x="526717" y="320186"/>
                    <a:pt x="526988" y="382297"/>
                  </a:cubicBezTo>
                  <a:cubicBezTo>
                    <a:pt x="526988" y="388935"/>
                    <a:pt x="526514" y="395640"/>
                    <a:pt x="525566" y="402278"/>
                  </a:cubicBezTo>
                  <a:cubicBezTo>
                    <a:pt x="519131" y="445018"/>
                    <a:pt x="482555" y="507062"/>
                    <a:pt x="444082" y="562603"/>
                  </a:cubicBezTo>
                  <a:cubicBezTo>
                    <a:pt x="405881" y="617670"/>
                    <a:pt x="365648" y="666642"/>
                    <a:pt x="351559" y="683507"/>
                  </a:cubicBezTo>
                  <a:cubicBezTo>
                    <a:pt x="349662" y="685742"/>
                    <a:pt x="346547" y="686284"/>
                    <a:pt x="344041" y="684997"/>
                  </a:cubicBezTo>
                  <a:cubicBezTo>
                    <a:pt x="339909" y="683169"/>
                    <a:pt x="334490" y="683372"/>
                    <a:pt x="329207" y="684591"/>
                  </a:cubicBezTo>
                  <a:cubicBezTo>
                    <a:pt x="322095" y="686284"/>
                    <a:pt x="315863" y="689671"/>
                    <a:pt x="313628" y="692448"/>
                  </a:cubicBezTo>
                  <a:cubicBezTo>
                    <a:pt x="313086" y="693125"/>
                    <a:pt x="325211" y="701050"/>
                    <a:pt x="337470" y="711955"/>
                  </a:cubicBezTo>
                  <a:cubicBezTo>
                    <a:pt x="342008" y="715951"/>
                    <a:pt x="346953" y="720151"/>
                    <a:pt x="351897" y="724215"/>
                  </a:cubicBezTo>
                  <a:cubicBezTo>
                    <a:pt x="356774" y="728211"/>
                    <a:pt x="361516" y="731801"/>
                    <a:pt x="365648" y="734714"/>
                  </a:cubicBezTo>
                  <a:cubicBezTo>
                    <a:pt x="371676" y="739049"/>
                    <a:pt x="373030" y="745754"/>
                    <a:pt x="374249" y="744264"/>
                  </a:cubicBezTo>
                  <a:cubicBezTo>
                    <a:pt x="376620" y="741216"/>
                    <a:pt x="379601" y="733698"/>
                    <a:pt x="380481" y="725976"/>
                  </a:cubicBezTo>
                  <a:cubicBezTo>
                    <a:pt x="381091" y="720896"/>
                    <a:pt x="380820" y="716087"/>
                    <a:pt x="378720" y="713242"/>
                  </a:cubicBezTo>
                  <a:cubicBezTo>
                    <a:pt x="376823" y="710600"/>
                    <a:pt x="377297" y="707011"/>
                    <a:pt x="379736" y="704911"/>
                  </a:cubicBezTo>
                  <a:cubicBezTo>
                    <a:pt x="397685" y="689806"/>
                    <a:pt x="459661" y="635281"/>
                    <a:pt x="511884" y="560707"/>
                  </a:cubicBezTo>
                  <a:cubicBezTo>
                    <a:pt x="541754" y="518035"/>
                    <a:pt x="568441" y="468725"/>
                    <a:pt x="581784" y="416570"/>
                  </a:cubicBezTo>
                  <a:cubicBezTo>
                    <a:pt x="588693" y="389612"/>
                    <a:pt x="589845" y="362587"/>
                    <a:pt x="586255" y="336035"/>
                  </a:cubicBezTo>
                  <a:cubicBezTo>
                    <a:pt x="576434" y="263628"/>
                    <a:pt x="531459" y="194337"/>
                    <a:pt x="471176" y="138525"/>
                  </a:cubicBezTo>
                  <a:cubicBezTo>
                    <a:pt x="410690" y="82509"/>
                    <a:pt x="334896" y="40176"/>
                    <a:pt x="263641" y="21956"/>
                  </a:cubicBezTo>
                  <a:cubicBezTo>
                    <a:pt x="228420" y="12947"/>
                    <a:pt x="194417" y="9831"/>
                    <a:pt x="164073" y="13963"/>
                  </a:cubicBezTo>
                  <a:cubicBezTo>
                    <a:pt x="66063" y="27239"/>
                    <a:pt x="23188" y="86099"/>
                    <a:pt x="13705" y="101136"/>
                  </a:cubicBezTo>
                  <a:cubicBezTo>
                    <a:pt x="22849" y="112109"/>
                    <a:pt x="54616" y="148075"/>
                    <a:pt x="90041" y="160470"/>
                  </a:cubicBezTo>
                  <a:lnTo>
                    <a:pt x="90041" y="160470"/>
                  </a:lnTo>
                  <a:close/>
                  <a:moveTo>
                    <a:pt x="187983" y="119898"/>
                  </a:moveTo>
                  <a:cubicBezTo>
                    <a:pt x="129732" y="120169"/>
                    <a:pt x="99862" y="167379"/>
                    <a:pt x="97830" y="170698"/>
                  </a:cubicBezTo>
                  <a:cubicBezTo>
                    <a:pt x="96475" y="173136"/>
                    <a:pt x="93562" y="174423"/>
                    <a:pt x="90718" y="173611"/>
                  </a:cubicBezTo>
                  <a:cubicBezTo>
                    <a:pt x="43304" y="159725"/>
                    <a:pt x="1445" y="105606"/>
                    <a:pt x="1310" y="105471"/>
                  </a:cubicBezTo>
                  <a:cubicBezTo>
                    <a:pt x="-180" y="103574"/>
                    <a:pt x="-451" y="100933"/>
                    <a:pt x="768" y="98765"/>
                  </a:cubicBezTo>
                  <a:cubicBezTo>
                    <a:pt x="903" y="98562"/>
                    <a:pt x="43643" y="17959"/>
                    <a:pt x="162244" y="1907"/>
                  </a:cubicBezTo>
                  <a:cubicBezTo>
                    <a:pt x="194214" y="-2428"/>
                    <a:pt x="229842" y="755"/>
                    <a:pt x="266554" y="10170"/>
                  </a:cubicBezTo>
                  <a:cubicBezTo>
                    <a:pt x="339638" y="28864"/>
                    <a:pt x="417396" y="72282"/>
                    <a:pt x="479372" y="129652"/>
                  </a:cubicBezTo>
                  <a:cubicBezTo>
                    <a:pt x="541551" y="187225"/>
                    <a:pt x="588016" y="259090"/>
                    <a:pt x="598244" y="334477"/>
                  </a:cubicBezTo>
                  <a:cubicBezTo>
                    <a:pt x="602037" y="362587"/>
                    <a:pt x="600817" y="391238"/>
                    <a:pt x="593570" y="419686"/>
                  </a:cubicBezTo>
                  <a:cubicBezTo>
                    <a:pt x="579820" y="473466"/>
                    <a:pt x="552456" y="524063"/>
                    <a:pt x="521841" y="567819"/>
                  </a:cubicBezTo>
                  <a:cubicBezTo>
                    <a:pt x="471921" y="639209"/>
                    <a:pt x="413264" y="692380"/>
                    <a:pt x="391251" y="711278"/>
                  </a:cubicBezTo>
                  <a:cubicBezTo>
                    <a:pt x="393012" y="716155"/>
                    <a:pt x="393282" y="721912"/>
                    <a:pt x="392537" y="727534"/>
                  </a:cubicBezTo>
                  <a:cubicBezTo>
                    <a:pt x="391318" y="737423"/>
                    <a:pt x="387187" y="747651"/>
                    <a:pt x="383732" y="751986"/>
                  </a:cubicBezTo>
                  <a:cubicBezTo>
                    <a:pt x="379804" y="756930"/>
                    <a:pt x="370050" y="753069"/>
                    <a:pt x="358332" y="744738"/>
                  </a:cubicBezTo>
                  <a:cubicBezTo>
                    <a:pt x="353862" y="741555"/>
                    <a:pt x="348917" y="737762"/>
                    <a:pt x="344041" y="733765"/>
                  </a:cubicBezTo>
                  <a:cubicBezTo>
                    <a:pt x="339231" y="729837"/>
                    <a:pt x="334151" y="725502"/>
                    <a:pt x="329139" y="721099"/>
                  </a:cubicBezTo>
                  <a:cubicBezTo>
                    <a:pt x="312274" y="706130"/>
                    <a:pt x="299404" y="690348"/>
                    <a:pt x="303807" y="684794"/>
                  </a:cubicBezTo>
                  <a:cubicBezTo>
                    <a:pt x="307464" y="680188"/>
                    <a:pt x="316473" y="674973"/>
                    <a:pt x="326159" y="672670"/>
                  </a:cubicBezTo>
                  <a:cubicBezTo>
                    <a:pt x="332255" y="671180"/>
                    <a:pt x="338825" y="670773"/>
                    <a:pt x="344718" y="672331"/>
                  </a:cubicBezTo>
                  <a:cubicBezTo>
                    <a:pt x="360635" y="653163"/>
                    <a:pt x="398092" y="607172"/>
                    <a:pt x="433855" y="555559"/>
                  </a:cubicBezTo>
                  <a:cubicBezTo>
                    <a:pt x="471514" y="501237"/>
                    <a:pt x="507210" y="440954"/>
                    <a:pt x="513306" y="400449"/>
                  </a:cubicBezTo>
                  <a:cubicBezTo>
                    <a:pt x="514187" y="394421"/>
                    <a:pt x="514661" y="388393"/>
                    <a:pt x="514593" y="382297"/>
                  </a:cubicBezTo>
                  <a:cubicBezTo>
                    <a:pt x="514322" y="324182"/>
                    <a:pt x="473140" y="264170"/>
                    <a:pt x="416041" y="216215"/>
                  </a:cubicBezTo>
                  <a:cubicBezTo>
                    <a:pt x="358468" y="167921"/>
                    <a:pt x="285045" y="131955"/>
                    <a:pt x="220969" y="122404"/>
                  </a:cubicBezTo>
                  <a:cubicBezTo>
                    <a:pt x="209657" y="120711"/>
                    <a:pt x="198549" y="119830"/>
                    <a:pt x="187983" y="1198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0" name="Google Shape;980;p33"/>
            <p:cNvSpPr/>
            <p:nvPr/>
          </p:nvSpPr>
          <p:spPr>
            <a:xfrm>
              <a:off x="1703890" y="1888718"/>
              <a:ext cx="87885" cy="85547"/>
            </a:xfrm>
            <a:custGeom>
              <a:avLst/>
              <a:gdLst/>
              <a:ahLst/>
              <a:cxnLst/>
              <a:rect l="l" t="t" r="r" b="b"/>
              <a:pathLst>
                <a:path w="87885" h="85547" extrusionOk="0">
                  <a:moveTo>
                    <a:pt x="61131" y="3048"/>
                  </a:moveTo>
                  <a:cubicBezTo>
                    <a:pt x="83618" y="21404"/>
                    <a:pt x="58421" y="38337"/>
                    <a:pt x="63231" y="43349"/>
                  </a:cubicBezTo>
                  <a:cubicBezTo>
                    <a:pt x="68039" y="48362"/>
                    <a:pt x="87886" y="64347"/>
                    <a:pt x="87886" y="64347"/>
                  </a:cubicBezTo>
                  <a:lnTo>
                    <a:pt x="70613" y="85547"/>
                  </a:lnTo>
                  <a:cubicBezTo>
                    <a:pt x="70613" y="85547"/>
                    <a:pt x="50971" y="69359"/>
                    <a:pt x="45078" y="65634"/>
                  </a:cubicBezTo>
                  <a:cubicBezTo>
                    <a:pt x="39185" y="61908"/>
                    <a:pt x="26112" y="89340"/>
                    <a:pt x="5183" y="71662"/>
                  </a:cubicBezTo>
                  <a:cubicBezTo>
                    <a:pt x="-17169" y="52697"/>
                    <a:pt x="38643" y="-15240"/>
                    <a:pt x="61131" y="311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1" name="Google Shape;981;p33"/>
            <p:cNvSpPr/>
            <p:nvPr/>
          </p:nvSpPr>
          <p:spPr>
            <a:xfrm>
              <a:off x="1697785" y="1882623"/>
              <a:ext cx="100195" cy="97885"/>
            </a:xfrm>
            <a:custGeom>
              <a:avLst/>
              <a:gdLst/>
              <a:ahLst/>
              <a:cxnLst/>
              <a:rect l="l" t="t" r="r" b="b"/>
              <a:pathLst>
                <a:path w="100195" h="97885" extrusionOk="0">
                  <a:moveTo>
                    <a:pt x="71097" y="4402"/>
                  </a:moveTo>
                  <a:cubicBezTo>
                    <a:pt x="90198" y="19980"/>
                    <a:pt x="82205" y="34407"/>
                    <a:pt x="76854" y="44093"/>
                  </a:cubicBezTo>
                  <a:lnTo>
                    <a:pt x="76854" y="44093"/>
                  </a:lnTo>
                  <a:cubicBezTo>
                    <a:pt x="76380" y="45042"/>
                    <a:pt x="75703" y="45719"/>
                    <a:pt x="74890" y="46261"/>
                  </a:cubicBezTo>
                  <a:cubicBezTo>
                    <a:pt x="80783" y="51882"/>
                    <a:pt x="97852" y="65700"/>
                    <a:pt x="97919" y="65768"/>
                  </a:cubicBezTo>
                  <a:cubicBezTo>
                    <a:pt x="100561" y="67935"/>
                    <a:pt x="100968" y="71796"/>
                    <a:pt x="98800" y="74438"/>
                  </a:cubicBezTo>
                  <a:lnTo>
                    <a:pt x="81528" y="95638"/>
                  </a:lnTo>
                  <a:cubicBezTo>
                    <a:pt x="79361" y="98280"/>
                    <a:pt x="75500" y="98618"/>
                    <a:pt x="72858" y="96519"/>
                  </a:cubicBezTo>
                  <a:cubicBezTo>
                    <a:pt x="72858" y="96519"/>
                    <a:pt x="53419" y="80534"/>
                    <a:pt x="47932" y="77012"/>
                  </a:cubicBezTo>
                  <a:cubicBezTo>
                    <a:pt x="46171" y="75860"/>
                    <a:pt x="48474" y="79111"/>
                    <a:pt x="46849" y="80398"/>
                  </a:cubicBezTo>
                  <a:cubicBezTo>
                    <a:pt x="38043" y="87375"/>
                    <a:pt x="25242" y="97602"/>
                    <a:pt x="7360" y="82498"/>
                  </a:cubicBezTo>
                  <a:cubicBezTo>
                    <a:pt x="-3342" y="73489"/>
                    <a:pt x="-1377" y="57504"/>
                    <a:pt x="6886" y="41858"/>
                  </a:cubicBezTo>
                  <a:cubicBezTo>
                    <a:pt x="9866" y="36169"/>
                    <a:pt x="13727" y="30479"/>
                    <a:pt x="18130" y="25196"/>
                  </a:cubicBezTo>
                  <a:cubicBezTo>
                    <a:pt x="22465" y="19912"/>
                    <a:pt x="27341" y="15103"/>
                    <a:pt x="32286" y="11175"/>
                  </a:cubicBezTo>
                  <a:cubicBezTo>
                    <a:pt x="45765" y="473"/>
                    <a:pt x="60531" y="-4133"/>
                    <a:pt x="71165" y="4537"/>
                  </a:cubicBezTo>
                  <a:lnTo>
                    <a:pt x="71165" y="4537"/>
                  </a:lnTo>
                  <a:close/>
                  <a:moveTo>
                    <a:pt x="66085" y="38133"/>
                  </a:moveTo>
                  <a:cubicBezTo>
                    <a:pt x="69471" y="32104"/>
                    <a:pt x="74484" y="23028"/>
                    <a:pt x="63308" y="13952"/>
                  </a:cubicBezTo>
                  <a:cubicBezTo>
                    <a:pt x="58160" y="9752"/>
                    <a:pt x="48948" y="13478"/>
                    <a:pt x="39940" y="20725"/>
                  </a:cubicBezTo>
                  <a:cubicBezTo>
                    <a:pt x="35605" y="24180"/>
                    <a:pt x="31338" y="28379"/>
                    <a:pt x="27545" y="32985"/>
                  </a:cubicBezTo>
                  <a:cubicBezTo>
                    <a:pt x="23751" y="37591"/>
                    <a:pt x="20365" y="42535"/>
                    <a:pt x="17723" y="47548"/>
                  </a:cubicBezTo>
                  <a:cubicBezTo>
                    <a:pt x="12034" y="58249"/>
                    <a:pt x="9866" y="68545"/>
                    <a:pt x="15285" y="73083"/>
                  </a:cubicBezTo>
                  <a:cubicBezTo>
                    <a:pt x="25377" y="81618"/>
                    <a:pt x="33573" y="75183"/>
                    <a:pt x="39127" y="70712"/>
                  </a:cubicBezTo>
                  <a:cubicBezTo>
                    <a:pt x="44613" y="66378"/>
                    <a:pt x="48881" y="62991"/>
                    <a:pt x="54503" y="66581"/>
                  </a:cubicBezTo>
                  <a:cubicBezTo>
                    <a:pt x="58838" y="69290"/>
                    <a:pt x="69607" y="77960"/>
                    <a:pt x="75906" y="83040"/>
                  </a:cubicBezTo>
                  <a:lnTo>
                    <a:pt x="85389" y="71390"/>
                  </a:lnTo>
                  <a:cubicBezTo>
                    <a:pt x="79158" y="66242"/>
                    <a:pt x="68523" y="57437"/>
                    <a:pt x="65001" y="53711"/>
                  </a:cubicBezTo>
                  <a:cubicBezTo>
                    <a:pt x="60260" y="48767"/>
                    <a:pt x="62834" y="44161"/>
                    <a:pt x="66220" y="381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2" name="Google Shape;982;p33"/>
            <p:cNvSpPr/>
            <p:nvPr/>
          </p:nvSpPr>
          <p:spPr>
            <a:xfrm>
              <a:off x="1757535" y="1821190"/>
              <a:ext cx="87885" cy="85544"/>
            </a:xfrm>
            <a:custGeom>
              <a:avLst/>
              <a:gdLst/>
              <a:ahLst/>
              <a:cxnLst/>
              <a:rect l="l" t="t" r="r" b="b"/>
              <a:pathLst>
                <a:path w="87885" h="85544" extrusionOk="0">
                  <a:moveTo>
                    <a:pt x="61131" y="2978"/>
                  </a:moveTo>
                  <a:cubicBezTo>
                    <a:pt x="83618" y="21334"/>
                    <a:pt x="58421" y="38267"/>
                    <a:pt x="63231" y="43279"/>
                  </a:cubicBezTo>
                  <a:cubicBezTo>
                    <a:pt x="68040" y="48291"/>
                    <a:pt x="87886" y="64344"/>
                    <a:pt x="87886" y="64344"/>
                  </a:cubicBezTo>
                  <a:lnTo>
                    <a:pt x="70614" y="85545"/>
                  </a:lnTo>
                  <a:cubicBezTo>
                    <a:pt x="70614" y="85545"/>
                    <a:pt x="50971" y="69356"/>
                    <a:pt x="45078" y="65631"/>
                  </a:cubicBezTo>
                  <a:cubicBezTo>
                    <a:pt x="39185" y="61906"/>
                    <a:pt x="26113" y="89338"/>
                    <a:pt x="5183" y="71659"/>
                  </a:cubicBezTo>
                  <a:cubicBezTo>
                    <a:pt x="-17169" y="52762"/>
                    <a:pt x="38643" y="-15242"/>
                    <a:pt x="61131" y="3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983;p33"/>
            <p:cNvSpPr/>
            <p:nvPr/>
          </p:nvSpPr>
          <p:spPr>
            <a:xfrm>
              <a:off x="1751430" y="1814957"/>
              <a:ext cx="100167" cy="97885"/>
            </a:xfrm>
            <a:custGeom>
              <a:avLst/>
              <a:gdLst/>
              <a:ahLst/>
              <a:cxnLst/>
              <a:rect l="l" t="t" r="r" b="b"/>
              <a:pathLst>
                <a:path w="100167" h="97885" extrusionOk="0">
                  <a:moveTo>
                    <a:pt x="71097" y="4469"/>
                  </a:moveTo>
                  <a:cubicBezTo>
                    <a:pt x="90198" y="20048"/>
                    <a:pt x="82205" y="34475"/>
                    <a:pt x="76854" y="44161"/>
                  </a:cubicBezTo>
                  <a:lnTo>
                    <a:pt x="76854" y="44161"/>
                  </a:lnTo>
                  <a:cubicBezTo>
                    <a:pt x="76380" y="45109"/>
                    <a:pt x="75703" y="45787"/>
                    <a:pt x="74890" y="46328"/>
                  </a:cubicBezTo>
                  <a:cubicBezTo>
                    <a:pt x="80783" y="51950"/>
                    <a:pt x="97852" y="65768"/>
                    <a:pt x="97920" y="65768"/>
                  </a:cubicBezTo>
                  <a:cubicBezTo>
                    <a:pt x="100561" y="67935"/>
                    <a:pt x="100900" y="71796"/>
                    <a:pt x="98800" y="74438"/>
                  </a:cubicBezTo>
                  <a:lnTo>
                    <a:pt x="81528" y="95638"/>
                  </a:lnTo>
                  <a:cubicBezTo>
                    <a:pt x="79360" y="98280"/>
                    <a:pt x="75500" y="98618"/>
                    <a:pt x="72858" y="96519"/>
                  </a:cubicBezTo>
                  <a:cubicBezTo>
                    <a:pt x="72858" y="96519"/>
                    <a:pt x="53419" y="80534"/>
                    <a:pt x="47932" y="77012"/>
                  </a:cubicBezTo>
                  <a:cubicBezTo>
                    <a:pt x="46171" y="75860"/>
                    <a:pt x="48474" y="79111"/>
                    <a:pt x="46848" y="80398"/>
                  </a:cubicBezTo>
                  <a:cubicBezTo>
                    <a:pt x="38043" y="87375"/>
                    <a:pt x="25241" y="97603"/>
                    <a:pt x="7360" y="82498"/>
                  </a:cubicBezTo>
                  <a:cubicBezTo>
                    <a:pt x="-3342" y="73422"/>
                    <a:pt x="-1378" y="57504"/>
                    <a:pt x="6886" y="41858"/>
                  </a:cubicBezTo>
                  <a:cubicBezTo>
                    <a:pt x="9866" y="36168"/>
                    <a:pt x="13727" y="30479"/>
                    <a:pt x="18130" y="25196"/>
                  </a:cubicBezTo>
                  <a:cubicBezTo>
                    <a:pt x="22465" y="19912"/>
                    <a:pt x="27341" y="15103"/>
                    <a:pt x="32286" y="11175"/>
                  </a:cubicBezTo>
                  <a:cubicBezTo>
                    <a:pt x="45765" y="473"/>
                    <a:pt x="60531" y="-4133"/>
                    <a:pt x="71165" y="4537"/>
                  </a:cubicBezTo>
                  <a:lnTo>
                    <a:pt x="71165" y="4537"/>
                  </a:lnTo>
                  <a:close/>
                  <a:moveTo>
                    <a:pt x="66085" y="38200"/>
                  </a:moveTo>
                  <a:cubicBezTo>
                    <a:pt x="69472" y="32172"/>
                    <a:pt x="74484" y="23096"/>
                    <a:pt x="63308" y="14020"/>
                  </a:cubicBezTo>
                  <a:cubicBezTo>
                    <a:pt x="58160" y="9820"/>
                    <a:pt x="48948" y="13545"/>
                    <a:pt x="39872" y="20793"/>
                  </a:cubicBezTo>
                  <a:cubicBezTo>
                    <a:pt x="35537" y="24247"/>
                    <a:pt x="31270" y="28447"/>
                    <a:pt x="27477" y="33053"/>
                  </a:cubicBezTo>
                  <a:cubicBezTo>
                    <a:pt x="23684" y="37658"/>
                    <a:pt x="20297" y="42603"/>
                    <a:pt x="17655" y="47615"/>
                  </a:cubicBezTo>
                  <a:cubicBezTo>
                    <a:pt x="11966" y="58317"/>
                    <a:pt x="9799" y="68613"/>
                    <a:pt x="15217" y="73151"/>
                  </a:cubicBezTo>
                  <a:cubicBezTo>
                    <a:pt x="25309" y="81685"/>
                    <a:pt x="33505" y="75251"/>
                    <a:pt x="39059" y="70780"/>
                  </a:cubicBezTo>
                  <a:cubicBezTo>
                    <a:pt x="44546" y="66445"/>
                    <a:pt x="48745" y="63058"/>
                    <a:pt x="54435" y="66648"/>
                  </a:cubicBezTo>
                  <a:cubicBezTo>
                    <a:pt x="58770" y="69358"/>
                    <a:pt x="69539" y="78027"/>
                    <a:pt x="75839" y="83107"/>
                  </a:cubicBezTo>
                  <a:lnTo>
                    <a:pt x="85321" y="71457"/>
                  </a:lnTo>
                  <a:cubicBezTo>
                    <a:pt x="79090" y="66310"/>
                    <a:pt x="68455" y="57504"/>
                    <a:pt x="64933" y="53779"/>
                  </a:cubicBezTo>
                  <a:cubicBezTo>
                    <a:pt x="60192" y="48834"/>
                    <a:pt x="62766" y="44229"/>
                    <a:pt x="66153" y="382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984;p33"/>
            <p:cNvSpPr/>
            <p:nvPr/>
          </p:nvSpPr>
          <p:spPr>
            <a:xfrm>
              <a:off x="1811180" y="1753522"/>
              <a:ext cx="87885" cy="85547"/>
            </a:xfrm>
            <a:custGeom>
              <a:avLst/>
              <a:gdLst/>
              <a:ahLst/>
              <a:cxnLst/>
              <a:rect l="l" t="t" r="r" b="b"/>
              <a:pathLst>
                <a:path w="87885" h="85547" extrusionOk="0">
                  <a:moveTo>
                    <a:pt x="61131" y="3048"/>
                  </a:moveTo>
                  <a:cubicBezTo>
                    <a:pt x="83618" y="21404"/>
                    <a:pt x="58422" y="38337"/>
                    <a:pt x="63231" y="43349"/>
                  </a:cubicBezTo>
                  <a:cubicBezTo>
                    <a:pt x="68040" y="48362"/>
                    <a:pt x="87886" y="64347"/>
                    <a:pt x="87886" y="64347"/>
                  </a:cubicBezTo>
                  <a:lnTo>
                    <a:pt x="70614" y="85547"/>
                  </a:lnTo>
                  <a:cubicBezTo>
                    <a:pt x="70614" y="85547"/>
                    <a:pt x="50971" y="69359"/>
                    <a:pt x="45078" y="65634"/>
                  </a:cubicBezTo>
                  <a:cubicBezTo>
                    <a:pt x="39185" y="61908"/>
                    <a:pt x="26113" y="89340"/>
                    <a:pt x="5183" y="71662"/>
                  </a:cubicBezTo>
                  <a:cubicBezTo>
                    <a:pt x="-17169" y="52696"/>
                    <a:pt x="38643" y="-15240"/>
                    <a:pt x="61131" y="311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33"/>
            <p:cNvSpPr/>
            <p:nvPr/>
          </p:nvSpPr>
          <p:spPr>
            <a:xfrm>
              <a:off x="1805074" y="1747224"/>
              <a:ext cx="100167" cy="97914"/>
            </a:xfrm>
            <a:custGeom>
              <a:avLst/>
              <a:gdLst/>
              <a:ahLst/>
              <a:cxnLst/>
              <a:rect l="l" t="t" r="r" b="b"/>
              <a:pathLst>
                <a:path w="100167" h="97914" extrusionOk="0">
                  <a:moveTo>
                    <a:pt x="71097" y="4537"/>
                  </a:moveTo>
                  <a:cubicBezTo>
                    <a:pt x="90198" y="20116"/>
                    <a:pt x="82205" y="34543"/>
                    <a:pt x="76855" y="44229"/>
                  </a:cubicBezTo>
                  <a:lnTo>
                    <a:pt x="76855" y="44229"/>
                  </a:lnTo>
                  <a:cubicBezTo>
                    <a:pt x="76380" y="45177"/>
                    <a:pt x="75703" y="45854"/>
                    <a:pt x="74890" y="46396"/>
                  </a:cubicBezTo>
                  <a:cubicBezTo>
                    <a:pt x="80851" y="52018"/>
                    <a:pt x="97852" y="65836"/>
                    <a:pt x="97920" y="65836"/>
                  </a:cubicBezTo>
                  <a:cubicBezTo>
                    <a:pt x="100561" y="68003"/>
                    <a:pt x="100900" y="71864"/>
                    <a:pt x="98800" y="74505"/>
                  </a:cubicBezTo>
                  <a:lnTo>
                    <a:pt x="81528" y="95638"/>
                  </a:lnTo>
                  <a:cubicBezTo>
                    <a:pt x="79361" y="98280"/>
                    <a:pt x="75500" y="98686"/>
                    <a:pt x="72858" y="96519"/>
                  </a:cubicBezTo>
                  <a:cubicBezTo>
                    <a:pt x="72858" y="96519"/>
                    <a:pt x="53419" y="80534"/>
                    <a:pt x="47932" y="77012"/>
                  </a:cubicBezTo>
                  <a:cubicBezTo>
                    <a:pt x="46171" y="75928"/>
                    <a:pt x="48474" y="79111"/>
                    <a:pt x="46848" y="80398"/>
                  </a:cubicBezTo>
                  <a:cubicBezTo>
                    <a:pt x="38111" y="87375"/>
                    <a:pt x="25242" y="97603"/>
                    <a:pt x="7360" y="82498"/>
                  </a:cubicBezTo>
                  <a:cubicBezTo>
                    <a:pt x="-3342" y="73422"/>
                    <a:pt x="-1378" y="57437"/>
                    <a:pt x="6886" y="41858"/>
                  </a:cubicBezTo>
                  <a:cubicBezTo>
                    <a:pt x="9866" y="36168"/>
                    <a:pt x="13727" y="30479"/>
                    <a:pt x="18130" y="25196"/>
                  </a:cubicBezTo>
                  <a:cubicBezTo>
                    <a:pt x="22465" y="19912"/>
                    <a:pt x="27342" y="15103"/>
                    <a:pt x="32286" y="11175"/>
                  </a:cubicBezTo>
                  <a:cubicBezTo>
                    <a:pt x="45765" y="473"/>
                    <a:pt x="60598" y="-4133"/>
                    <a:pt x="71165" y="4537"/>
                  </a:cubicBezTo>
                  <a:lnTo>
                    <a:pt x="71165" y="4537"/>
                  </a:lnTo>
                  <a:close/>
                  <a:moveTo>
                    <a:pt x="66085" y="38268"/>
                  </a:moveTo>
                  <a:cubicBezTo>
                    <a:pt x="69471" y="32240"/>
                    <a:pt x="74484" y="23164"/>
                    <a:pt x="63308" y="14087"/>
                  </a:cubicBezTo>
                  <a:cubicBezTo>
                    <a:pt x="58160" y="9888"/>
                    <a:pt x="48949" y="13613"/>
                    <a:pt x="39872" y="20861"/>
                  </a:cubicBezTo>
                  <a:cubicBezTo>
                    <a:pt x="35537" y="24315"/>
                    <a:pt x="31270" y="28514"/>
                    <a:pt x="27477" y="33120"/>
                  </a:cubicBezTo>
                  <a:cubicBezTo>
                    <a:pt x="23684" y="37726"/>
                    <a:pt x="20297" y="42671"/>
                    <a:pt x="17655" y="47683"/>
                  </a:cubicBezTo>
                  <a:cubicBezTo>
                    <a:pt x="11966" y="58385"/>
                    <a:pt x="9798" y="68680"/>
                    <a:pt x="15217" y="73218"/>
                  </a:cubicBezTo>
                  <a:cubicBezTo>
                    <a:pt x="25309" y="81821"/>
                    <a:pt x="33505" y="75318"/>
                    <a:pt x="39059" y="70848"/>
                  </a:cubicBezTo>
                  <a:cubicBezTo>
                    <a:pt x="44546" y="66445"/>
                    <a:pt x="48745" y="63126"/>
                    <a:pt x="54435" y="66716"/>
                  </a:cubicBezTo>
                  <a:cubicBezTo>
                    <a:pt x="58770" y="69425"/>
                    <a:pt x="69539" y="78095"/>
                    <a:pt x="75838" y="83175"/>
                  </a:cubicBezTo>
                  <a:lnTo>
                    <a:pt x="85321" y="71525"/>
                  </a:lnTo>
                  <a:cubicBezTo>
                    <a:pt x="79090" y="66377"/>
                    <a:pt x="68455" y="57572"/>
                    <a:pt x="64933" y="53914"/>
                  </a:cubicBezTo>
                  <a:cubicBezTo>
                    <a:pt x="60192" y="48970"/>
                    <a:pt x="62766" y="44364"/>
                    <a:pt x="66153" y="383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33"/>
            <p:cNvSpPr/>
            <p:nvPr/>
          </p:nvSpPr>
          <p:spPr>
            <a:xfrm>
              <a:off x="1511317" y="962592"/>
              <a:ext cx="148007" cy="124807"/>
            </a:xfrm>
            <a:custGeom>
              <a:avLst/>
              <a:gdLst/>
              <a:ahLst/>
              <a:cxnLst/>
              <a:rect l="l" t="t" r="r" b="b"/>
              <a:pathLst>
                <a:path w="148007" h="124807" extrusionOk="0">
                  <a:moveTo>
                    <a:pt x="991" y="124637"/>
                  </a:moveTo>
                  <a:cubicBezTo>
                    <a:pt x="21108" y="100863"/>
                    <a:pt x="41225" y="76885"/>
                    <a:pt x="63645" y="55278"/>
                  </a:cubicBezTo>
                  <a:cubicBezTo>
                    <a:pt x="88570" y="31233"/>
                    <a:pt x="114986" y="17483"/>
                    <a:pt x="146550" y="4546"/>
                  </a:cubicBezTo>
                  <a:cubicBezTo>
                    <a:pt x="149056" y="3530"/>
                    <a:pt x="148108" y="-195"/>
                    <a:pt x="145399" y="8"/>
                  </a:cubicBezTo>
                  <a:cubicBezTo>
                    <a:pt x="114783" y="2243"/>
                    <a:pt x="85861" y="26898"/>
                    <a:pt x="64660" y="46947"/>
                  </a:cubicBezTo>
                  <a:cubicBezTo>
                    <a:pt x="40209" y="70044"/>
                    <a:pt x="20024" y="97070"/>
                    <a:pt x="111" y="123960"/>
                  </a:cubicBezTo>
                  <a:cubicBezTo>
                    <a:pt x="-296" y="124502"/>
                    <a:pt x="517" y="125111"/>
                    <a:pt x="924" y="1246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987;p33"/>
            <p:cNvSpPr/>
            <p:nvPr/>
          </p:nvSpPr>
          <p:spPr>
            <a:xfrm>
              <a:off x="1466093" y="1122465"/>
              <a:ext cx="18048" cy="26539"/>
            </a:xfrm>
            <a:custGeom>
              <a:avLst/>
              <a:gdLst/>
              <a:ahLst/>
              <a:cxnLst/>
              <a:rect l="l" t="t" r="r" b="b"/>
              <a:pathLst>
                <a:path w="18048" h="26539" extrusionOk="0">
                  <a:moveTo>
                    <a:pt x="14787" y="662"/>
                  </a:moveTo>
                  <a:cubicBezTo>
                    <a:pt x="11333" y="4794"/>
                    <a:pt x="8488" y="9197"/>
                    <a:pt x="5779" y="13802"/>
                  </a:cubicBezTo>
                  <a:cubicBezTo>
                    <a:pt x="3679" y="17392"/>
                    <a:pt x="902" y="20576"/>
                    <a:pt x="21" y="24708"/>
                  </a:cubicBezTo>
                  <a:cubicBezTo>
                    <a:pt x="-182" y="25791"/>
                    <a:pt x="1105" y="26943"/>
                    <a:pt x="2189" y="26401"/>
                  </a:cubicBezTo>
                  <a:cubicBezTo>
                    <a:pt x="5711" y="24504"/>
                    <a:pt x="7269" y="21456"/>
                    <a:pt x="9165" y="18002"/>
                  </a:cubicBezTo>
                  <a:cubicBezTo>
                    <a:pt x="11943" y="12922"/>
                    <a:pt x="14381" y="7706"/>
                    <a:pt x="17700" y="2897"/>
                  </a:cubicBezTo>
                  <a:cubicBezTo>
                    <a:pt x="18987" y="1001"/>
                    <a:pt x="16413" y="-1099"/>
                    <a:pt x="14855" y="6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988;p33"/>
            <p:cNvSpPr/>
            <p:nvPr/>
          </p:nvSpPr>
          <p:spPr>
            <a:xfrm>
              <a:off x="1376346" y="1210356"/>
              <a:ext cx="50223" cy="106068"/>
            </a:xfrm>
            <a:custGeom>
              <a:avLst/>
              <a:gdLst/>
              <a:ahLst/>
              <a:cxnLst/>
              <a:rect l="l" t="t" r="r" b="b"/>
              <a:pathLst>
                <a:path w="50223" h="106068" extrusionOk="0">
                  <a:moveTo>
                    <a:pt x="48924" y="215"/>
                  </a:moveTo>
                  <a:cubicBezTo>
                    <a:pt x="25353" y="30627"/>
                    <a:pt x="13500" y="65916"/>
                    <a:pt x="224" y="101679"/>
                  </a:cubicBezTo>
                  <a:cubicBezTo>
                    <a:pt x="-1198" y="105472"/>
                    <a:pt x="4559" y="107979"/>
                    <a:pt x="6049" y="104186"/>
                  </a:cubicBezTo>
                  <a:cubicBezTo>
                    <a:pt x="19731" y="69168"/>
                    <a:pt x="27250" y="31982"/>
                    <a:pt x="50076" y="1163"/>
                  </a:cubicBezTo>
                  <a:cubicBezTo>
                    <a:pt x="50618" y="418"/>
                    <a:pt x="49534" y="-462"/>
                    <a:pt x="48924" y="2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989;p33"/>
            <p:cNvSpPr/>
            <p:nvPr/>
          </p:nvSpPr>
          <p:spPr>
            <a:xfrm>
              <a:off x="1608275" y="888268"/>
              <a:ext cx="65478" cy="111721"/>
            </a:xfrm>
            <a:custGeom>
              <a:avLst/>
              <a:gdLst/>
              <a:ahLst/>
              <a:cxnLst/>
              <a:rect l="l" t="t" r="r" b="b"/>
              <a:pathLst>
                <a:path w="65478" h="111721" extrusionOk="0">
                  <a:moveTo>
                    <a:pt x="1298" y="15742"/>
                  </a:moveTo>
                  <a:cubicBezTo>
                    <a:pt x="13829" y="8359"/>
                    <a:pt x="30694" y="2060"/>
                    <a:pt x="45189" y="6598"/>
                  </a:cubicBezTo>
                  <a:cubicBezTo>
                    <a:pt x="63545" y="12288"/>
                    <a:pt x="60023" y="39110"/>
                    <a:pt x="56162" y="52657"/>
                  </a:cubicBezTo>
                  <a:cubicBezTo>
                    <a:pt x="50540" y="72300"/>
                    <a:pt x="35774" y="89572"/>
                    <a:pt x="32997" y="109892"/>
                  </a:cubicBezTo>
                  <a:cubicBezTo>
                    <a:pt x="32726" y="111924"/>
                    <a:pt x="35300" y="112330"/>
                    <a:pt x="36248" y="110772"/>
                  </a:cubicBezTo>
                  <a:cubicBezTo>
                    <a:pt x="51014" y="85914"/>
                    <a:pt x="70657" y="51709"/>
                    <a:pt x="64222" y="21771"/>
                  </a:cubicBezTo>
                  <a:cubicBezTo>
                    <a:pt x="56839" y="-12502"/>
                    <a:pt x="19857" y="638"/>
                    <a:pt x="350" y="14320"/>
                  </a:cubicBezTo>
                  <a:cubicBezTo>
                    <a:pt x="-531" y="14930"/>
                    <a:pt x="417" y="16217"/>
                    <a:pt x="1366" y="15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990;p33"/>
            <p:cNvSpPr/>
            <p:nvPr/>
          </p:nvSpPr>
          <p:spPr>
            <a:xfrm>
              <a:off x="1548631" y="930687"/>
              <a:ext cx="27754" cy="25146"/>
            </a:xfrm>
            <a:custGeom>
              <a:avLst/>
              <a:gdLst/>
              <a:ahLst/>
              <a:cxnLst/>
              <a:rect l="l" t="t" r="r" b="b"/>
              <a:pathLst>
                <a:path w="27754" h="25146" extrusionOk="0">
                  <a:moveTo>
                    <a:pt x="25924" y="146"/>
                  </a:moveTo>
                  <a:cubicBezTo>
                    <a:pt x="16644" y="5023"/>
                    <a:pt x="3301" y="12474"/>
                    <a:pt x="49" y="23175"/>
                  </a:cubicBezTo>
                  <a:cubicBezTo>
                    <a:pt x="-222" y="24124"/>
                    <a:pt x="659" y="25614"/>
                    <a:pt x="1811" y="25004"/>
                  </a:cubicBezTo>
                  <a:cubicBezTo>
                    <a:pt x="5942" y="22769"/>
                    <a:pt x="8651" y="19315"/>
                    <a:pt x="11835" y="15996"/>
                  </a:cubicBezTo>
                  <a:cubicBezTo>
                    <a:pt x="16576" y="11187"/>
                    <a:pt x="21589" y="6310"/>
                    <a:pt x="27211" y="2585"/>
                  </a:cubicBezTo>
                  <a:cubicBezTo>
                    <a:pt x="28498" y="1704"/>
                    <a:pt x="27278" y="-599"/>
                    <a:pt x="25856" y="1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991;p33"/>
            <p:cNvSpPr/>
            <p:nvPr/>
          </p:nvSpPr>
          <p:spPr>
            <a:xfrm>
              <a:off x="1298397" y="1214697"/>
              <a:ext cx="70894" cy="127496"/>
            </a:xfrm>
            <a:custGeom>
              <a:avLst/>
              <a:gdLst/>
              <a:ahLst/>
              <a:cxnLst/>
              <a:rect l="l" t="t" r="r" b="b"/>
              <a:pathLst>
                <a:path w="70894" h="127496" extrusionOk="0">
                  <a:moveTo>
                    <a:pt x="40107" y="277"/>
                  </a:moveTo>
                  <a:cubicBezTo>
                    <a:pt x="20465" y="26490"/>
                    <a:pt x="-9947" y="72007"/>
                    <a:pt x="3192" y="106957"/>
                  </a:cubicBezTo>
                  <a:cubicBezTo>
                    <a:pt x="14572" y="137302"/>
                    <a:pt x="48912" y="129377"/>
                    <a:pt x="69978" y="112918"/>
                  </a:cubicBezTo>
                  <a:cubicBezTo>
                    <a:pt x="72078" y="111292"/>
                    <a:pt x="70249" y="107973"/>
                    <a:pt x="67743" y="108854"/>
                  </a:cubicBezTo>
                  <a:cubicBezTo>
                    <a:pt x="59614" y="111766"/>
                    <a:pt x="52096" y="115898"/>
                    <a:pt x="43968" y="118811"/>
                  </a:cubicBezTo>
                  <a:cubicBezTo>
                    <a:pt x="18974" y="127684"/>
                    <a:pt x="6850" y="108989"/>
                    <a:pt x="7460" y="85892"/>
                  </a:cubicBezTo>
                  <a:cubicBezTo>
                    <a:pt x="8205" y="56564"/>
                    <a:pt x="28051" y="26219"/>
                    <a:pt x="41394" y="1090"/>
                  </a:cubicBezTo>
                  <a:cubicBezTo>
                    <a:pt x="41801" y="277"/>
                    <a:pt x="40581" y="-400"/>
                    <a:pt x="40039" y="2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992;p33"/>
            <p:cNvSpPr/>
            <p:nvPr/>
          </p:nvSpPr>
          <p:spPr>
            <a:xfrm>
              <a:off x="1229339" y="1361442"/>
              <a:ext cx="182058" cy="79554"/>
            </a:xfrm>
            <a:custGeom>
              <a:avLst/>
              <a:gdLst/>
              <a:ahLst/>
              <a:cxnLst/>
              <a:rect l="l" t="t" r="r" b="b"/>
              <a:pathLst>
                <a:path w="182058" h="79554" extrusionOk="0">
                  <a:moveTo>
                    <a:pt x="181437" y="107"/>
                  </a:moveTo>
                  <a:cubicBezTo>
                    <a:pt x="159965" y="20630"/>
                    <a:pt x="133007" y="37767"/>
                    <a:pt x="107878" y="53346"/>
                  </a:cubicBezTo>
                  <a:cubicBezTo>
                    <a:pt x="79227" y="71092"/>
                    <a:pt x="17183" y="93715"/>
                    <a:pt x="5397" y="46843"/>
                  </a:cubicBezTo>
                  <a:cubicBezTo>
                    <a:pt x="4788" y="44405"/>
                    <a:pt x="1604" y="45489"/>
                    <a:pt x="1130" y="47317"/>
                  </a:cubicBezTo>
                  <a:cubicBezTo>
                    <a:pt x="-10249" y="90667"/>
                    <a:pt x="67577" y="80507"/>
                    <a:pt x="87287" y="72243"/>
                  </a:cubicBezTo>
                  <a:cubicBezTo>
                    <a:pt x="122102" y="57613"/>
                    <a:pt x="156646" y="28352"/>
                    <a:pt x="181978" y="649"/>
                  </a:cubicBezTo>
                  <a:cubicBezTo>
                    <a:pt x="182250" y="310"/>
                    <a:pt x="181775" y="-231"/>
                    <a:pt x="181437" y="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993;p33"/>
            <p:cNvSpPr/>
            <p:nvPr/>
          </p:nvSpPr>
          <p:spPr>
            <a:xfrm>
              <a:off x="1532774" y="1193496"/>
              <a:ext cx="26396" cy="31263"/>
            </a:xfrm>
            <a:custGeom>
              <a:avLst/>
              <a:gdLst/>
              <a:ahLst/>
              <a:cxnLst/>
              <a:rect l="l" t="t" r="r" b="b"/>
              <a:pathLst>
                <a:path w="26396" h="31263" extrusionOk="0">
                  <a:moveTo>
                    <a:pt x="802" y="31164"/>
                  </a:moveTo>
                  <a:cubicBezTo>
                    <a:pt x="10421" y="23104"/>
                    <a:pt x="22342" y="13622"/>
                    <a:pt x="26338" y="1294"/>
                  </a:cubicBezTo>
                  <a:cubicBezTo>
                    <a:pt x="26677" y="278"/>
                    <a:pt x="25458" y="-467"/>
                    <a:pt x="24713" y="346"/>
                  </a:cubicBezTo>
                  <a:cubicBezTo>
                    <a:pt x="16042" y="9964"/>
                    <a:pt x="9337" y="21208"/>
                    <a:pt x="125" y="30487"/>
                  </a:cubicBezTo>
                  <a:cubicBezTo>
                    <a:pt x="-281" y="30893"/>
                    <a:pt x="396" y="31503"/>
                    <a:pt x="802" y="311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994;p33"/>
            <p:cNvSpPr/>
            <p:nvPr/>
          </p:nvSpPr>
          <p:spPr>
            <a:xfrm>
              <a:off x="1727768" y="942870"/>
              <a:ext cx="135" cy="114"/>
            </a:xfrm>
            <a:custGeom>
              <a:avLst/>
              <a:gdLst/>
              <a:ahLst/>
              <a:cxnLst/>
              <a:rect l="l" t="t" r="r" b="b"/>
              <a:pathLst>
                <a:path w="135" h="114" extrusionOk="0">
                  <a:moveTo>
                    <a:pt x="135" y="87"/>
                  </a:moveTo>
                  <a:cubicBezTo>
                    <a:pt x="135" y="87"/>
                    <a:pt x="135" y="-49"/>
                    <a:pt x="0" y="19"/>
                  </a:cubicBezTo>
                  <a:cubicBezTo>
                    <a:pt x="0" y="87"/>
                    <a:pt x="0" y="154"/>
                    <a:pt x="135" y="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995;p33"/>
            <p:cNvSpPr/>
            <p:nvPr/>
          </p:nvSpPr>
          <p:spPr>
            <a:xfrm>
              <a:off x="1725496" y="782686"/>
              <a:ext cx="36277" cy="115427"/>
            </a:xfrm>
            <a:custGeom>
              <a:avLst/>
              <a:gdLst/>
              <a:ahLst/>
              <a:cxnLst/>
              <a:rect l="l" t="t" r="r" b="b"/>
              <a:pathLst>
                <a:path w="36277" h="115427" extrusionOk="0">
                  <a:moveTo>
                    <a:pt x="19273" y="115025"/>
                  </a:moveTo>
                  <a:cubicBezTo>
                    <a:pt x="32549" y="86171"/>
                    <a:pt x="56391" y="4891"/>
                    <a:pt x="3423" y="14"/>
                  </a:cubicBezTo>
                  <a:cubicBezTo>
                    <a:pt x="-505" y="-325"/>
                    <a:pt x="-1386" y="5568"/>
                    <a:pt x="2543" y="6042"/>
                  </a:cubicBezTo>
                  <a:cubicBezTo>
                    <a:pt x="48263" y="12071"/>
                    <a:pt x="29433" y="85968"/>
                    <a:pt x="17986" y="114483"/>
                  </a:cubicBezTo>
                  <a:cubicBezTo>
                    <a:pt x="17647" y="115296"/>
                    <a:pt x="18934" y="115838"/>
                    <a:pt x="19273" y="1150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996;p33"/>
            <p:cNvSpPr/>
            <p:nvPr/>
          </p:nvSpPr>
          <p:spPr>
            <a:xfrm>
              <a:off x="1636489" y="1084280"/>
              <a:ext cx="111527" cy="167799"/>
            </a:xfrm>
            <a:custGeom>
              <a:avLst/>
              <a:gdLst/>
              <a:ahLst/>
              <a:cxnLst/>
              <a:rect l="l" t="t" r="r" b="b"/>
              <a:pathLst>
                <a:path w="111527" h="167799" extrusionOk="0">
                  <a:moveTo>
                    <a:pt x="1668" y="167337"/>
                  </a:moveTo>
                  <a:cubicBezTo>
                    <a:pt x="40141" y="116199"/>
                    <a:pt x="97104" y="68244"/>
                    <a:pt x="111464" y="3152"/>
                  </a:cubicBezTo>
                  <a:cubicBezTo>
                    <a:pt x="112141" y="36"/>
                    <a:pt x="107196" y="-1319"/>
                    <a:pt x="106045" y="1662"/>
                  </a:cubicBezTo>
                  <a:cubicBezTo>
                    <a:pt x="93988" y="34174"/>
                    <a:pt x="78274" y="62080"/>
                    <a:pt x="57141" y="89647"/>
                  </a:cubicBezTo>
                  <a:cubicBezTo>
                    <a:pt x="37702" y="114980"/>
                    <a:pt x="17247" y="139228"/>
                    <a:pt x="178" y="166254"/>
                  </a:cubicBezTo>
                  <a:cubicBezTo>
                    <a:pt x="-499" y="167270"/>
                    <a:pt x="923" y="168421"/>
                    <a:pt x="1668" y="167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997;p33"/>
            <p:cNvSpPr/>
            <p:nvPr/>
          </p:nvSpPr>
          <p:spPr>
            <a:xfrm>
              <a:off x="1567609" y="1296582"/>
              <a:ext cx="35239" cy="40254"/>
            </a:xfrm>
            <a:custGeom>
              <a:avLst/>
              <a:gdLst/>
              <a:ahLst/>
              <a:cxnLst/>
              <a:rect l="l" t="t" r="r" b="b"/>
              <a:pathLst>
                <a:path w="35239" h="40254" extrusionOk="0">
                  <a:moveTo>
                    <a:pt x="32481" y="552"/>
                  </a:moveTo>
                  <a:cubicBezTo>
                    <a:pt x="22254" y="12270"/>
                    <a:pt x="6743" y="23311"/>
                    <a:pt x="173" y="37602"/>
                  </a:cubicBezTo>
                  <a:cubicBezTo>
                    <a:pt x="-640" y="39364"/>
                    <a:pt x="1595" y="40989"/>
                    <a:pt x="3085" y="39905"/>
                  </a:cubicBezTo>
                  <a:cubicBezTo>
                    <a:pt x="15616" y="30558"/>
                    <a:pt x="25573" y="14844"/>
                    <a:pt x="34920" y="2449"/>
                  </a:cubicBezTo>
                  <a:cubicBezTo>
                    <a:pt x="36071" y="891"/>
                    <a:pt x="33836" y="-938"/>
                    <a:pt x="32549" y="5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998;p33"/>
            <p:cNvSpPr/>
            <p:nvPr/>
          </p:nvSpPr>
          <p:spPr>
            <a:xfrm>
              <a:off x="1460677" y="1480889"/>
              <a:ext cx="164374" cy="38041"/>
            </a:xfrm>
            <a:custGeom>
              <a:avLst/>
              <a:gdLst/>
              <a:ahLst/>
              <a:cxnLst/>
              <a:rect l="l" t="t" r="r" b="b"/>
              <a:pathLst>
                <a:path w="164374" h="38041" extrusionOk="0">
                  <a:moveTo>
                    <a:pt x="899" y="38005"/>
                  </a:moveTo>
                  <a:cubicBezTo>
                    <a:pt x="25418" y="21274"/>
                    <a:pt x="55288" y="13417"/>
                    <a:pt x="84482" y="9895"/>
                  </a:cubicBezTo>
                  <a:cubicBezTo>
                    <a:pt x="110898" y="6712"/>
                    <a:pt x="136636" y="11385"/>
                    <a:pt x="162849" y="10234"/>
                  </a:cubicBezTo>
                  <a:cubicBezTo>
                    <a:pt x="164610" y="10166"/>
                    <a:pt x="164949" y="7457"/>
                    <a:pt x="163323" y="6847"/>
                  </a:cubicBezTo>
                  <a:cubicBezTo>
                    <a:pt x="137246" y="-2906"/>
                    <a:pt x="104531" y="-536"/>
                    <a:pt x="77505" y="3528"/>
                  </a:cubicBezTo>
                  <a:cubicBezTo>
                    <a:pt x="48515" y="7863"/>
                    <a:pt x="23251" y="19242"/>
                    <a:pt x="221" y="37056"/>
                  </a:cubicBezTo>
                  <a:cubicBezTo>
                    <a:pt x="-321" y="37463"/>
                    <a:pt x="221" y="38343"/>
                    <a:pt x="899" y="379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999;p33"/>
            <p:cNvSpPr/>
            <p:nvPr/>
          </p:nvSpPr>
          <p:spPr>
            <a:xfrm>
              <a:off x="1517772" y="1547945"/>
              <a:ext cx="176977" cy="39523"/>
            </a:xfrm>
            <a:custGeom>
              <a:avLst/>
              <a:gdLst/>
              <a:ahLst/>
              <a:cxnLst/>
              <a:rect l="l" t="t" r="r" b="b"/>
              <a:pathLst>
                <a:path w="176977" h="39523" extrusionOk="0">
                  <a:moveTo>
                    <a:pt x="176603" y="20597"/>
                  </a:moveTo>
                  <a:cubicBezTo>
                    <a:pt x="143481" y="8134"/>
                    <a:pt x="108260" y="-3042"/>
                    <a:pt x="72497" y="751"/>
                  </a:cubicBezTo>
                  <a:cubicBezTo>
                    <a:pt x="49603" y="3190"/>
                    <a:pt x="9572" y="11656"/>
                    <a:pt x="157" y="36108"/>
                  </a:cubicBezTo>
                  <a:cubicBezTo>
                    <a:pt x="-656" y="38208"/>
                    <a:pt x="1851" y="40579"/>
                    <a:pt x="3815" y="39021"/>
                  </a:cubicBezTo>
                  <a:cubicBezTo>
                    <a:pt x="26370" y="20462"/>
                    <a:pt x="48925" y="10234"/>
                    <a:pt x="78186" y="5899"/>
                  </a:cubicBezTo>
                  <a:cubicBezTo>
                    <a:pt x="110360" y="1158"/>
                    <a:pt x="145784" y="12131"/>
                    <a:pt x="176129" y="21681"/>
                  </a:cubicBezTo>
                  <a:cubicBezTo>
                    <a:pt x="176874" y="21952"/>
                    <a:pt x="177348" y="20800"/>
                    <a:pt x="176603" y="205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1000;p33"/>
            <p:cNvSpPr/>
            <p:nvPr/>
          </p:nvSpPr>
          <p:spPr>
            <a:xfrm>
              <a:off x="1713324" y="1576516"/>
              <a:ext cx="32563" cy="20118"/>
            </a:xfrm>
            <a:custGeom>
              <a:avLst/>
              <a:gdLst/>
              <a:ahLst/>
              <a:cxnLst/>
              <a:rect l="l" t="t" r="r" b="b"/>
              <a:pathLst>
                <a:path w="32563" h="20118" extrusionOk="0">
                  <a:moveTo>
                    <a:pt x="423" y="2321"/>
                  </a:moveTo>
                  <a:cubicBezTo>
                    <a:pt x="8076" y="10111"/>
                    <a:pt x="19794" y="17155"/>
                    <a:pt x="30293" y="20068"/>
                  </a:cubicBezTo>
                  <a:cubicBezTo>
                    <a:pt x="31580" y="20406"/>
                    <a:pt x="33341" y="18984"/>
                    <a:pt x="32190" y="17697"/>
                  </a:cubicBezTo>
                  <a:cubicBezTo>
                    <a:pt x="24671" y="9027"/>
                    <a:pt x="11125" y="7130"/>
                    <a:pt x="2048" y="289"/>
                  </a:cubicBezTo>
                  <a:cubicBezTo>
                    <a:pt x="693" y="-727"/>
                    <a:pt x="-729" y="1170"/>
                    <a:pt x="423" y="23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1001;p33"/>
            <p:cNvSpPr/>
            <p:nvPr/>
          </p:nvSpPr>
          <p:spPr>
            <a:xfrm>
              <a:off x="1874700" y="1699707"/>
              <a:ext cx="50544" cy="109655"/>
            </a:xfrm>
            <a:custGeom>
              <a:avLst/>
              <a:gdLst/>
              <a:ahLst/>
              <a:cxnLst/>
              <a:rect l="l" t="t" r="r" b="b"/>
              <a:pathLst>
                <a:path w="50544" h="109655" extrusionOk="0">
                  <a:moveTo>
                    <a:pt x="117" y="1254"/>
                  </a:moveTo>
                  <a:cubicBezTo>
                    <a:pt x="19963" y="34307"/>
                    <a:pt x="34729" y="69258"/>
                    <a:pt x="43534" y="106782"/>
                  </a:cubicBezTo>
                  <a:cubicBezTo>
                    <a:pt x="44550" y="111117"/>
                    <a:pt x="51459" y="110304"/>
                    <a:pt x="50443" y="105969"/>
                  </a:cubicBezTo>
                  <a:cubicBezTo>
                    <a:pt x="41299" y="67632"/>
                    <a:pt x="26939" y="30650"/>
                    <a:pt x="1336" y="305"/>
                  </a:cubicBezTo>
                  <a:cubicBezTo>
                    <a:pt x="726" y="-440"/>
                    <a:pt x="-357" y="305"/>
                    <a:pt x="117" y="11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1002;p33"/>
            <p:cNvSpPr/>
            <p:nvPr/>
          </p:nvSpPr>
          <p:spPr>
            <a:xfrm>
              <a:off x="1760465" y="1937535"/>
              <a:ext cx="212989" cy="187656"/>
            </a:xfrm>
            <a:custGeom>
              <a:avLst/>
              <a:gdLst/>
              <a:ahLst/>
              <a:cxnLst/>
              <a:rect l="l" t="t" r="r" b="b"/>
              <a:pathLst>
                <a:path w="212989" h="187656" extrusionOk="0">
                  <a:moveTo>
                    <a:pt x="1914" y="44045"/>
                  </a:moveTo>
                  <a:lnTo>
                    <a:pt x="34223" y="3337"/>
                  </a:lnTo>
                  <a:cubicBezTo>
                    <a:pt x="37271" y="-456"/>
                    <a:pt x="42825" y="-1134"/>
                    <a:pt x="46686" y="1914"/>
                  </a:cubicBezTo>
                  <a:lnTo>
                    <a:pt x="209652" y="131150"/>
                  </a:lnTo>
                  <a:cubicBezTo>
                    <a:pt x="213445" y="134198"/>
                    <a:pt x="214123" y="139752"/>
                    <a:pt x="211075" y="143612"/>
                  </a:cubicBezTo>
                  <a:lnTo>
                    <a:pt x="178766" y="184320"/>
                  </a:lnTo>
                  <a:cubicBezTo>
                    <a:pt x="175718" y="188113"/>
                    <a:pt x="170164" y="188791"/>
                    <a:pt x="166303" y="185743"/>
                  </a:cubicBezTo>
                  <a:lnTo>
                    <a:pt x="3337" y="56507"/>
                  </a:lnTo>
                  <a:cubicBezTo>
                    <a:pt x="-456" y="53459"/>
                    <a:pt x="-1134" y="47905"/>
                    <a:pt x="1914" y="440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1003;p33"/>
            <p:cNvSpPr/>
            <p:nvPr/>
          </p:nvSpPr>
          <p:spPr>
            <a:xfrm>
              <a:off x="1754410" y="1931367"/>
              <a:ext cx="225167" cy="199926"/>
            </a:xfrm>
            <a:custGeom>
              <a:avLst/>
              <a:gdLst/>
              <a:ahLst/>
              <a:cxnLst/>
              <a:rect l="l" t="t" r="r" b="b"/>
              <a:pathLst>
                <a:path w="225167" h="199926" extrusionOk="0">
                  <a:moveTo>
                    <a:pt x="3161" y="46352"/>
                  </a:moveTo>
                  <a:lnTo>
                    <a:pt x="35470" y="5645"/>
                  </a:lnTo>
                  <a:cubicBezTo>
                    <a:pt x="38043" y="2461"/>
                    <a:pt x="41701" y="565"/>
                    <a:pt x="45494" y="91"/>
                  </a:cubicBezTo>
                  <a:cubicBezTo>
                    <a:pt x="49287" y="-316"/>
                    <a:pt x="53351" y="632"/>
                    <a:pt x="56534" y="3206"/>
                  </a:cubicBezTo>
                  <a:lnTo>
                    <a:pt x="219501" y="132509"/>
                  </a:lnTo>
                  <a:cubicBezTo>
                    <a:pt x="222685" y="135083"/>
                    <a:pt x="224581" y="138741"/>
                    <a:pt x="225055" y="142534"/>
                  </a:cubicBezTo>
                  <a:cubicBezTo>
                    <a:pt x="225529" y="146327"/>
                    <a:pt x="224513" y="150391"/>
                    <a:pt x="221940" y="153574"/>
                  </a:cubicBezTo>
                  <a:lnTo>
                    <a:pt x="189631" y="194350"/>
                  </a:lnTo>
                  <a:cubicBezTo>
                    <a:pt x="187057" y="197533"/>
                    <a:pt x="183467" y="199430"/>
                    <a:pt x="179674" y="199836"/>
                  </a:cubicBezTo>
                  <a:cubicBezTo>
                    <a:pt x="175881" y="200242"/>
                    <a:pt x="171885" y="199294"/>
                    <a:pt x="168633" y="196720"/>
                  </a:cubicBezTo>
                  <a:lnTo>
                    <a:pt x="5667" y="67417"/>
                  </a:lnTo>
                  <a:cubicBezTo>
                    <a:pt x="2416" y="64844"/>
                    <a:pt x="587" y="61186"/>
                    <a:pt x="113" y="57393"/>
                  </a:cubicBezTo>
                  <a:cubicBezTo>
                    <a:pt x="-361" y="53600"/>
                    <a:pt x="654" y="49536"/>
                    <a:pt x="3228" y="46352"/>
                  </a:cubicBezTo>
                  <a:lnTo>
                    <a:pt x="3228" y="46352"/>
                  </a:lnTo>
                  <a:close/>
                  <a:moveTo>
                    <a:pt x="45088" y="13298"/>
                  </a:moveTo>
                  <a:lnTo>
                    <a:pt x="12779" y="54006"/>
                  </a:lnTo>
                  <a:cubicBezTo>
                    <a:pt x="12305" y="54616"/>
                    <a:pt x="12169" y="55293"/>
                    <a:pt x="12237" y="55971"/>
                  </a:cubicBezTo>
                  <a:cubicBezTo>
                    <a:pt x="12305" y="56648"/>
                    <a:pt x="12643" y="57325"/>
                    <a:pt x="13253" y="57799"/>
                  </a:cubicBezTo>
                  <a:lnTo>
                    <a:pt x="176287" y="187102"/>
                  </a:lnTo>
                  <a:cubicBezTo>
                    <a:pt x="176829" y="187509"/>
                    <a:pt x="177507" y="187644"/>
                    <a:pt x="178184" y="187576"/>
                  </a:cubicBezTo>
                  <a:cubicBezTo>
                    <a:pt x="178793" y="187509"/>
                    <a:pt x="179471" y="187170"/>
                    <a:pt x="179945" y="186696"/>
                  </a:cubicBezTo>
                  <a:lnTo>
                    <a:pt x="212389" y="145853"/>
                  </a:lnTo>
                  <a:cubicBezTo>
                    <a:pt x="212863" y="145311"/>
                    <a:pt x="212999" y="144566"/>
                    <a:pt x="212931" y="143888"/>
                  </a:cubicBezTo>
                  <a:cubicBezTo>
                    <a:pt x="212863" y="143211"/>
                    <a:pt x="212525" y="142534"/>
                    <a:pt x="211915" y="142060"/>
                  </a:cubicBezTo>
                  <a:lnTo>
                    <a:pt x="48948" y="12824"/>
                  </a:lnTo>
                  <a:cubicBezTo>
                    <a:pt x="48406" y="12350"/>
                    <a:pt x="47661" y="12215"/>
                    <a:pt x="46984" y="12282"/>
                  </a:cubicBezTo>
                  <a:cubicBezTo>
                    <a:pt x="46307" y="12350"/>
                    <a:pt x="45630" y="12689"/>
                    <a:pt x="45155" y="132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1004;p33"/>
            <p:cNvSpPr/>
            <p:nvPr/>
          </p:nvSpPr>
          <p:spPr>
            <a:xfrm>
              <a:off x="1814110" y="1869938"/>
              <a:ext cx="212989" cy="187656"/>
            </a:xfrm>
            <a:custGeom>
              <a:avLst/>
              <a:gdLst/>
              <a:ahLst/>
              <a:cxnLst/>
              <a:rect l="l" t="t" r="r" b="b"/>
              <a:pathLst>
                <a:path w="212989" h="187656" extrusionOk="0">
                  <a:moveTo>
                    <a:pt x="1914" y="44044"/>
                  </a:moveTo>
                  <a:lnTo>
                    <a:pt x="34223" y="3337"/>
                  </a:lnTo>
                  <a:cubicBezTo>
                    <a:pt x="37271" y="-456"/>
                    <a:pt x="42826" y="-1134"/>
                    <a:pt x="46686" y="1914"/>
                  </a:cubicBezTo>
                  <a:lnTo>
                    <a:pt x="209653" y="131150"/>
                  </a:lnTo>
                  <a:cubicBezTo>
                    <a:pt x="213446" y="134197"/>
                    <a:pt x="214123" y="139752"/>
                    <a:pt x="211075" y="143613"/>
                  </a:cubicBezTo>
                  <a:lnTo>
                    <a:pt x="178766" y="184320"/>
                  </a:lnTo>
                  <a:cubicBezTo>
                    <a:pt x="175718" y="188113"/>
                    <a:pt x="170164" y="188791"/>
                    <a:pt x="166303" y="185743"/>
                  </a:cubicBezTo>
                  <a:lnTo>
                    <a:pt x="3337" y="56507"/>
                  </a:lnTo>
                  <a:cubicBezTo>
                    <a:pt x="-456" y="53459"/>
                    <a:pt x="-1134" y="47905"/>
                    <a:pt x="1914" y="440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1005;p33"/>
            <p:cNvSpPr/>
            <p:nvPr/>
          </p:nvSpPr>
          <p:spPr>
            <a:xfrm>
              <a:off x="1807987" y="1863772"/>
              <a:ext cx="225213" cy="199877"/>
            </a:xfrm>
            <a:custGeom>
              <a:avLst/>
              <a:gdLst/>
              <a:ahLst/>
              <a:cxnLst/>
              <a:rect l="l" t="t" r="r" b="b"/>
              <a:pathLst>
                <a:path w="225213" h="199877" extrusionOk="0">
                  <a:moveTo>
                    <a:pt x="3229" y="46349"/>
                  </a:moveTo>
                  <a:lnTo>
                    <a:pt x="35537" y="5641"/>
                  </a:lnTo>
                  <a:cubicBezTo>
                    <a:pt x="38111" y="2390"/>
                    <a:pt x="41769" y="561"/>
                    <a:pt x="45562" y="87"/>
                  </a:cubicBezTo>
                  <a:cubicBezTo>
                    <a:pt x="49355" y="-319"/>
                    <a:pt x="53351" y="696"/>
                    <a:pt x="56603" y="3203"/>
                  </a:cubicBezTo>
                  <a:lnTo>
                    <a:pt x="219569" y="132438"/>
                  </a:lnTo>
                  <a:cubicBezTo>
                    <a:pt x="222820" y="135012"/>
                    <a:pt x="224649" y="138669"/>
                    <a:pt x="225123" y="142462"/>
                  </a:cubicBezTo>
                  <a:cubicBezTo>
                    <a:pt x="225530" y="146255"/>
                    <a:pt x="224581" y="150252"/>
                    <a:pt x="222007" y="153503"/>
                  </a:cubicBezTo>
                  <a:lnTo>
                    <a:pt x="189698" y="194211"/>
                  </a:lnTo>
                  <a:cubicBezTo>
                    <a:pt x="187125" y="197394"/>
                    <a:pt x="183467" y="199291"/>
                    <a:pt x="179674" y="199765"/>
                  </a:cubicBezTo>
                  <a:cubicBezTo>
                    <a:pt x="175881" y="200239"/>
                    <a:pt x="171817" y="199223"/>
                    <a:pt x="168633" y="196649"/>
                  </a:cubicBezTo>
                  <a:lnTo>
                    <a:pt x="5667" y="67414"/>
                  </a:lnTo>
                  <a:cubicBezTo>
                    <a:pt x="2416" y="64840"/>
                    <a:pt x="587" y="61182"/>
                    <a:pt x="113" y="57389"/>
                  </a:cubicBezTo>
                  <a:cubicBezTo>
                    <a:pt x="-361" y="53529"/>
                    <a:pt x="655" y="49532"/>
                    <a:pt x="3229" y="46349"/>
                  </a:cubicBezTo>
                  <a:lnTo>
                    <a:pt x="3229" y="46349"/>
                  </a:lnTo>
                  <a:close/>
                  <a:moveTo>
                    <a:pt x="45020" y="13498"/>
                  </a:moveTo>
                  <a:lnTo>
                    <a:pt x="12779" y="54138"/>
                  </a:lnTo>
                  <a:cubicBezTo>
                    <a:pt x="12373" y="54680"/>
                    <a:pt x="12237" y="55357"/>
                    <a:pt x="12305" y="55967"/>
                  </a:cubicBezTo>
                  <a:cubicBezTo>
                    <a:pt x="12373" y="56576"/>
                    <a:pt x="12711" y="57254"/>
                    <a:pt x="13185" y="57728"/>
                  </a:cubicBezTo>
                  <a:lnTo>
                    <a:pt x="176287" y="187099"/>
                  </a:lnTo>
                  <a:cubicBezTo>
                    <a:pt x="176829" y="187573"/>
                    <a:pt x="177574" y="187708"/>
                    <a:pt x="178251" y="187641"/>
                  </a:cubicBezTo>
                  <a:cubicBezTo>
                    <a:pt x="178929" y="187573"/>
                    <a:pt x="179606" y="187234"/>
                    <a:pt x="180080" y="186625"/>
                  </a:cubicBezTo>
                  <a:lnTo>
                    <a:pt x="212457" y="145781"/>
                  </a:lnTo>
                  <a:cubicBezTo>
                    <a:pt x="212863" y="145239"/>
                    <a:pt x="212999" y="144562"/>
                    <a:pt x="212931" y="143952"/>
                  </a:cubicBezTo>
                  <a:cubicBezTo>
                    <a:pt x="212863" y="143343"/>
                    <a:pt x="212525" y="142665"/>
                    <a:pt x="212050" y="142259"/>
                  </a:cubicBezTo>
                  <a:cubicBezTo>
                    <a:pt x="158609" y="98639"/>
                    <a:pt x="103203" y="55357"/>
                    <a:pt x="48881" y="12821"/>
                  </a:cubicBezTo>
                  <a:cubicBezTo>
                    <a:pt x="48339" y="12414"/>
                    <a:pt x="47662" y="12279"/>
                    <a:pt x="47052" y="12347"/>
                  </a:cubicBezTo>
                  <a:cubicBezTo>
                    <a:pt x="46443" y="12414"/>
                    <a:pt x="45765" y="12753"/>
                    <a:pt x="45359" y="13227"/>
                  </a:cubicBezTo>
                  <a:lnTo>
                    <a:pt x="45088" y="1356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1006;p33"/>
            <p:cNvSpPr/>
            <p:nvPr/>
          </p:nvSpPr>
          <p:spPr>
            <a:xfrm>
              <a:off x="1867755" y="1802272"/>
              <a:ext cx="212989" cy="187724"/>
            </a:xfrm>
            <a:custGeom>
              <a:avLst/>
              <a:gdLst/>
              <a:ahLst/>
              <a:cxnLst/>
              <a:rect l="l" t="t" r="r" b="b"/>
              <a:pathLst>
                <a:path w="212989" h="187724" extrusionOk="0">
                  <a:moveTo>
                    <a:pt x="1914" y="44045"/>
                  </a:moveTo>
                  <a:lnTo>
                    <a:pt x="34223" y="3337"/>
                  </a:lnTo>
                  <a:cubicBezTo>
                    <a:pt x="37271" y="-456"/>
                    <a:pt x="42825" y="-1134"/>
                    <a:pt x="46686" y="1914"/>
                  </a:cubicBezTo>
                  <a:lnTo>
                    <a:pt x="209653" y="131217"/>
                  </a:lnTo>
                  <a:cubicBezTo>
                    <a:pt x="213446" y="134265"/>
                    <a:pt x="214123" y="139819"/>
                    <a:pt x="211075" y="143680"/>
                  </a:cubicBezTo>
                  <a:lnTo>
                    <a:pt x="178766" y="184388"/>
                  </a:lnTo>
                  <a:cubicBezTo>
                    <a:pt x="175718" y="188181"/>
                    <a:pt x="170164" y="188858"/>
                    <a:pt x="166303" y="185810"/>
                  </a:cubicBezTo>
                  <a:lnTo>
                    <a:pt x="3337" y="56575"/>
                  </a:lnTo>
                  <a:cubicBezTo>
                    <a:pt x="-456" y="53527"/>
                    <a:pt x="-1134" y="47973"/>
                    <a:pt x="1914" y="44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1007;p33"/>
            <p:cNvSpPr/>
            <p:nvPr/>
          </p:nvSpPr>
          <p:spPr>
            <a:xfrm>
              <a:off x="1861631" y="1796171"/>
              <a:ext cx="225236" cy="199881"/>
            </a:xfrm>
            <a:custGeom>
              <a:avLst/>
              <a:gdLst/>
              <a:ahLst/>
              <a:cxnLst/>
              <a:rect l="l" t="t" r="r" b="b"/>
              <a:pathLst>
                <a:path w="225236" h="199881" extrusionOk="0">
                  <a:moveTo>
                    <a:pt x="3229" y="46353"/>
                  </a:moveTo>
                  <a:lnTo>
                    <a:pt x="35538" y="5645"/>
                  </a:lnTo>
                  <a:cubicBezTo>
                    <a:pt x="38112" y="2461"/>
                    <a:pt x="41701" y="565"/>
                    <a:pt x="45562" y="91"/>
                  </a:cubicBezTo>
                  <a:cubicBezTo>
                    <a:pt x="49423" y="-316"/>
                    <a:pt x="53419" y="633"/>
                    <a:pt x="56603" y="3206"/>
                  </a:cubicBezTo>
                  <a:lnTo>
                    <a:pt x="219569" y="132442"/>
                  </a:lnTo>
                  <a:cubicBezTo>
                    <a:pt x="222752" y="135015"/>
                    <a:pt x="224649" y="138673"/>
                    <a:pt x="225123" y="142466"/>
                  </a:cubicBezTo>
                  <a:cubicBezTo>
                    <a:pt x="225597" y="146259"/>
                    <a:pt x="224581" y="150323"/>
                    <a:pt x="222007" y="153507"/>
                  </a:cubicBezTo>
                  <a:lnTo>
                    <a:pt x="189698" y="194214"/>
                  </a:lnTo>
                  <a:cubicBezTo>
                    <a:pt x="187125" y="197466"/>
                    <a:pt x="183467" y="199294"/>
                    <a:pt x="179674" y="199768"/>
                  </a:cubicBezTo>
                  <a:cubicBezTo>
                    <a:pt x="175881" y="200243"/>
                    <a:pt x="171817" y="199227"/>
                    <a:pt x="168633" y="196653"/>
                  </a:cubicBezTo>
                  <a:lnTo>
                    <a:pt x="5667" y="67350"/>
                  </a:lnTo>
                  <a:cubicBezTo>
                    <a:pt x="2416" y="64776"/>
                    <a:pt x="587" y="61118"/>
                    <a:pt x="113" y="57325"/>
                  </a:cubicBezTo>
                  <a:cubicBezTo>
                    <a:pt x="-361" y="53532"/>
                    <a:pt x="655" y="49536"/>
                    <a:pt x="3229" y="46285"/>
                  </a:cubicBezTo>
                  <a:lnTo>
                    <a:pt x="3229" y="46285"/>
                  </a:lnTo>
                  <a:close/>
                  <a:moveTo>
                    <a:pt x="45156" y="13299"/>
                  </a:moveTo>
                  <a:lnTo>
                    <a:pt x="12779" y="54142"/>
                  </a:lnTo>
                  <a:cubicBezTo>
                    <a:pt x="12373" y="54684"/>
                    <a:pt x="12237" y="55361"/>
                    <a:pt x="12305" y="55971"/>
                  </a:cubicBezTo>
                  <a:cubicBezTo>
                    <a:pt x="12373" y="56648"/>
                    <a:pt x="12712" y="57257"/>
                    <a:pt x="13185" y="57732"/>
                  </a:cubicBezTo>
                  <a:cubicBezTo>
                    <a:pt x="66695" y="101352"/>
                    <a:pt x="122033" y="144634"/>
                    <a:pt x="176355" y="187170"/>
                  </a:cubicBezTo>
                  <a:cubicBezTo>
                    <a:pt x="176897" y="187577"/>
                    <a:pt x="177574" y="187712"/>
                    <a:pt x="178184" y="187644"/>
                  </a:cubicBezTo>
                  <a:cubicBezTo>
                    <a:pt x="178793" y="187577"/>
                    <a:pt x="179471" y="187238"/>
                    <a:pt x="179877" y="186764"/>
                  </a:cubicBezTo>
                  <a:lnTo>
                    <a:pt x="212322" y="145920"/>
                  </a:lnTo>
                  <a:cubicBezTo>
                    <a:pt x="212796" y="145311"/>
                    <a:pt x="212931" y="144634"/>
                    <a:pt x="212864" y="143956"/>
                  </a:cubicBezTo>
                  <a:cubicBezTo>
                    <a:pt x="212796" y="143279"/>
                    <a:pt x="212457" y="142602"/>
                    <a:pt x="211847" y="142127"/>
                  </a:cubicBezTo>
                  <a:lnTo>
                    <a:pt x="48881" y="12892"/>
                  </a:lnTo>
                  <a:cubicBezTo>
                    <a:pt x="48339" y="12418"/>
                    <a:pt x="47594" y="12283"/>
                    <a:pt x="46917" y="12350"/>
                  </a:cubicBezTo>
                  <a:cubicBezTo>
                    <a:pt x="46239" y="12418"/>
                    <a:pt x="45562" y="12757"/>
                    <a:pt x="45088" y="133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1008;p33"/>
            <p:cNvSpPr/>
            <p:nvPr/>
          </p:nvSpPr>
          <p:spPr>
            <a:xfrm>
              <a:off x="1452838" y="1692696"/>
              <a:ext cx="86757" cy="162631"/>
            </a:xfrm>
            <a:custGeom>
              <a:avLst/>
              <a:gdLst/>
              <a:ahLst/>
              <a:cxnLst/>
              <a:rect l="l" t="t" r="r" b="b"/>
              <a:pathLst>
                <a:path w="86757" h="162631" extrusionOk="0">
                  <a:moveTo>
                    <a:pt x="0" y="1830"/>
                  </a:moveTo>
                  <a:cubicBezTo>
                    <a:pt x="203" y="30549"/>
                    <a:pt x="15376" y="60555"/>
                    <a:pt x="28380" y="85549"/>
                  </a:cubicBezTo>
                  <a:cubicBezTo>
                    <a:pt x="42672" y="113049"/>
                    <a:pt x="61028" y="141293"/>
                    <a:pt x="84192" y="162223"/>
                  </a:cubicBezTo>
                  <a:cubicBezTo>
                    <a:pt x="85615" y="163510"/>
                    <a:pt x="87444" y="161478"/>
                    <a:pt x="86496" y="159988"/>
                  </a:cubicBezTo>
                  <a:cubicBezTo>
                    <a:pt x="70511" y="135739"/>
                    <a:pt x="52019" y="113590"/>
                    <a:pt x="37525" y="88258"/>
                  </a:cubicBezTo>
                  <a:cubicBezTo>
                    <a:pt x="23571" y="63942"/>
                    <a:pt x="5622" y="29872"/>
                    <a:pt x="3522" y="1492"/>
                  </a:cubicBezTo>
                  <a:cubicBezTo>
                    <a:pt x="3387" y="-811"/>
                    <a:pt x="68" y="-269"/>
                    <a:pt x="68" y="18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1009;p33"/>
            <p:cNvSpPr/>
            <p:nvPr/>
          </p:nvSpPr>
          <p:spPr>
            <a:xfrm>
              <a:off x="1714975" y="1893220"/>
              <a:ext cx="60007" cy="68584"/>
            </a:xfrm>
            <a:custGeom>
              <a:avLst/>
              <a:gdLst/>
              <a:ahLst/>
              <a:cxnLst/>
              <a:rect l="l" t="t" r="r" b="b"/>
              <a:pathLst>
                <a:path w="60007" h="68584" extrusionOk="0">
                  <a:moveTo>
                    <a:pt x="5681" y="66550"/>
                  </a:moveTo>
                  <a:cubicBezTo>
                    <a:pt x="-2515" y="59032"/>
                    <a:pt x="19160" y="34445"/>
                    <a:pt x="23766" y="28890"/>
                  </a:cubicBezTo>
                  <a:cubicBezTo>
                    <a:pt x="34129" y="16428"/>
                    <a:pt x="43747" y="10602"/>
                    <a:pt x="58648" y="5929"/>
                  </a:cubicBezTo>
                  <a:cubicBezTo>
                    <a:pt x="60206" y="5455"/>
                    <a:pt x="60477" y="3152"/>
                    <a:pt x="59190" y="2203"/>
                  </a:cubicBezTo>
                  <a:cubicBezTo>
                    <a:pt x="44289" y="-8634"/>
                    <a:pt x="20108" y="23539"/>
                    <a:pt x="13402" y="32887"/>
                  </a:cubicBezTo>
                  <a:cubicBezTo>
                    <a:pt x="10761" y="36544"/>
                    <a:pt x="-8882" y="67634"/>
                    <a:pt x="4801" y="68582"/>
                  </a:cubicBezTo>
                  <a:cubicBezTo>
                    <a:pt x="5952" y="68650"/>
                    <a:pt x="6561" y="67295"/>
                    <a:pt x="5681" y="665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1010;p33"/>
            <p:cNvSpPr/>
            <p:nvPr/>
          </p:nvSpPr>
          <p:spPr>
            <a:xfrm>
              <a:off x="1766292" y="1830541"/>
              <a:ext cx="55741" cy="66744"/>
            </a:xfrm>
            <a:custGeom>
              <a:avLst/>
              <a:gdLst/>
              <a:ahLst/>
              <a:cxnLst/>
              <a:rect l="l" t="t" r="r" b="b"/>
              <a:pathLst>
                <a:path w="55741" h="66744" extrusionOk="0">
                  <a:moveTo>
                    <a:pt x="4825" y="65424"/>
                  </a:moveTo>
                  <a:cubicBezTo>
                    <a:pt x="1777" y="52961"/>
                    <a:pt x="16001" y="38060"/>
                    <a:pt x="23384" y="29390"/>
                  </a:cubicBezTo>
                  <a:cubicBezTo>
                    <a:pt x="32257" y="18959"/>
                    <a:pt x="42146" y="10086"/>
                    <a:pt x="54542" y="4126"/>
                  </a:cubicBezTo>
                  <a:cubicBezTo>
                    <a:pt x="55896" y="3448"/>
                    <a:pt x="56370" y="1078"/>
                    <a:pt x="54542" y="536"/>
                  </a:cubicBezTo>
                  <a:cubicBezTo>
                    <a:pt x="41604" y="-3596"/>
                    <a:pt x="25619" y="17266"/>
                    <a:pt x="18440" y="25529"/>
                  </a:cubicBezTo>
                  <a:cubicBezTo>
                    <a:pt x="11870" y="33048"/>
                    <a:pt x="-6893" y="55332"/>
                    <a:pt x="2658" y="66305"/>
                  </a:cubicBezTo>
                  <a:cubicBezTo>
                    <a:pt x="3335" y="67118"/>
                    <a:pt x="5096" y="66779"/>
                    <a:pt x="4825" y="654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1011;p33"/>
            <p:cNvSpPr/>
            <p:nvPr/>
          </p:nvSpPr>
          <p:spPr>
            <a:xfrm>
              <a:off x="1817745" y="1757984"/>
              <a:ext cx="59374" cy="78605"/>
            </a:xfrm>
            <a:custGeom>
              <a:avLst/>
              <a:gdLst/>
              <a:ahLst/>
              <a:cxnLst/>
              <a:rect l="l" t="t" r="r" b="b"/>
              <a:pathLst>
                <a:path w="59374" h="78605" extrusionOk="0">
                  <a:moveTo>
                    <a:pt x="59375" y="6036"/>
                  </a:moveTo>
                  <a:cubicBezTo>
                    <a:pt x="59239" y="-9407"/>
                    <a:pt x="37362" y="9287"/>
                    <a:pt x="34111" y="12403"/>
                  </a:cubicBezTo>
                  <a:cubicBezTo>
                    <a:pt x="16093" y="29811"/>
                    <a:pt x="-6055" y="49521"/>
                    <a:pt x="1531" y="77021"/>
                  </a:cubicBezTo>
                  <a:cubicBezTo>
                    <a:pt x="2344" y="79866"/>
                    <a:pt x="6475" y="78511"/>
                    <a:pt x="6340" y="75869"/>
                  </a:cubicBezTo>
                  <a:cubicBezTo>
                    <a:pt x="4714" y="52976"/>
                    <a:pt x="14806" y="39158"/>
                    <a:pt x="30182" y="23782"/>
                  </a:cubicBezTo>
                  <a:cubicBezTo>
                    <a:pt x="35126" y="18838"/>
                    <a:pt x="49215" y="76"/>
                    <a:pt x="57275" y="7188"/>
                  </a:cubicBezTo>
                  <a:cubicBezTo>
                    <a:pt x="58224" y="8001"/>
                    <a:pt x="59375" y="7052"/>
                    <a:pt x="59307" y="60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2" name="Google Shape;1012;p33"/>
            <p:cNvSpPr/>
            <p:nvPr/>
          </p:nvSpPr>
          <p:spPr>
            <a:xfrm>
              <a:off x="1853604" y="1793891"/>
              <a:ext cx="24802" cy="24878"/>
            </a:xfrm>
            <a:custGeom>
              <a:avLst/>
              <a:gdLst/>
              <a:ahLst/>
              <a:cxnLst/>
              <a:rect l="l" t="t" r="r" b="b"/>
              <a:pathLst>
                <a:path w="24802" h="24878" extrusionOk="0">
                  <a:moveTo>
                    <a:pt x="5973" y="22623"/>
                  </a:moveTo>
                  <a:cubicBezTo>
                    <a:pt x="2857" y="18152"/>
                    <a:pt x="6786" y="12463"/>
                    <a:pt x="10105" y="9550"/>
                  </a:cubicBezTo>
                  <a:cubicBezTo>
                    <a:pt x="12069" y="7857"/>
                    <a:pt x="14439" y="6706"/>
                    <a:pt x="16946" y="6299"/>
                  </a:cubicBezTo>
                  <a:cubicBezTo>
                    <a:pt x="19384" y="5960"/>
                    <a:pt x="21552" y="7247"/>
                    <a:pt x="23922" y="6096"/>
                  </a:cubicBezTo>
                  <a:cubicBezTo>
                    <a:pt x="24532" y="5757"/>
                    <a:pt x="24803" y="5283"/>
                    <a:pt x="24803" y="4606"/>
                  </a:cubicBezTo>
                  <a:cubicBezTo>
                    <a:pt x="24803" y="610"/>
                    <a:pt x="20197" y="0"/>
                    <a:pt x="17081" y="0"/>
                  </a:cubicBezTo>
                  <a:cubicBezTo>
                    <a:pt x="12882" y="68"/>
                    <a:pt x="8818" y="2641"/>
                    <a:pt x="5838" y="5351"/>
                  </a:cubicBezTo>
                  <a:cubicBezTo>
                    <a:pt x="351" y="10431"/>
                    <a:pt x="-3035" y="19439"/>
                    <a:pt x="3873" y="24587"/>
                  </a:cubicBezTo>
                  <a:cubicBezTo>
                    <a:pt x="5160" y="25535"/>
                    <a:pt x="6853" y="23977"/>
                    <a:pt x="5905" y="226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1013;p33"/>
            <p:cNvSpPr/>
            <p:nvPr/>
          </p:nvSpPr>
          <p:spPr>
            <a:xfrm>
              <a:off x="1797847" y="1861195"/>
              <a:ext cx="23662" cy="27173"/>
            </a:xfrm>
            <a:custGeom>
              <a:avLst/>
              <a:gdLst/>
              <a:ahLst/>
              <a:cxnLst/>
              <a:rect l="l" t="t" r="r" b="b"/>
              <a:pathLst>
                <a:path w="23662" h="27173" extrusionOk="0">
                  <a:moveTo>
                    <a:pt x="21903" y="158"/>
                  </a:moveTo>
                  <a:cubicBezTo>
                    <a:pt x="10524" y="-1806"/>
                    <a:pt x="-5258" y="14992"/>
                    <a:pt x="1718" y="25829"/>
                  </a:cubicBezTo>
                  <a:cubicBezTo>
                    <a:pt x="3750" y="28945"/>
                    <a:pt x="8356" y="26100"/>
                    <a:pt x="7205" y="22849"/>
                  </a:cubicBezTo>
                  <a:cubicBezTo>
                    <a:pt x="3954" y="13434"/>
                    <a:pt x="14994" y="6728"/>
                    <a:pt x="22377" y="4086"/>
                  </a:cubicBezTo>
                  <a:cubicBezTo>
                    <a:pt x="24409" y="3341"/>
                    <a:pt x="23867" y="497"/>
                    <a:pt x="21903" y="1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1014;p33"/>
            <p:cNvSpPr/>
            <p:nvPr/>
          </p:nvSpPr>
          <p:spPr>
            <a:xfrm>
              <a:off x="1745913" y="1925514"/>
              <a:ext cx="22119" cy="29987"/>
            </a:xfrm>
            <a:custGeom>
              <a:avLst/>
              <a:gdLst/>
              <a:ahLst/>
              <a:cxnLst/>
              <a:rect l="l" t="t" r="r" b="b"/>
              <a:pathLst>
                <a:path w="22119" h="29987" extrusionOk="0">
                  <a:moveTo>
                    <a:pt x="19785" y="254"/>
                  </a:moveTo>
                  <a:cubicBezTo>
                    <a:pt x="14231" y="4724"/>
                    <a:pt x="9083" y="8314"/>
                    <a:pt x="4681" y="14139"/>
                  </a:cubicBezTo>
                  <a:cubicBezTo>
                    <a:pt x="2175" y="17526"/>
                    <a:pt x="-2905" y="26264"/>
                    <a:pt x="2175" y="29515"/>
                  </a:cubicBezTo>
                  <a:cubicBezTo>
                    <a:pt x="3326" y="30260"/>
                    <a:pt x="4477" y="30124"/>
                    <a:pt x="5426" y="29108"/>
                  </a:cubicBezTo>
                  <a:cubicBezTo>
                    <a:pt x="6780" y="27686"/>
                    <a:pt x="6713" y="26264"/>
                    <a:pt x="6983" y="24435"/>
                  </a:cubicBezTo>
                  <a:cubicBezTo>
                    <a:pt x="7458" y="21184"/>
                    <a:pt x="9761" y="18203"/>
                    <a:pt x="11657" y="15630"/>
                  </a:cubicBezTo>
                  <a:cubicBezTo>
                    <a:pt x="14841" y="11227"/>
                    <a:pt x="18363" y="6689"/>
                    <a:pt x="21817" y="2421"/>
                  </a:cubicBezTo>
                  <a:cubicBezTo>
                    <a:pt x="22833" y="1135"/>
                    <a:pt x="21072" y="-762"/>
                    <a:pt x="19785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33"/>
            <p:cNvSpPr/>
            <p:nvPr/>
          </p:nvSpPr>
          <p:spPr>
            <a:xfrm>
              <a:off x="1771205" y="1939616"/>
              <a:ext cx="47607" cy="59201"/>
            </a:xfrm>
            <a:custGeom>
              <a:avLst/>
              <a:gdLst/>
              <a:ahLst/>
              <a:cxnLst/>
              <a:rect l="l" t="t" r="r" b="b"/>
              <a:pathLst>
                <a:path w="47607" h="59201" extrusionOk="0">
                  <a:moveTo>
                    <a:pt x="2147" y="58965"/>
                  </a:moveTo>
                  <a:cubicBezTo>
                    <a:pt x="11156" y="52395"/>
                    <a:pt x="17658" y="42641"/>
                    <a:pt x="24702" y="34039"/>
                  </a:cubicBezTo>
                  <a:cubicBezTo>
                    <a:pt x="33034" y="23947"/>
                    <a:pt x="41500" y="13855"/>
                    <a:pt x="47461" y="2137"/>
                  </a:cubicBezTo>
                  <a:cubicBezTo>
                    <a:pt x="48138" y="782"/>
                    <a:pt x="46309" y="-640"/>
                    <a:pt x="45158" y="308"/>
                  </a:cubicBezTo>
                  <a:cubicBezTo>
                    <a:pt x="36420" y="7691"/>
                    <a:pt x="29782" y="16496"/>
                    <a:pt x="22671" y="25437"/>
                  </a:cubicBezTo>
                  <a:cubicBezTo>
                    <a:pt x="14745" y="35461"/>
                    <a:pt x="5127" y="45621"/>
                    <a:pt x="115" y="57407"/>
                  </a:cubicBezTo>
                  <a:cubicBezTo>
                    <a:pt x="-427" y="58558"/>
                    <a:pt x="1064" y="59710"/>
                    <a:pt x="2079" y="589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1016;p33"/>
            <p:cNvSpPr/>
            <p:nvPr/>
          </p:nvSpPr>
          <p:spPr>
            <a:xfrm>
              <a:off x="1825822" y="1872407"/>
              <a:ext cx="46309" cy="57849"/>
            </a:xfrm>
            <a:custGeom>
              <a:avLst/>
              <a:gdLst/>
              <a:ahLst/>
              <a:cxnLst/>
              <a:rect l="l" t="t" r="r" b="b"/>
              <a:pathLst>
                <a:path w="46309" h="57849" extrusionOk="0">
                  <a:moveTo>
                    <a:pt x="904" y="57764"/>
                  </a:moveTo>
                  <a:cubicBezTo>
                    <a:pt x="10454" y="52480"/>
                    <a:pt x="16550" y="41982"/>
                    <a:pt x="23256" y="33515"/>
                  </a:cubicBezTo>
                  <a:cubicBezTo>
                    <a:pt x="31248" y="23423"/>
                    <a:pt x="40121" y="13737"/>
                    <a:pt x="46150" y="2290"/>
                  </a:cubicBezTo>
                  <a:cubicBezTo>
                    <a:pt x="46895" y="868"/>
                    <a:pt x="44863" y="-690"/>
                    <a:pt x="43712" y="326"/>
                  </a:cubicBezTo>
                  <a:cubicBezTo>
                    <a:pt x="35313" y="7641"/>
                    <a:pt x="28878" y="16717"/>
                    <a:pt x="21969" y="25455"/>
                  </a:cubicBezTo>
                  <a:cubicBezTo>
                    <a:pt x="14315" y="35073"/>
                    <a:pt x="3410" y="45098"/>
                    <a:pt x="23" y="57086"/>
                  </a:cubicBezTo>
                  <a:cubicBezTo>
                    <a:pt x="-112" y="57628"/>
                    <a:pt x="362" y="58034"/>
                    <a:pt x="904" y="577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1017;p33"/>
            <p:cNvSpPr/>
            <p:nvPr/>
          </p:nvSpPr>
          <p:spPr>
            <a:xfrm>
              <a:off x="1876504" y="1861338"/>
              <a:ext cx="1902" cy="1860"/>
            </a:xfrm>
            <a:custGeom>
              <a:avLst/>
              <a:gdLst/>
              <a:ahLst/>
              <a:cxnLst/>
              <a:rect l="l" t="t" r="r" b="b"/>
              <a:pathLst>
                <a:path w="1902" h="1860" extrusionOk="0">
                  <a:moveTo>
                    <a:pt x="1699" y="1506"/>
                  </a:moveTo>
                  <a:cubicBezTo>
                    <a:pt x="2445" y="558"/>
                    <a:pt x="954" y="-594"/>
                    <a:pt x="209" y="354"/>
                  </a:cubicBezTo>
                  <a:cubicBezTo>
                    <a:pt x="-536" y="1303"/>
                    <a:pt x="886" y="2454"/>
                    <a:pt x="1699" y="15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1018;p33"/>
            <p:cNvSpPr/>
            <p:nvPr/>
          </p:nvSpPr>
          <p:spPr>
            <a:xfrm>
              <a:off x="1878589" y="1798311"/>
              <a:ext cx="52434" cy="65277"/>
            </a:xfrm>
            <a:custGeom>
              <a:avLst/>
              <a:gdLst/>
              <a:ahLst/>
              <a:cxnLst/>
              <a:rect l="l" t="t" r="r" b="b"/>
              <a:pathLst>
                <a:path w="52434" h="65277" extrusionOk="0">
                  <a:moveTo>
                    <a:pt x="1511" y="65142"/>
                  </a:moveTo>
                  <a:cubicBezTo>
                    <a:pt x="11197" y="57420"/>
                    <a:pt x="18309" y="46922"/>
                    <a:pt x="26030" y="37304"/>
                  </a:cubicBezTo>
                  <a:cubicBezTo>
                    <a:pt x="35039" y="26060"/>
                    <a:pt x="45199" y="15155"/>
                    <a:pt x="52243" y="2624"/>
                  </a:cubicBezTo>
                  <a:cubicBezTo>
                    <a:pt x="53124" y="1066"/>
                    <a:pt x="50753" y="-830"/>
                    <a:pt x="49399" y="389"/>
                  </a:cubicBezTo>
                  <a:cubicBezTo>
                    <a:pt x="40254" y="8788"/>
                    <a:pt x="33142" y="19219"/>
                    <a:pt x="25421" y="28973"/>
                  </a:cubicBezTo>
                  <a:cubicBezTo>
                    <a:pt x="16548" y="40149"/>
                    <a:pt x="6252" y="51121"/>
                    <a:pt x="88" y="63991"/>
                  </a:cubicBezTo>
                  <a:cubicBezTo>
                    <a:pt x="-318" y="64804"/>
                    <a:pt x="766" y="65684"/>
                    <a:pt x="1511" y="650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1019;p33"/>
            <p:cNvSpPr/>
            <p:nvPr/>
          </p:nvSpPr>
          <p:spPr>
            <a:xfrm>
              <a:off x="1733774" y="2127055"/>
              <a:ext cx="45675" cy="41176"/>
            </a:xfrm>
            <a:custGeom>
              <a:avLst/>
              <a:gdLst/>
              <a:ahLst/>
              <a:cxnLst/>
              <a:rect l="l" t="t" r="r" b="b"/>
              <a:pathLst>
                <a:path w="45675" h="41176" extrusionOk="0">
                  <a:moveTo>
                    <a:pt x="4086" y="219"/>
                  </a:moveTo>
                  <a:cubicBezTo>
                    <a:pt x="-5938" y="7805"/>
                    <a:pt x="4831" y="19930"/>
                    <a:pt x="11334" y="25958"/>
                  </a:cubicBezTo>
                  <a:cubicBezTo>
                    <a:pt x="17701" y="31851"/>
                    <a:pt x="35718" y="45465"/>
                    <a:pt x="44862" y="39843"/>
                  </a:cubicBezTo>
                  <a:cubicBezTo>
                    <a:pt x="45878" y="39234"/>
                    <a:pt x="46013" y="37269"/>
                    <a:pt x="44862" y="36592"/>
                  </a:cubicBezTo>
                  <a:cubicBezTo>
                    <a:pt x="37750" y="32325"/>
                    <a:pt x="29419" y="31038"/>
                    <a:pt x="22171" y="26297"/>
                  </a:cubicBezTo>
                  <a:cubicBezTo>
                    <a:pt x="14856" y="21555"/>
                    <a:pt x="1716" y="11869"/>
                    <a:pt x="5780" y="1574"/>
                  </a:cubicBezTo>
                  <a:cubicBezTo>
                    <a:pt x="6186" y="558"/>
                    <a:pt x="4967" y="-458"/>
                    <a:pt x="4086" y="2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33"/>
            <p:cNvSpPr/>
            <p:nvPr/>
          </p:nvSpPr>
          <p:spPr>
            <a:xfrm>
              <a:off x="1743269" y="2124225"/>
              <a:ext cx="41350" cy="33780"/>
            </a:xfrm>
            <a:custGeom>
              <a:avLst/>
              <a:gdLst/>
              <a:ahLst/>
              <a:cxnLst/>
              <a:rect l="l" t="t" r="r" b="b"/>
              <a:pathLst>
                <a:path w="41350" h="33780" extrusionOk="0">
                  <a:moveTo>
                    <a:pt x="77" y="1966"/>
                  </a:moveTo>
                  <a:cubicBezTo>
                    <a:pt x="1364" y="11720"/>
                    <a:pt x="6105" y="18493"/>
                    <a:pt x="13895" y="24453"/>
                  </a:cubicBezTo>
                  <a:cubicBezTo>
                    <a:pt x="20329" y="29330"/>
                    <a:pt x="31302" y="35223"/>
                    <a:pt x="39498" y="33462"/>
                  </a:cubicBezTo>
                  <a:cubicBezTo>
                    <a:pt x="41056" y="33123"/>
                    <a:pt x="42207" y="30888"/>
                    <a:pt x="40514" y="29804"/>
                  </a:cubicBezTo>
                  <a:cubicBezTo>
                    <a:pt x="34757" y="26214"/>
                    <a:pt x="27509" y="25266"/>
                    <a:pt x="21345" y="22083"/>
                  </a:cubicBezTo>
                  <a:cubicBezTo>
                    <a:pt x="13082" y="17816"/>
                    <a:pt x="6173" y="10094"/>
                    <a:pt x="3599" y="1153"/>
                  </a:cubicBezTo>
                  <a:cubicBezTo>
                    <a:pt x="2990" y="-879"/>
                    <a:pt x="-194" y="2"/>
                    <a:pt x="9" y="20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33"/>
            <p:cNvSpPr/>
            <p:nvPr/>
          </p:nvSpPr>
          <p:spPr>
            <a:xfrm>
              <a:off x="1751442" y="2113465"/>
              <a:ext cx="47175" cy="33901"/>
            </a:xfrm>
            <a:custGeom>
              <a:avLst/>
              <a:gdLst/>
              <a:ahLst/>
              <a:cxnLst/>
              <a:rect l="l" t="t" r="r" b="b"/>
              <a:pathLst>
                <a:path w="47175" h="33901" extrusionOk="0">
                  <a:moveTo>
                    <a:pt x="1929" y="398"/>
                  </a:moveTo>
                  <a:cubicBezTo>
                    <a:pt x="-4776" y="10355"/>
                    <a:pt x="7551" y="21124"/>
                    <a:pt x="15205" y="25798"/>
                  </a:cubicBezTo>
                  <a:cubicBezTo>
                    <a:pt x="21843" y="29929"/>
                    <a:pt x="39995" y="38329"/>
                    <a:pt x="46836" y="31013"/>
                  </a:cubicBezTo>
                  <a:cubicBezTo>
                    <a:pt x="47514" y="30268"/>
                    <a:pt x="47108" y="29049"/>
                    <a:pt x="46227" y="28643"/>
                  </a:cubicBezTo>
                  <a:cubicBezTo>
                    <a:pt x="43450" y="27491"/>
                    <a:pt x="40537" y="27898"/>
                    <a:pt x="37557" y="27694"/>
                  </a:cubicBezTo>
                  <a:cubicBezTo>
                    <a:pt x="32138" y="27288"/>
                    <a:pt x="26855" y="25391"/>
                    <a:pt x="21911" y="23224"/>
                  </a:cubicBezTo>
                  <a:cubicBezTo>
                    <a:pt x="11412" y="18618"/>
                    <a:pt x="5451" y="12319"/>
                    <a:pt x="3961" y="1007"/>
                  </a:cubicBezTo>
                  <a:cubicBezTo>
                    <a:pt x="3826" y="59"/>
                    <a:pt x="2539" y="-415"/>
                    <a:pt x="1929" y="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33"/>
            <p:cNvSpPr/>
            <p:nvPr/>
          </p:nvSpPr>
          <p:spPr>
            <a:xfrm>
              <a:off x="2104084" y="1884148"/>
              <a:ext cx="53218" cy="129946"/>
            </a:xfrm>
            <a:custGeom>
              <a:avLst/>
              <a:gdLst/>
              <a:ahLst/>
              <a:cxnLst/>
              <a:rect l="l" t="t" r="r" b="b"/>
              <a:pathLst>
                <a:path w="53218" h="129946" extrusionOk="0">
                  <a:moveTo>
                    <a:pt x="48575" y="1793"/>
                  </a:moveTo>
                  <a:cubicBezTo>
                    <a:pt x="50065" y="26718"/>
                    <a:pt x="45256" y="50290"/>
                    <a:pt x="34486" y="72709"/>
                  </a:cubicBezTo>
                  <a:cubicBezTo>
                    <a:pt x="25139" y="92149"/>
                    <a:pt x="9832" y="107592"/>
                    <a:pt x="213" y="126625"/>
                  </a:cubicBezTo>
                  <a:cubicBezTo>
                    <a:pt x="-802" y="128657"/>
                    <a:pt x="2042" y="130960"/>
                    <a:pt x="3803" y="129470"/>
                  </a:cubicBezTo>
                  <a:cubicBezTo>
                    <a:pt x="39499" y="99125"/>
                    <a:pt x="58735" y="47106"/>
                    <a:pt x="51826" y="1386"/>
                  </a:cubicBezTo>
                  <a:cubicBezTo>
                    <a:pt x="51488" y="-713"/>
                    <a:pt x="48507" y="-307"/>
                    <a:pt x="48575" y="17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33"/>
            <p:cNvSpPr/>
            <p:nvPr/>
          </p:nvSpPr>
          <p:spPr>
            <a:xfrm>
              <a:off x="2138078" y="1840422"/>
              <a:ext cx="8824" cy="17374"/>
            </a:xfrm>
            <a:custGeom>
              <a:avLst/>
              <a:gdLst/>
              <a:ahLst/>
              <a:cxnLst/>
              <a:rect l="l" t="t" r="r" b="b"/>
              <a:pathLst>
                <a:path w="8824" h="17374" extrusionOk="0">
                  <a:moveTo>
                    <a:pt x="8756" y="15309"/>
                  </a:moveTo>
                  <a:cubicBezTo>
                    <a:pt x="7604" y="12736"/>
                    <a:pt x="6724" y="10162"/>
                    <a:pt x="5843" y="7453"/>
                  </a:cubicBezTo>
                  <a:cubicBezTo>
                    <a:pt x="4963" y="4743"/>
                    <a:pt x="4624" y="2102"/>
                    <a:pt x="2253" y="273"/>
                  </a:cubicBezTo>
                  <a:cubicBezTo>
                    <a:pt x="1440" y="-337"/>
                    <a:pt x="357" y="137"/>
                    <a:pt x="153" y="1086"/>
                  </a:cubicBezTo>
                  <a:cubicBezTo>
                    <a:pt x="-862" y="6098"/>
                    <a:pt x="3404" y="12668"/>
                    <a:pt x="5978" y="16732"/>
                  </a:cubicBezTo>
                  <a:cubicBezTo>
                    <a:pt x="6927" y="18222"/>
                    <a:pt x="9433" y="16867"/>
                    <a:pt x="8688" y="152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33"/>
            <p:cNvSpPr/>
            <p:nvPr/>
          </p:nvSpPr>
          <p:spPr>
            <a:xfrm>
              <a:off x="1470110" y="1175960"/>
              <a:ext cx="742595" cy="883565"/>
            </a:xfrm>
            <a:custGeom>
              <a:avLst/>
              <a:gdLst/>
              <a:ahLst/>
              <a:cxnLst/>
              <a:rect l="l" t="t" r="r" b="b"/>
              <a:pathLst>
                <a:path w="742595" h="883565" extrusionOk="0">
                  <a:moveTo>
                    <a:pt x="450698" y="281635"/>
                  </a:moveTo>
                  <a:cubicBezTo>
                    <a:pt x="323427" y="181119"/>
                    <a:pt x="235238" y="109525"/>
                    <a:pt x="192701" y="45381"/>
                  </a:cubicBezTo>
                  <a:cubicBezTo>
                    <a:pt x="184100" y="55474"/>
                    <a:pt x="175700" y="65430"/>
                    <a:pt x="168046" y="75590"/>
                  </a:cubicBezTo>
                  <a:cubicBezTo>
                    <a:pt x="167301" y="76606"/>
                    <a:pt x="165879" y="75387"/>
                    <a:pt x="166556" y="74439"/>
                  </a:cubicBezTo>
                  <a:cubicBezTo>
                    <a:pt x="173872" y="62924"/>
                    <a:pt x="181729" y="51884"/>
                    <a:pt x="189925" y="41114"/>
                  </a:cubicBezTo>
                  <a:cubicBezTo>
                    <a:pt x="181051" y="27161"/>
                    <a:pt x="174413" y="13547"/>
                    <a:pt x="169943" y="0"/>
                  </a:cubicBezTo>
                  <a:cubicBezTo>
                    <a:pt x="162493" y="9889"/>
                    <a:pt x="154839" y="19778"/>
                    <a:pt x="146981" y="29735"/>
                  </a:cubicBezTo>
                  <a:lnTo>
                    <a:pt x="146914" y="29735"/>
                  </a:lnTo>
                  <a:cubicBezTo>
                    <a:pt x="98281" y="91101"/>
                    <a:pt x="47820" y="144814"/>
                    <a:pt x="0" y="187757"/>
                  </a:cubicBezTo>
                  <a:cubicBezTo>
                    <a:pt x="7045" y="187283"/>
                    <a:pt x="14156" y="187621"/>
                    <a:pt x="21133" y="188502"/>
                  </a:cubicBezTo>
                  <a:cubicBezTo>
                    <a:pt x="41588" y="191143"/>
                    <a:pt x="60689" y="198865"/>
                    <a:pt x="73220" y="205232"/>
                  </a:cubicBezTo>
                  <a:cubicBezTo>
                    <a:pt x="91237" y="214376"/>
                    <a:pt x="157277" y="251020"/>
                    <a:pt x="239234" y="303310"/>
                  </a:cubicBezTo>
                  <a:cubicBezTo>
                    <a:pt x="295927" y="326068"/>
                    <a:pt x="352485" y="361696"/>
                    <a:pt x="399830" y="405587"/>
                  </a:cubicBezTo>
                  <a:cubicBezTo>
                    <a:pt x="411074" y="416018"/>
                    <a:pt x="421776" y="426855"/>
                    <a:pt x="431868" y="438099"/>
                  </a:cubicBezTo>
                  <a:cubicBezTo>
                    <a:pt x="491473" y="484497"/>
                    <a:pt x="547827" y="534145"/>
                    <a:pt x="591312" y="583455"/>
                  </a:cubicBezTo>
                  <a:cubicBezTo>
                    <a:pt x="596528" y="589415"/>
                    <a:pt x="601608" y="595376"/>
                    <a:pt x="606485" y="601337"/>
                  </a:cubicBezTo>
                  <a:cubicBezTo>
                    <a:pt x="652746" y="657962"/>
                    <a:pt x="680449" y="713774"/>
                    <a:pt x="675437" y="763693"/>
                  </a:cubicBezTo>
                  <a:cubicBezTo>
                    <a:pt x="681262" y="746489"/>
                    <a:pt x="683633" y="728608"/>
                    <a:pt x="682549" y="709981"/>
                  </a:cubicBezTo>
                  <a:cubicBezTo>
                    <a:pt x="682413" y="707881"/>
                    <a:pt x="685461" y="707542"/>
                    <a:pt x="685800" y="709642"/>
                  </a:cubicBezTo>
                  <a:cubicBezTo>
                    <a:pt x="692370" y="752992"/>
                    <a:pt x="675369" y="802030"/>
                    <a:pt x="643128" y="832849"/>
                  </a:cubicBezTo>
                  <a:cubicBezTo>
                    <a:pt x="623553" y="856285"/>
                    <a:pt x="601743" y="872676"/>
                    <a:pt x="578511" y="883175"/>
                  </a:cubicBezTo>
                  <a:cubicBezTo>
                    <a:pt x="637506" y="886291"/>
                    <a:pt x="698602" y="872338"/>
                    <a:pt x="730098" y="782930"/>
                  </a:cubicBezTo>
                  <a:cubicBezTo>
                    <a:pt x="762068" y="692302"/>
                    <a:pt x="733959" y="579933"/>
                    <a:pt x="631207" y="454491"/>
                  </a:cubicBezTo>
                  <a:cubicBezTo>
                    <a:pt x="585893" y="399152"/>
                    <a:pt x="526153" y="341308"/>
                    <a:pt x="450630" y="281703"/>
                  </a:cubicBezTo>
                  <a:lnTo>
                    <a:pt x="450630" y="281703"/>
                  </a:lnTo>
                  <a:close/>
                  <a:moveTo>
                    <a:pt x="132419" y="123072"/>
                  </a:moveTo>
                  <a:cubicBezTo>
                    <a:pt x="123072" y="135467"/>
                    <a:pt x="113115" y="151181"/>
                    <a:pt x="100584" y="160528"/>
                  </a:cubicBezTo>
                  <a:cubicBezTo>
                    <a:pt x="99094" y="161679"/>
                    <a:pt x="96926" y="159986"/>
                    <a:pt x="97672" y="158225"/>
                  </a:cubicBezTo>
                  <a:cubicBezTo>
                    <a:pt x="104242" y="143933"/>
                    <a:pt x="119753" y="132893"/>
                    <a:pt x="129980" y="121175"/>
                  </a:cubicBezTo>
                  <a:cubicBezTo>
                    <a:pt x="131267" y="119685"/>
                    <a:pt x="133570" y="121514"/>
                    <a:pt x="132351" y="123072"/>
                  </a:cubicBezTo>
                  <a:lnTo>
                    <a:pt x="132351" y="123072"/>
                  </a:lnTo>
                  <a:close/>
                  <a:moveTo>
                    <a:pt x="668122" y="665548"/>
                  </a:moveTo>
                  <a:cubicBezTo>
                    <a:pt x="668325" y="664599"/>
                    <a:pt x="669409" y="664058"/>
                    <a:pt x="670221" y="664735"/>
                  </a:cubicBezTo>
                  <a:cubicBezTo>
                    <a:pt x="672525" y="666564"/>
                    <a:pt x="672931" y="669205"/>
                    <a:pt x="673812" y="671915"/>
                  </a:cubicBezTo>
                  <a:cubicBezTo>
                    <a:pt x="674692" y="674556"/>
                    <a:pt x="675573" y="677198"/>
                    <a:pt x="676724" y="679772"/>
                  </a:cubicBezTo>
                  <a:cubicBezTo>
                    <a:pt x="677469" y="681397"/>
                    <a:pt x="674963" y="682752"/>
                    <a:pt x="674014" y="681262"/>
                  </a:cubicBezTo>
                  <a:cubicBezTo>
                    <a:pt x="671373" y="677130"/>
                    <a:pt x="667173" y="670560"/>
                    <a:pt x="668190" y="665615"/>
                  </a:cubicBezTo>
                  <a:close/>
                </a:path>
              </a:pathLst>
            </a:custGeom>
            <a:solidFill>
              <a:srgbClr val="35002F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33"/>
            <p:cNvSpPr/>
            <p:nvPr/>
          </p:nvSpPr>
          <p:spPr>
            <a:xfrm>
              <a:off x="1744287" y="1153514"/>
              <a:ext cx="619064" cy="914358"/>
            </a:xfrm>
            <a:custGeom>
              <a:avLst/>
              <a:gdLst/>
              <a:ahLst/>
              <a:cxnLst/>
              <a:rect l="l" t="t" r="r" b="b"/>
              <a:pathLst>
                <a:path w="619064" h="914358" extrusionOk="0">
                  <a:moveTo>
                    <a:pt x="205714" y="143350"/>
                  </a:moveTo>
                  <a:cubicBezTo>
                    <a:pt x="254549" y="183109"/>
                    <a:pt x="301150" y="223072"/>
                    <a:pt x="347344" y="265879"/>
                  </a:cubicBezTo>
                  <a:cubicBezTo>
                    <a:pt x="407694" y="322708"/>
                    <a:pt x="459578" y="376691"/>
                    <a:pt x="510039" y="442731"/>
                  </a:cubicBezTo>
                  <a:cubicBezTo>
                    <a:pt x="553727" y="501862"/>
                    <a:pt x="586442" y="555033"/>
                    <a:pt x="606153" y="626492"/>
                  </a:cubicBezTo>
                  <a:cubicBezTo>
                    <a:pt x="618751" y="677427"/>
                    <a:pt x="624576" y="715087"/>
                    <a:pt x="612249" y="766835"/>
                  </a:cubicBezTo>
                  <a:cubicBezTo>
                    <a:pt x="600802" y="803140"/>
                    <a:pt x="550137" y="897086"/>
                    <a:pt x="518370" y="914358"/>
                  </a:cubicBezTo>
                  <a:cubicBezTo>
                    <a:pt x="528327" y="885165"/>
                    <a:pt x="576892" y="846286"/>
                    <a:pt x="598161" y="763516"/>
                  </a:cubicBezTo>
                  <a:cubicBezTo>
                    <a:pt x="607779" y="714477"/>
                    <a:pt x="600802" y="679121"/>
                    <a:pt x="587729" y="631572"/>
                  </a:cubicBezTo>
                  <a:cubicBezTo>
                    <a:pt x="566800" y="563838"/>
                    <a:pt x="533949" y="513174"/>
                    <a:pt x="491142" y="457294"/>
                  </a:cubicBezTo>
                  <a:cubicBezTo>
                    <a:pt x="440477" y="393624"/>
                    <a:pt x="388458" y="340996"/>
                    <a:pt x="328853" y="285928"/>
                  </a:cubicBezTo>
                  <a:cubicBezTo>
                    <a:pt x="282794" y="243934"/>
                    <a:pt x="236329" y="204513"/>
                    <a:pt x="187967" y="165228"/>
                  </a:cubicBezTo>
                  <a:cubicBezTo>
                    <a:pt x="172389" y="152765"/>
                    <a:pt x="-19568" y="15537"/>
                    <a:pt x="1633" y="3209"/>
                  </a:cubicBezTo>
                  <a:cubicBezTo>
                    <a:pt x="9490" y="-24223"/>
                    <a:pt x="192370" y="132919"/>
                    <a:pt x="205578" y="14341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33"/>
            <p:cNvSpPr/>
            <p:nvPr/>
          </p:nvSpPr>
          <p:spPr>
            <a:xfrm>
              <a:off x="1844592" y="1169457"/>
              <a:ext cx="50680" cy="53958"/>
            </a:xfrm>
            <a:custGeom>
              <a:avLst/>
              <a:gdLst/>
              <a:ahLst/>
              <a:cxnLst/>
              <a:rect l="l" t="t" r="r" b="b"/>
              <a:pathLst>
                <a:path w="50680" h="53958" extrusionOk="0">
                  <a:moveTo>
                    <a:pt x="22165" y="68"/>
                  </a:moveTo>
                  <a:cubicBezTo>
                    <a:pt x="14172" y="11176"/>
                    <a:pt x="8686" y="19236"/>
                    <a:pt x="4961" y="25129"/>
                  </a:cubicBezTo>
                  <a:cubicBezTo>
                    <a:pt x="-12244" y="52155"/>
                    <a:pt x="19930" y="62382"/>
                    <a:pt x="31241" y="46262"/>
                  </a:cubicBezTo>
                  <a:lnTo>
                    <a:pt x="50681" y="18356"/>
                  </a:lnTo>
                  <a:cubicBezTo>
                    <a:pt x="50681" y="18356"/>
                    <a:pt x="29616" y="18559"/>
                    <a:pt x="221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33"/>
            <p:cNvSpPr/>
            <p:nvPr/>
          </p:nvSpPr>
          <p:spPr>
            <a:xfrm>
              <a:off x="1837545" y="1162596"/>
              <a:ext cx="64652" cy="67797"/>
            </a:xfrm>
            <a:custGeom>
              <a:avLst/>
              <a:gdLst/>
              <a:ahLst/>
              <a:cxnLst/>
              <a:rect l="l" t="t" r="r" b="b"/>
              <a:pathLst>
                <a:path w="64652" h="67797" extrusionOk="0">
                  <a:moveTo>
                    <a:pt x="28738" y="19595"/>
                  </a:moveTo>
                  <a:lnTo>
                    <a:pt x="24741" y="25352"/>
                  </a:lnTo>
                  <a:cubicBezTo>
                    <a:pt x="21761" y="29619"/>
                    <a:pt x="19525" y="33074"/>
                    <a:pt x="17832" y="35715"/>
                  </a:cubicBezTo>
                  <a:cubicBezTo>
                    <a:pt x="13701" y="42218"/>
                    <a:pt x="13226" y="46891"/>
                    <a:pt x="14784" y="49736"/>
                  </a:cubicBezTo>
                  <a:cubicBezTo>
                    <a:pt x="15326" y="50752"/>
                    <a:pt x="16207" y="51632"/>
                    <a:pt x="17223" y="52242"/>
                  </a:cubicBezTo>
                  <a:cubicBezTo>
                    <a:pt x="18442" y="52987"/>
                    <a:pt x="19864" y="53461"/>
                    <a:pt x="21354" y="53732"/>
                  </a:cubicBezTo>
                  <a:cubicBezTo>
                    <a:pt x="25418" y="54274"/>
                    <a:pt x="29889" y="52852"/>
                    <a:pt x="32531" y="49126"/>
                  </a:cubicBezTo>
                  <a:lnTo>
                    <a:pt x="45738" y="30229"/>
                  </a:lnTo>
                  <a:cubicBezTo>
                    <a:pt x="40252" y="28535"/>
                    <a:pt x="33885" y="25352"/>
                    <a:pt x="28805" y="19527"/>
                  </a:cubicBezTo>
                  <a:lnTo>
                    <a:pt x="28805" y="19527"/>
                  </a:lnTo>
                  <a:close/>
                  <a:moveTo>
                    <a:pt x="13159" y="17495"/>
                  </a:moveTo>
                  <a:cubicBezTo>
                    <a:pt x="15732" y="13702"/>
                    <a:pt x="19051" y="9028"/>
                    <a:pt x="23251" y="3203"/>
                  </a:cubicBezTo>
                  <a:cubicBezTo>
                    <a:pt x="23996" y="1984"/>
                    <a:pt x="25147" y="1036"/>
                    <a:pt x="26570" y="494"/>
                  </a:cubicBezTo>
                  <a:cubicBezTo>
                    <a:pt x="30160" y="-929"/>
                    <a:pt x="34224" y="832"/>
                    <a:pt x="35646" y="4355"/>
                  </a:cubicBezTo>
                  <a:cubicBezTo>
                    <a:pt x="40929" y="17630"/>
                    <a:pt x="55831" y="18240"/>
                    <a:pt x="57524" y="18308"/>
                  </a:cubicBezTo>
                  <a:cubicBezTo>
                    <a:pt x="58946" y="18308"/>
                    <a:pt x="60369" y="18714"/>
                    <a:pt x="61656" y="19527"/>
                  </a:cubicBezTo>
                  <a:cubicBezTo>
                    <a:pt x="64839" y="21762"/>
                    <a:pt x="65584" y="26097"/>
                    <a:pt x="63417" y="29281"/>
                  </a:cubicBezTo>
                  <a:lnTo>
                    <a:pt x="43978" y="57119"/>
                  </a:lnTo>
                  <a:cubicBezTo>
                    <a:pt x="38084" y="65518"/>
                    <a:pt x="28128" y="68769"/>
                    <a:pt x="19322" y="67550"/>
                  </a:cubicBezTo>
                  <a:cubicBezTo>
                    <a:pt x="15868" y="67076"/>
                    <a:pt x="12617" y="65924"/>
                    <a:pt x="9772" y="64095"/>
                  </a:cubicBezTo>
                  <a:cubicBezTo>
                    <a:pt x="6724" y="62199"/>
                    <a:pt x="4218" y="59625"/>
                    <a:pt x="2457" y="56374"/>
                  </a:cubicBezTo>
                  <a:cubicBezTo>
                    <a:pt x="-1269" y="49397"/>
                    <a:pt x="-1269" y="39711"/>
                    <a:pt x="6047" y="28197"/>
                  </a:cubicBezTo>
                  <a:cubicBezTo>
                    <a:pt x="8079" y="25013"/>
                    <a:pt x="10449" y="21423"/>
                    <a:pt x="13226" y="174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33"/>
            <p:cNvSpPr/>
            <p:nvPr/>
          </p:nvSpPr>
          <p:spPr>
            <a:xfrm>
              <a:off x="1845421" y="1133083"/>
              <a:ext cx="84218" cy="69662"/>
            </a:xfrm>
            <a:custGeom>
              <a:avLst/>
              <a:gdLst/>
              <a:ahLst/>
              <a:cxnLst/>
              <a:rect l="l" t="t" r="r" b="b"/>
              <a:pathLst>
                <a:path w="84218" h="69662" extrusionOk="0">
                  <a:moveTo>
                    <a:pt x="26348" y="1966"/>
                  </a:moveTo>
                  <a:cubicBezTo>
                    <a:pt x="-7790" y="-9819"/>
                    <a:pt x="-15172" y="34072"/>
                    <a:pt x="43282" y="61978"/>
                  </a:cubicBezTo>
                  <a:cubicBezTo>
                    <a:pt x="101736" y="89884"/>
                    <a:pt x="98890" y="35291"/>
                    <a:pt x="26348" y="19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33"/>
            <p:cNvSpPr/>
            <p:nvPr/>
          </p:nvSpPr>
          <p:spPr>
            <a:xfrm>
              <a:off x="1838306" y="1126117"/>
              <a:ext cx="98305" cy="83501"/>
            </a:xfrm>
            <a:custGeom>
              <a:avLst/>
              <a:gdLst/>
              <a:ahLst/>
              <a:cxnLst/>
              <a:rect l="l" t="t" r="r" b="b"/>
              <a:pathLst>
                <a:path w="98305" h="83501" extrusionOk="0">
                  <a:moveTo>
                    <a:pt x="30821" y="15434"/>
                  </a:moveTo>
                  <a:cubicBezTo>
                    <a:pt x="24386" y="13267"/>
                    <a:pt x="19577" y="13605"/>
                    <a:pt x="16868" y="15569"/>
                  </a:cubicBezTo>
                  <a:cubicBezTo>
                    <a:pt x="15649" y="16450"/>
                    <a:pt x="14836" y="17805"/>
                    <a:pt x="14429" y="19430"/>
                  </a:cubicBezTo>
                  <a:cubicBezTo>
                    <a:pt x="13888" y="21530"/>
                    <a:pt x="14023" y="24172"/>
                    <a:pt x="14903" y="27152"/>
                  </a:cubicBezTo>
                  <a:cubicBezTo>
                    <a:pt x="18087" y="37854"/>
                    <a:pt x="29872" y="51400"/>
                    <a:pt x="53444" y="62644"/>
                  </a:cubicBezTo>
                  <a:cubicBezTo>
                    <a:pt x="67736" y="69485"/>
                    <a:pt x="77286" y="70975"/>
                    <a:pt x="82163" y="68876"/>
                  </a:cubicBezTo>
                  <a:cubicBezTo>
                    <a:pt x="83314" y="68401"/>
                    <a:pt x="83991" y="67589"/>
                    <a:pt x="84263" y="66573"/>
                  </a:cubicBezTo>
                  <a:cubicBezTo>
                    <a:pt x="84736" y="64744"/>
                    <a:pt x="84263" y="62170"/>
                    <a:pt x="83043" y="58987"/>
                  </a:cubicBezTo>
                  <a:cubicBezTo>
                    <a:pt x="77963" y="46320"/>
                    <a:pt x="60827" y="29252"/>
                    <a:pt x="30889" y="15434"/>
                  </a:cubicBezTo>
                  <a:lnTo>
                    <a:pt x="30889" y="15434"/>
                  </a:lnTo>
                  <a:close/>
                  <a:moveTo>
                    <a:pt x="8604" y="4326"/>
                  </a:moveTo>
                  <a:cubicBezTo>
                    <a:pt x="14903" y="-280"/>
                    <a:pt x="24183" y="-1567"/>
                    <a:pt x="35427" y="2226"/>
                  </a:cubicBezTo>
                  <a:cubicBezTo>
                    <a:pt x="35697" y="2294"/>
                    <a:pt x="36036" y="2429"/>
                    <a:pt x="36307" y="2565"/>
                  </a:cubicBezTo>
                  <a:cubicBezTo>
                    <a:pt x="70038" y="18008"/>
                    <a:pt x="89681" y="38328"/>
                    <a:pt x="95912" y="53771"/>
                  </a:cubicBezTo>
                  <a:cubicBezTo>
                    <a:pt x="98283" y="59664"/>
                    <a:pt x="98893" y="65083"/>
                    <a:pt x="97741" y="69756"/>
                  </a:cubicBezTo>
                  <a:cubicBezTo>
                    <a:pt x="96454" y="75243"/>
                    <a:pt x="93000" y="79374"/>
                    <a:pt x="87446" y="81677"/>
                  </a:cubicBezTo>
                  <a:cubicBezTo>
                    <a:pt x="79115" y="85199"/>
                    <a:pt x="65568" y="83912"/>
                    <a:pt x="47280" y="75243"/>
                  </a:cubicBezTo>
                  <a:cubicBezTo>
                    <a:pt x="19645" y="62034"/>
                    <a:pt x="5489" y="45034"/>
                    <a:pt x="1357" y="31080"/>
                  </a:cubicBezTo>
                  <a:lnTo>
                    <a:pt x="1357" y="31080"/>
                  </a:lnTo>
                  <a:cubicBezTo>
                    <a:pt x="-201" y="25662"/>
                    <a:pt x="-404" y="20582"/>
                    <a:pt x="679" y="16111"/>
                  </a:cubicBezTo>
                  <a:cubicBezTo>
                    <a:pt x="1899" y="11234"/>
                    <a:pt x="4540" y="7171"/>
                    <a:pt x="8469" y="42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33"/>
            <p:cNvSpPr/>
            <p:nvPr/>
          </p:nvSpPr>
          <p:spPr>
            <a:xfrm>
              <a:off x="1953345" y="1255343"/>
              <a:ext cx="55584" cy="58378"/>
            </a:xfrm>
            <a:custGeom>
              <a:avLst/>
              <a:gdLst/>
              <a:ahLst/>
              <a:cxnLst/>
              <a:rect l="l" t="t" r="r" b="b"/>
              <a:pathLst>
                <a:path w="55584" h="58378" extrusionOk="0">
                  <a:moveTo>
                    <a:pt x="28965" y="68"/>
                  </a:moveTo>
                  <a:cubicBezTo>
                    <a:pt x="24833" y="4741"/>
                    <a:pt x="15689" y="18423"/>
                    <a:pt x="9661" y="25535"/>
                  </a:cubicBezTo>
                  <a:cubicBezTo>
                    <a:pt x="2413" y="34138"/>
                    <a:pt x="-1244" y="36441"/>
                    <a:pt x="382" y="44433"/>
                  </a:cubicBezTo>
                  <a:cubicBezTo>
                    <a:pt x="3158" y="58454"/>
                    <a:pt x="21853" y="60554"/>
                    <a:pt x="25172" y="56625"/>
                  </a:cubicBezTo>
                  <a:lnTo>
                    <a:pt x="55584" y="21065"/>
                  </a:lnTo>
                  <a:cubicBezTo>
                    <a:pt x="55584" y="21065"/>
                    <a:pt x="34587" y="19236"/>
                    <a:pt x="290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1031;p33"/>
            <p:cNvSpPr/>
            <p:nvPr/>
          </p:nvSpPr>
          <p:spPr>
            <a:xfrm>
              <a:off x="1946135" y="1248425"/>
              <a:ext cx="69632" cy="72243"/>
            </a:xfrm>
            <a:custGeom>
              <a:avLst/>
              <a:gdLst/>
              <a:ahLst/>
              <a:cxnLst/>
              <a:rect l="l" t="t" r="r" b="b"/>
              <a:pathLst>
                <a:path w="69632" h="72243" extrusionOk="0">
                  <a:moveTo>
                    <a:pt x="34955" y="20126"/>
                  </a:moveTo>
                  <a:lnTo>
                    <a:pt x="33195" y="22496"/>
                  </a:lnTo>
                  <a:cubicBezTo>
                    <a:pt x="29537" y="27576"/>
                    <a:pt x="25541" y="33063"/>
                    <a:pt x="22222" y="36991"/>
                  </a:cubicBezTo>
                  <a:cubicBezTo>
                    <a:pt x="21477" y="37872"/>
                    <a:pt x="20122" y="39362"/>
                    <a:pt x="18903" y="40784"/>
                  </a:cubicBezTo>
                  <a:cubicBezTo>
                    <a:pt x="15381" y="44781"/>
                    <a:pt x="13755" y="46677"/>
                    <a:pt x="14433" y="50064"/>
                  </a:cubicBezTo>
                  <a:cubicBezTo>
                    <a:pt x="14839" y="52299"/>
                    <a:pt x="15990" y="53925"/>
                    <a:pt x="17413" y="55144"/>
                  </a:cubicBezTo>
                  <a:cubicBezTo>
                    <a:pt x="19038" y="56498"/>
                    <a:pt x="21070" y="57379"/>
                    <a:pt x="23035" y="57921"/>
                  </a:cubicBezTo>
                  <a:cubicBezTo>
                    <a:pt x="24863" y="58395"/>
                    <a:pt x="26489" y="58463"/>
                    <a:pt x="27708" y="58327"/>
                  </a:cubicBezTo>
                  <a:lnTo>
                    <a:pt x="50331" y="31911"/>
                  </a:lnTo>
                  <a:cubicBezTo>
                    <a:pt x="45251" y="29744"/>
                    <a:pt x="39426" y="26154"/>
                    <a:pt x="34955" y="20193"/>
                  </a:cubicBezTo>
                  <a:lnTo>
                    <a:pt x="34955" y="20193"/>
                  </a:lnTo>
                  <a:close/>
                  <a:moveTo>
                    <a:pt x="21883" y="14233"/>
                  </a:moveTo>
                  <a:cubicBezTo>
                    <a:pt x="25202" y="9627"/>
                    <a:pt x="28318" y="5360"/>
                    <a:pt x="30621" y="2650"/>
                  </a:cubicBezTo>
                  <a:cubicBezTo>
                    <a:pt x="31501" y="1567"/>
                    <a:pt x="32721" y="686"/>
                    <a:pt x="34143" y="280"/>
                  </a:cubicBezTo>
                  <a:cubicBezTo>
                    <a:pt x="37868" y="-804"/>
                    <a:pt x="41729" y="1363"/>
                    <a:pt x="42813" y="5021"/>
                  </a:cubicBezTo>
                  <a:cubicBezTo>
                    <a:pt x="47012" y="19584"/>
                    <a:pt x="63336" y="21074"/>
                    <a:pt x="63336" y="21074"/>
                  </a:cubicBezTo>
                  <a:cubicBezTo>
                    <a:pt x="64691" y="21209"/>
                    <a:pt x="66045" y="21751"/>
                    <a:pt x="67197" y="22699"/>
                  </a:cubicBezTo>
                  <a:cubicBezTo>
                    <a:pt x="70109" y="25206"/>
                    <a:pt x="70448" y="29608"/>
                    <a:pt x="68009" y="32521"/>
                  </a:cubicBezTo>
                  <a:lnTo>
                    <a:pt x="37597" y="68081"/>
                  </a:lnTo>
                  <a:cubicBezTo>
                    <a:pt x="35904" y="70045"/>
                    <a:pt x="33466" y="71332"/>
                    <a:pt x="30553" y="71874"/>
                  </a:cubicBezTo>
                  <a:lnTo>
                    <a:pt x="30553" y="71874"/>
                  </a:lnTo>
                  <a:cubicBezTo>
                    <a:pt x="27505" y="72483"/>
                    <a:pt x="23509" y="72348"/>
                    <a:pt x="19580" y="71400"/>
                  </a:cubicBezTo>
                  <a:cubicBezTo>
                    <a:pt x="15719" y="70452"/>
                    <a:pt x="11655" y="68555"/>
                    <a:pt x="8269" y="65710"/>
                  </a:cubicBezTo>
                  <a:cubicBezTo>
                    <a:pt x="4611" y="62594"/>
                    <a:pt x="1699" y="58327"/>
                    <a:pt x="615" y="52705"/>
                  </a:cubicBezTo>
                  <a:cubicBezTo>
                    <a:pt x="-1417" y="42613"/>
                    <a:pt x="1699" y="39091"/>
                    <a:pt x="8336" y="31505"/>
                  </a:cubicBezTo>
                  <a:cubicBezTo>
                    <a:pt x="9081" y="30692"/>
                    <a:pt x="9827" y="29812"/>
                    <a:pt x="11384" y="27915"/>
                  </a:cubicBezTo>
                  <a:cubicBezTo>
                    <a:pt x="14229" y="24528"/>
                    <a:pt x="18158" y="19177"/>
                    <a:pt x="21748" y="142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1032;p33"/>
            <p:cNvSpPr/>
            <p:nvPr/>
          </p:nvSpPr>
          <p:spPr>
            <a:xfrm>
              <a:off x="1960838" y="1220188"/>
              <a:ext cx="84218" cy="69662"/>
            </a:xfrm>
            <a:custGeom>
              <a:avLst/>
              <a:gdLst/>
              <a:ahLst/>
              <a:cxnLst/>
              <a:rect l="l" t="t" r="r" b="b"/>
              <a:pathLst>
                <a:path w="84218" h="69662" extrusionOk="0">
                  <a:moveTo>
                    <a:pt x="26348" y="1966"/>
                  </a:moveTo>
                  <a:cubicBezTo>
                    <a:pt x="-7789" y="-9820"/>
                    <a:pt x="-15172" y="34072"/>
                    <a:pt x="43281" y="61978"/>
                  </a:cubicBezTo>
                  <a:cubicBezTo>
                    <a:pt x="101735" y="89884"/>
                    <a:pt x="98891" y="35291"/>
                    <a:pt x="26348" y="19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1033;p33"/>
            <p:cNvSpPr/>
            <p:nvPr/>
          </p:nvSpPr>
          <p:spPr>
            <a:xfrm>
              <a:off x="1953724" y="1213237"/>
              <a:ext cx="98306" cy="83554"/>
            </a:xfrm>
            <a:custGeom>
              <a:avLst/>
              <a:gdLst/>
              <a:ahLst/>
              <a:cxnLst/>
              <a:rect l="l" t="t" r="r" b="b"/>
              <a:pathLst>
                <a:path w="98306" h="83554" extrusionOk="0">
                  <a:moveTo>
                    <a:pt x="30821" y="15420"/>
                  </a:moveTo>
                  <a:cubicBezTo>
                    <a:pt x="24386" y="13252"/>
                    <a:pt x="19577" y="13591"/>
                    <a:pt x="16868" y="15555"/>
                  </a:cubicBezTo>
                  <a:cubicBezTo>
                    <a:pt x="15649" y="16436"/>
                    <a:pt x="14836" y="17790"/>
                    <a:pt x="14429" y="19416"/>
                  </a:cubicBezTo>
                  <a:cubicBezTo>
                    <a:pt x="13887" y="21516"/>
                    <a:pt x="14023" y="24157"/>
                    <a:pt x="14904" y="27138"/>
                  </a:cubicBezTo>
                  <a:cubicBezTo>
                    <a:pt x="18087" y="37839"/>
                    <a:pt x="29872" y="51386"/>
                    <a:pt x="53376" y="62630"/>
                  </a:cubicBezTo>
                  <a:cubicBezTo>
                    <a:pt x="67736" y="69471"/>
                    <a:pt x="77218" y="70961"/>
                    <a:pt x="82095" y="68861"/>
                  </a:cubicBezTo>
                  <a:cubicBezTo>
                    <a:pt x="83246" y="68387"/>
                    <a:pt x="83924" y="67574"/>
                    <a:pt x="84195" y="66558"/>
                  </a:cubicBezTo>
                  <a:cubicBezTo>
                    <a:pt x="84669" y="64729"/>
                    <a:pt x="84195" y="62156"/>
                    <a:pt x="82976" y="59040"/>
                  </a:cubicBezTo>
                  <a:cubicBezTo>
                    <a:pt x="77896" y="46374"/>
                    <a:pt x="60759" y="29305"/>
                    <a:pt x="30821" y="15487"/>
                  </a:cubicBezTo>
                  <a:lnTo>
                    <a:pt x="30821" y="15487"/>
                  </a:lnTo>
                  <a:close/>
                  <a:moveTo>
                    <a:pt x="8605" y="4311"/>
                  </a:moveTo>
                  <a:cubicBezTo>
                    <a:pt x="14904" y="-295"/>
                    <a:pt x="24183" y="-1582"/>
                    <a:pt x="35427" y="2279"/>
                  </a:cubicBezTo>
                  <a:cubicBezTo>
                    <a:pt x="35766" y="2347"/>
                    <a:pt x="36036" y="2483"/>
                    <a:pt x="36307" y="2618"/>
                  </a:cubicBezTo>
                  <a:cubicBezTo>
                    <a:pt x="70039" y="18061"/>
                    <a:pt x="89681" y="38381"/>
                    <a:pt x="95912" y="53825"/>
                  </a:cubicBezTo>
                  <a:cubicBezTo>
                    <a:pt x="98283" y="59717"/>
                    <a:pt x="98893" y="65136"/>
                    <a:pt x="97741" y="69809"/>
                  </a:cubicBezTo>
                  <a:cubicBezTo>
                    <a:pt x="96454" y="75296"/>
                    <a:pt x="93000" y="79428"/>
                    <a:pt x="87446" y="81731"/>
                  </a:cubicBezTo>
                  <a:cubicBezTo>
                    <a:pt x="79115" y="85253"/>
                    <a:pt x="65568" y="83966"/>
                    <a:pt x="47280" y="75296"/>
                  </a:cubicBezTo>
                  <a:cubicBezTo>
                    <a:pt x="19645" y="62088"/>
                    <a:pt x="5489" y="45087"/>
                    <a:pt x="1357" y="31134"/>
                  </a:cubicBezTo>
                  <a:lnTo>
                    <a:pt x="1357" y="31134"/>
                  </a:lnTo>
                  <a:cubicBezTo>
                    <a:pt x="-201" y="25715"/>
                    <a:pt x="-404" y="20635"/>
                    <a:pt x="679" y="16165"/>
                  </a:cubicBezTo>
                  <a:cubicBezTo>
                    <a:pt x="1899" y="11288"/>
                    <a:pt x="4540" y="7224"/>
                    <a:pt x="8469" y="4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1034;p33"/>
            <p:cNvSpPr/>
            <p:nvPr/>
          </p:nvSpPr>
          <p:spPr>
            <a:xfrm>
              <a:off x="2048113" y="1341974"/>
              <a:ext cx="50020" cy="49990"/>
            </a:xfrm>
            <a:custGeom>
              <a:avLst/>
              <a:gdLst/>
              <a:ahLst/>
              <a:cxnLst/>
              <a:rect l="l" t="t" r="r" b="b"/>
              <a:pathLst>
                <a:path w="50020" h="49990" extrusionOk="0">
                  <a:moveTo>
                    <a:pt x="28684" y="0"/>
                  </a:moveTo>
                  <a:cubicBezTo>
                    <a:pt x="24688" y="3725"/>
                    <a:pt x="15544" y="14834"/>
                    <a:pt x="9787" y="20523"/>
                  </a:cubicBezTo>
                  <a:cubicBezTo>
                    <a:pt x="2743" y="27364"/>
                    <a:pt x="-644" y="29125"/>
                    <a:pt x="101" y="36170"/>
                  </a:cubicBezTo>
                  <a:cubicBezTo>
                    <a:pt x="1388" y="48632"/>
                    <a:pt x="17441" y="52019"/>
                    <a:pt x="20624" y="48903"/>
                  </a:cubicBezTo>
                  <a:lnTo>
                    <a:pt x="50021" y="20523"/>
                  </a:lnTo>
                  <a:cubicBezTo>
                    <a:pt x="50021" y="20523"/>
                    <a:pt x="31868" y="17137"/>
                    <a:pt x="286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1035;p33"/>
            <p:cNvSpPr/>
            <p:nvPr/>
          </p:nvSpPr>
          <p:spPr>
            <a:xfrm>
              <a:off x="2041071" y="1334955"/>
              <a:ext cx="64033" cy="63995"/>
            </a:xfrm>
            <a:custGeom>
              <a:avLst/>
              <a:gdLst/>
              <a:ahLst/>
              <a:cxnLst/>
              <a:rect l="l" t="t" r="r" b="b"/>
              <a:pathLst>
                <a:path w="64033" h="63995" extrusionOk="0">
                  <a:moveTo>
                    <a:pt x="33424" y="19753"/>
                  </a:moveTo>
                  <a:lnTo>
                    <a:pt x="32476" y="20837"/>
                  </a:lnTo>
                  <a:cubicBezTo>
                    <a:pt x="28886" y="24901"/>
                    <a:pt x="25025" y="29236"/>
                    <a:pt x="21639" y="32555"/>
                  </a:cubicBezTo>
                  <a:cubicBezTo>
                    <a:pt x="20487" y="33706"/>
                    <a:pt x="19403" y="34722"/>
                    <a:pt x="18455" y="35603"/>
                  </a:cubicBezTo>
                  <a:cubicBezTo>
                    <a:pt x="15272" y="38583"/>
                    <a:pt x="13781" y="40006"/>
                    <a:pt x="13985" y="42579"/>
                  </a:cubicBezTo>
                  <a:cubicBezTo>
                    <a:pt x="14188" y="44273"/>
                    <a:pt x="14933" y="45695"/>
                    <a:pt x="15949" y="46779"/>
                  </a:cubicBezTo>
                  <a:cubicBezTo>
                    <a:pt x="17100" y="47998"/>
                    <a:pt x="18658" y="48879"/>
                    <a:pt x="20284" y="49420"/>
                  </a:cubicBezTo>
                  <a:cubicBezTo>
                    <a:pt x="21571" y="49895"/>
                    <a:pt x="22790" y="50098"/>
                    <a:pt x="23671" y="50098"/>
                  </a:cubicBezTo>
                  <a:lnTo>
                    <a:pt x="44465" y="29981"/>
                  </a:lnTo>
                  <a:cubicBezTo>
                    <a:pt x="40604" y="27746"/>
                    <a:pt x="36540" y="24495"/>
                    <a:pt x="33424" y="19753"/>
                  </a:cubicBezTo>
                  <a:lnTo>
                    <a:pt x="33424" y="19753"/>
                  </a:lnTo>
                  <a:close/>
                  <a:moveTo>
                    <a:pt x="21977" y="11557"/>
                  </a:moveTo>
                  <a:cubicBezTo>
                    <a:pt x="25296" y="7764"/>
                    <a:pt x="28412" y="4242"/>
                    <a:pt x="30647" y="2143"/>
                  </a:cubicBezTo>
                  <a:cubicBezTo>
                    <a:pt x="31595" y="1126"/>
                    <a:pt x="32882" y="381"/>
                    <a:pt x="34372" y="110"/>
                  </a:cubicBezTo>
                  <a:cubicBezTo>
                    <a:pt x="38166" y="-567"/>
                    <a:pt x="41823" y="1939"/>
                    <a:pt x="42568" y="5732"/>
                  </a:cubicBezTo>
                  <a:cubicBezTo>
                    <a:pt x="44735" y="17383"/>
                    <a:pt x="56657" y="20295"/>
                    <a:pt x="58214" y="20634"/>
                  </a:cubicBezTo>
                  <a:cubicBezTo>
                    <a:pt x="59637" y="20905"/>
                    <a:pt x="60992" y="21582"/>
                    <a:pt x="62075" y="22666"/>
                  </a:cubicBezTo>
                  <a:cubicBezTo>
                    <a:pt x="64785" y="25443"/>
                    <a:pt x="64649" y="29846"/>
                    <a:pt x="61872" y="32555"/>
                  </a:cubicBezTo>
                  <a:lnTo>
                    <a:pt x="32476" y="60935"/>
                  </a:lnTo>
                  <a:cubicBezTo>
                    <a:pt x="30715" y="62628"/>
                    <a:pt x="28276" y="63644"/>
                    <a:pt x="25499" y="63915"/>
                  </a:cubicBezTo>
                  <a:cubicBezTo>
                    <a:pt x="22654" y="64186"/>
                    <a:pt x="19065" y="63780"/>
                    <a:pt x="15610" y="62561"/>
                  </a:cubicBezTo>
                  <a:cubicBezTo>
                    <a:pt x="12224" y="61341"/>
                    <a:pt x="8701" y="59310"/>
                    <a:pt x="5924" y="56397"/>
                  </a:cubicBezTo>
                  <a:cubicBezTo>
                    <a:pt x="2876" y="53281"/>
                    <a:pt x="641" y="49150"/>
                    <a:pt x="167" y="43934"/>
                  </a:cubicBezTo>
                  <a:cubicBezTo>
                    <a:pt x="-781" y="34587"/>
                    <a:pt x="2334" y="31674"/>
                    <a:pt x="8905" y="25443"/>
                  </a:cubicBezTo>
                  <a:cubicBezTo>
                    <a:pt x="9785" y="24562"/>
                    <a:pt x="10801" y="23614"/>
                    <a:pt x="11885" y="22598"/>
                  </a:cubicBezTo>
                  <a:cubicBezTo>
                    <a:pt x="14526" y="20024"/>
                    <a:pt x="18387" y="15621"/>
                    <a:pt x="21977" y="115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1036;p33"/>
            <p:cNvSpPr/>
            <p:nvPr/>
          </p:nvSpPr>
          <p:spPr>
            <a:xfrm>
              <a:off x="2059737" y="1310713"/>
              <a:ext cx="69900" cy="65364"/>
            </a:xfrm>
            <a:custGeom>
              <a:avLst/>
              <a:gdLst/>
              <a:ahLst/>
              <a:cxnLst/>
              <a:rect l="l" t="t" r="r" b="b"/>
              <a:pathLst>
                <a:path w="69900" h="65364" extrusionOk="0">
                  <a:moveTo>
                    <a:pt x="24105" y="2677"/>
                  </a:moveTo>
                  <a:cubicBezTo>
                    <a:pt x="-4614" y="-10396"/>
                    <a:pt x="-14707" y="27129"/>
                    <a:pt x="33859" y="56322"/>
                  </a:cubicBezTo>
                  <a:cubicBezTo>
                    <a:pt x="82423" y="85515"/>
                    <a:pt x="84523" y="37695"/>
                    <a:pt x="24105" y="26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1037;p33"/>
            <p:cNvSpPr/>
            <p:nvPr/>
          </p:nvSpPr>
          <p:spPr>
            <a:xfrm>
              <a:off x="2052801" y="1303747"/>
              <a:ext cx="83800" cy="79376"/>
            </a:xfrm>
            <a:custGeom>
              <a:avLst/>
              <a:gdLst/>
              <a:ahLst/>
              <a:cxnLst/>
              <a:rect l="l" t="t" r="r" b="b"/>
              <a:pathLst>
                <a:path w="83800" h="79376" extrusionOk="0">
                  <a:moveTo>
                    <a:pt x="27926" y="15943"/>
                  </a:moveTo>
                  <a:cubicBezTo>
                    <a:pt x="22710" y="13573"/>
                    <a:pt x="18782" y="13437"/>
                    <a:pt x="16479" y="14792"/>
                  </a:cubicBezTo>
                  <a:cubicBezTo>
                    <a:pt x="15530" y="15334"/>
                    <a:pt x="14785" y="16282"/>
                    <a:pt x="14379" y="17433"/>
                  </a:cubicBezTo>
                  <a:cubicBezTo>
                    <a:pt x="13769" y="19127"/>
                    <a:pt x="13702" y="21226"/>
                    <a:pt x="14176" y="23733"/>
                  </a:cubicBezTo>
                  <a:cubicBezTo>
                    <a:pt x="16005" y="33080"/>
                    <a:pt x="24945" y="45610"/>
                    <a:pt x="44317" y="57261"/>
                  </a:cubicBezTo>
                  <a:cubicBezTo>
                    <a:pt x="55967" y="64237"/>
                    <a:pt x="63892" y="66337"/>
                    <a:pt x="68024" y="64982"/>
                  </a:cubicBezTo>
                  <a:lnTo>
                    <a:pt x="68024" y="64982"/>
                  </a:lnTo>
                  <a:cubicBezTo>
                    <a:pt x="68769" y="64711"/>
                    <a:pt x="69243" y="64237"/>
                    <a:pt x="69446" y="63695"/>
                  </a:cubicBezTo>
                  <a:cubicBezTo>
                    <a:pt x="69920" y="62341"/>
                    <a:pt x="69785" y="60241"/>
                    <a:pt x="68972" y="57599"/>
                  </a:cubicBezTo>
                  <a:cubicBezTo>
                    <a:pt x="65653" y="46355"/>
                    <a:pt x="52377" y="30235"/>
                    <a:pt x="27858" y="15943"/>
                  </a:cubicBezTo>
                  <a:lnTo>
                    <a:pt x="27858" y="15943"/>
                  </a:lnTo>
                  <a:close/>
                  <a:moveTo>
                    <a:pt x="9299" y="2803"/>
                  </a:moveTo>
                  <a:cubicBezTo>
                    <a:pt x="15463" y="-855"/>
                    <a:pt x="23997" y="-1193"/>
                    <a:pt x="33886" y="3345"/>
                  </a:cubicBezTo>
                  <a:lnTo>
                    <a:pt x="33886" y="3345"/>
                  </a:lnTo>
                  <a:cubicBezTo>
                    <a:pt x="33886" y="3345"/>
                    <a:pt x="34496" y="3684"/>
                    <a:pt x="34496" y="3684"/>
                  </a:cubicBezTo>
                  <a:cubicBezTo>
                    <a:pt x="62741" y="20075"/>
                    <a:pt x="78319" y="39650"/>
                    <a:pt x="82519" y="53738"/>
                  </a:cubicBezTo>
                  <a:cubicBezTo>
                    <a:pt x="84144" y="59225"/>
                    <a:pt x="84212" y="64237"/>
                    <a:pt x="82789" y="68369"/>
                  </a:cubicBezTo>
                  <a:cubicBezTo>
                    <a:pt x="81096" y="73313"/>
                    <a:pt x="77574" y="76835"/>
                    <a:pt x="72291" y="78461"/>
                  </a:cubicBezTo>
                  <a:lnTo>
                    <a:pt x="72291" y="78461"/>
                  </a:lnTo>
                  <a:cubicBezTo>
                    <a:pt x="64569" y="80899"/>
                    <a:pt x="52581" y="78664"/>
                    <a:pt x="37205" y="69385"/>
                  </a:cubicBezTo>
                  <a:cubicBezTo>
                    <a:pt x="14040" y="55432"/>
                    <a:pt x="3000" y="39176"/>
                    <a:pt x="562" y="26510"/>
                  </a:cubicBezTo>
                  <a:cubicBezTo>
                    <a:pt x="-387" y="21497"/>
                    <a:pt x="-116" y="16891"/>
                    <a:pt x="1239" y="13031"/>
                  </a:cubicBezTo>
                  <a:cubicBezTo>
                    <a:pt x="2796" y="8628"/>
                    <a:pt x="5574" y="5174"/>
                    <a:pt x="9435" y="28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1038;p33"/>
            <p:cNvSpPr/>
            <p:nvPr/>
          </p:nvSpPr>
          <p:spPr>
            <a:xfrm>
              <a:off x="2123771" y="1419393"/>
              <a:ext cx="50020" cy="49990"/>
            </a:xfrm>
            <a:custGeom>
              <a:avLst/>
              <a:gdLst/>
              <a:ahLst/>
              <a:cxnLst/>
              <a:rect l="l" t="t" r="r" b="b"/>
              <a:pathLst>
                <a:path w="50020" h="49990" extrusionOk="0">
                  <a:moveTo>
                    <a:pt x="28685" y="0"/>
                  </a:moveTo>
                  <a:cubicBezTo>
                    <a:pt x="24688" y="3725"/>
                    <a:pt x="15544" y="14834"/>
                    <a:pt x="9787" y="20523"/>
                  </a:cubicBezTo>
                  <a:cubicBezTo>
                    <a:pt x="2743" y="27364"/>
                    <a:pt x="-644" y="29125"/>
                    <a:pt x="101" y="36170"/>
                  </a:cubicBezTo>
                  <a:cubicBezTo>
                    <a:pt x="1388" y="48632"/>
                    <a:pt x="17441" y="52019"/>
                    <a:pt x="20624" y="48903"/>
                  </a:cubicBezTo>
                  <a:lnTo>
                    <a:pt x="50021" y="20523"/>
                  </a:lnTo>
                  <a:cubicBezTo>
                    <a:pt x="50021" y="20523"/>
                    <a:pt x="31868" y="17137"/>
                    <a:pt x="286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1039;p33"/>
            <p:cNvSpPr/>
            <p:nvPr/>
          </p:nvSpPr>
          <p:spPr>
            <a:xfrm>
              <a:off x="2116797" y="1412374"/>
              <a:ext cx="64006" cy="63995"/>
            </a:xfrm>
            <a:custGeom>
              <a:avLst/>
              <a:gdLst/>
              <a:ahLst/>
              <a:cxnLst/>
              <a:rect l="l" t="t" r="r" b="b"/>
              <a:pathLst>
                <a:path w="64006" h="63995" extrusionOk="0">
                  <a:moveTo>
                    <a:pt x="33356" y="19753"/>
                  </a:moveTo>
                  <a:lnTo>
                    <a:pt x="32408" y="20837"/>
                  </a:lnTo>
                  <a:cubicBezTo>
                    <a:pt x="28818" y="24901"/>
                    <a:pt x="24957" y="29304"/>
                    <a:pt x="21571" y="32555"/>
                  </a:cubicBezTo>
                  <a:cubicBezTo>
                    <a:pt x="20419" y="33706"/>
                    <a:pt x="19335" y="34722"/>
                    <a:pt x="18387" y="35603"/>
                  </a:cubicBezTo>
                  <a:cubicBezTo>
                    <a:pt x="15204" y="38583"/>
                    <a:pt x="13713" y="40005"/>
                    <a:pt x="13917" y="42579"/>
                  </a:cubicBezTo>
                  <a:cubicBezTo>
                    <a:pt x="14120" y="44273"/>
                    <a:pt x="14865" y="45695"/>
                    <a:pt x="15881" y="46779"/>
                  </a:cubicBezTo>
                  <a:cubicBezTo>
                    <a:pt x="17033" y="47998"/>
                    <a:pt x="18590" y="48878"/>
                    <a:pt x="20216" y="49420"/>
                  </a:cubicBezTo>
                  <a:cubicBezTo>
                    <a:pt x="21503" y="49894"/>
                    <a:pt x="22722" y="50098"/>
                    <a:pt x="23603" y="50098"/>
                  </a:cubicBezTo>
                  <a:lnTo>
                    <a:pt x="44397" y="29981"/>
                  </a:lnTo>
                  <a:cubicBezTo>
                    <a:pt x="40536" y="27746"/>
                    <a:pt x="36472" y="24494"/>
                    <a:pt x="33356" y="19753"/>
                  </a:cubicBezTo>
                  <a:lnTo>
                    <a:pt x="33356" y="19753"/>
                  </a:lnTo>
                  <a:close/>
                  <a:moveTo>
                    <a:pt x="21977" y="11557"/>
                  </a:moveTo>
                  <a:cubicBezTo>
                    <a:pt x="25296" y="7764"/>
                    <a:pt x="28412" y="4242"/>
                    <a:pt x="30647" y="2142"/>
                  </a:cubicBezTo>
                  <a:cubicBezTo>
                    <a:pt x="31595" y="1126"/>
                    <a:pt x="32882" y="381"/>
                    <a:pt x="34372" y="110"/>
                  </a:cubicBezTo>
                  <a:cubicBezTo>
                    <a:pt x="38165" y="-567"/>
                    <a:pt x="41823" y="1939"/>
                    <a:pt x="42568" y="5732"/>
                  </a:cubicBezTo>
                  <a:cubicBezTo>
                    <a:pt x="44735" y="17382"/>
                    <a:pt x="56657" y="20295"/>
                    <a:pt x="58214" y="20634"/>
                  </a:cubicBezTo>
                  <a:cubicBezTo>
                    <a:pt x="59637" y="20904"/>
                    <a:pt x="60992" y="21582"/>
                    <a:pt x="62075" y="22666"/>
                  </a:cubicBezTo>
                  <a:cubicBezTo>
                    <a:pt x="64717" y="25443"/>
                    <a:pt x="64649" y="29845"/>
                    <a:pt x="61872" y="32555"/>
                  </a:cubicBezTo>
                  <a:lnTo>
                    <a:pt x="32476" y="60935"/>
                  </a:lnTo>
                  <a:cubicBezTo>
                    <a:pt x="30715" y="62628"/>
                    <a:pt x="28276" y="63644"/>
                    <a:pt x="25499" y="63915"/>
                  </a:cubicBezTo>
                  <a:cubicBezTo>
                    <a:pt x="22654" y="64186"/>
                    <a:pt x="19065" y="63780"/>
                    <a:pt x="15610" y="62560"/>
                  </a:cubicBezTo>
                  <a:cubicBezTo>
                    <a:pt x="12223" y="61341"/>
                    <a:pt x="8701" y="59309"/>
                    <a:pt x="5924" y="56397"/>
                  </a:cubicBezTo>
                  <a:cubicBezTo>
                    <a:pt x="2876" y="53281"/>
                    <a:pt x="641" y="49149"/>
                    <a:pt x="167" y="43934"/>
                  </a:cubicBezTo>
                  <a:cubicBezTo>
                    <a:pt x="-781" y="34587"/>
                    <a:pt x="2334" y="31674"/>
                    <a:pt x="8972" y="25443"/>
                  </a:cubicBezTo>
                  <a:cubicBezTo>
                    <a:pt x="9853" y="24630"/>
                    <a:pt x="10869" y="23682"/>
                    <a:pt x="11953" y="22598"/>
                  </a:cubicBezTo>
                  <a:cubicBezTo>
                    <a:pt x="14594" y="20024"/>
                    <a:pt x="18455" y="15621"/>
                    <a:pt x="22045" y="115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1040;p33"/>
            <p:cNvSpPr/>
            <p:nvPr/>
          </p:nvSpPr>
          <p:spPr>
            <a:xfrm>
              <a:off x="2135395" y="1388133"/>
              <a:ext cx="69900" cy="65364"/>
            </a:xfrm>
            <a:custGeom>
              <a:avLst/>
              <a:gdLst/>
              <a:ahLst/>
              <a:cxnLst/>
              <a:rect l="l" t="t" r="r" b="b"/>
              <a:pathLst>
                <a:path w="69900" h="65364" extrusionOk="0">
                  <a:moveTo>
                    <a:pt x="24105" y="2677"/>
                  </a:moveTo>
                  <a:cubicBezTo>
                    <a:pt x="-4614" y="-10395"/>
                    <a:pt x="-14706" y="27129"/>
                    <a:pt x="33858" y="56322"/>
                  </a:cubicBezTo>
                  <a:cubicBezTo>
                    <a:pt x="82423" y="85515"/>
                    <a:pt x="84523" y="37695"/>
                    <a:pt x="24105" y="26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1041;p33"/>
            <p:cNvSpPr/>
            <p:nvPr/>
          </p:nvSpPr>
          <p:spPr>
            <a:xfrm>
              <a:off x="2128526" y="1381098"/>
              <a:ext cx="83800" cy="79367"/>
            </a:xfrm>
            <a:custGeom>
              <a:avLst/>
              <a:gdLst/>
              <a:ahLst/>
              <a:cxnLst/>
              <a:rect l="l" t="t" r="r" b="b"/>
              <a:pathLst>
                <a:path w="83800" h="79367" extrusionOk="0">
                  <a:moveTo>
                    <a:pt x="27926" y="16011"/>
                  </a:moveTo>
                  <a:cubicBezTo>
                    <a:pt x="22710" y="13640"/>
                    <a:pt x="18782" y="13505"/>
                    <a:pt x="16479" y="14860"/>
                  </a:cubicBezTo>
                  <a:cubicBezTo>
                    <a:pt x="15530" y="15401"/>
                    <a:pt x="14785" y="16350"/>
                    <a:pt x="14379" y="17501"/>
                  </a:cubicBezTo>
                  <a:cubicBezTo>
                    <a:pt x="13770" y="19194"/>
                    <a:pt x="13702" y="21294"/>
                    <a:pt x="14176" y="23800"/>
                  </a:cubicBezTo>
                  <a:cubicBezTo>
                    <a:pt x="16005" y="33147"/>
                    <a:pt x="24945" y="45678"/>
                    <a:pt x="44317" y="57328"/>
                  </a:cubicBezTo>
                  <a:cubicBezTo>
                    <a:pt x="55967" y="64305"/>
                    <a:pt x="63824" y="66405"/>
                    <a:pt x="68024" y="65050"/>
                  </a:cubicBezTo>
                  <a:lnTo>
                    <a:pt x="68024" y="65050"/>
                  </a:lnTo>
                  <a:cubicBezTo>
                    <a:pt x="68769" y="64779"/>
                    <a:pt x="69311" y="64305"/>
                    <a:pt x="69514" y="63763"/>
                  </a:cubicBezTo>
                  <a:cubicBezTo>
                    <a:pt x="69988" y="62408"/>
                    <a:pt x="69853" y="60309"/>
                    <a:pt x="69040" y="57667"/>
                  </a:cubicBezTo>
                  <a:cubicBezTo>
                    <a:pt x="65721" y="46423"/>
                    <a:pt x="52445" y="30303"/>
                    <a:pt x="27926" y="16011"/>
                  </a:cubicBezTo>
                  <a:lnTo>
                    <a:pt x="27926" y="16011"/>
                  </a:lnTo>
                  <a:close/>
                  <a:moveTo>
                    <a:pt x="9299" y="2803"/>
                  </a:moveTo>
                  <a:cubicBezTo>
                    <a:pt x="15463" y="-855"/>
                    <a:pt x="23997" y="-1193"/>
                    <a:pt x="33886" y="3345"/>
                  </a:cubicBezTo>
                  <a:lnTo>
                    <a:pt x="33886" y="3345"/>
                  </a:lnTo>
                  <a:cubicBezTo>
                    <a:pt x="33886" y="3345"/>
                    <a:pt x="34496" y="3683"/>
                    <a:pt x="34496" y="3683"/>
                  </a:cubicBezTo>
                  <a:cubicBezTo>
                    <a:pt x="62741" y="20075"/>
                    <a:pt x="78319" y="39650"/>
                    <a:pt x="82519" y="53738"/>
                  </a:cubicBezTo>
                  <a:cubicBezTo>
                    <a:pt x="84144" y="59225"/>
                    <a:pt x="84212" y="64237"/>
                    <a:pt x="82790" y="68369"/>
                  </a:cubicBezTo>
                  <a:cubicBezTo>
                    <a:pt x="81097" y="73313"/>
                    <a:pt x="77574" y="76836"/>
                    <a:pt x="72291" y="78461"/>
                  </a:cubicBezTo>
                  <a:lnTo>
                    <a:pt x="72291" y="78461"/>
                  </a:lnTo>
                  <a:cubicBezTo>
                    <a:pt x="64570" y="80900"/>
                    <a:pt x="52581" y="78596"/>
                    <a:pt x="37205" y="69385"/>
                  </a:cubicBezTo>
                  <a:cubicBezTo>
                    <a:pt x="14040" y="55432"/>
                    <a:pt x="3000" y="39176"/>
                    <a:pt x="562" y="26510"/>
                  </a:cubicBezTo>
                  <a:cubicBezTo>
                    <a:pt x="-387" y="21497"/>
                    <a:pt x="-116" y="16891"/>
                    <a:pt x="1239" y="13031"/>
                  </a:cubicBezTo>
                  <a:cubicBezTo>
                    <a:pt x="2796" y="8628"/>
                    <a:pt x="5574" y="5174"/>
                    <a:pt x="9435" y="28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3" name="Google Shape;1043;p33"/>
          <p:cNvGrpSpPr/>
          <p:nvPr/>
        </p:nvGrpSpPr>
        <p:grpSpPr>
          <a:xfrm rot="2700000">
            <a:off x="7470730" y="674787"/>
            <a:ext cx="1346376" cy="1606663"/>
            <a:chOff x="2882380" y="2206070"/>
            <a:chExt cx="1052434" cy="1255895"/>
          </a:xfrm>
        </p:grpSpPr>
        <p:sp>
          <p:nvSpPr>
            <p:cNvPr id="1044" name="Google Shape;1044;p33"/>
            <p:cNvSpPr/>
            <p:nvPr/>
          </p:nvSpPr>
          <p:spPr>
            <a:xfrm>
              <a:off x="2911529" y="2238331"/>
              <a:ext cx="1015306" cy="1215631"/>
            </a:xfrm>
            <a:custGeom>
              <a:avLst/>
              <a:gdLst/>
              <a:ahLst/>
              <a:cxnLst/>
              <a:rect l="l" t="t" r="r" b="b"/>
              <a:pathLst>
                <a:path w="1015306" h="1215631" extrusionOk="0">
                  <a:moveTo>
                    <a:pt x="603978" y="1189330"/>
                  </a:moveTo>
                  <a:cubicBezTo>
                    <a:pt x="546405" y="1127692"/>
                    <a:pt x="453949" y="793496"/>
                    <a:pt x="435932" y="772296"/>
                  </a:cubicBezTo>
                  <a:cubicBezTo>
                    <a:pt x="385403" y="712826"/>
                    <a:pt x="173398" y="685190"/>
                    <a:pt x="0" y="338667"/>
                  </a:cubicBezTo>
                  <a:lnTo>
                    <a:pt x="301685" y="185657"/>
                  </a:lnTo>
                  <a:lnTo>
                    <a:pt x="611023" y="0"/>
                  </a:lnTo>
                  <a:cubicBezTo>
                    <a:pt x="813003" y="330674"/>
                    <a:pt x="724070" y="525137"/>
                    <a:pt x="747776" y="599508"/>
                  </a:cubicBezTo>
                  <a:cubicBezTo>
                    <a:pt x="756243" y="625991"/>
                    <a:pt x="991345" y="882904"/>
                    <a:pt x="1013155" y="964387"/>
                  </a:cubicBezTo>
                  <a:cubicBezTo>
                    <a:pt x="1045871" y="1086781"/>
                    <a:pt x="696028" y="1287814"/>
                    <a:pt x="604046" y="11893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1045;p33"/>
            <p:cNvSpPr/>
            <p:nvPr/>
          </p:nvSpPr>
          <p:spPr>
            <a:xfrm>
              <a:off x="2903503" y="2230219"/>
              <a:ext cx="1031311" cy="1231746"/>
            </a:xfrm>
            <a:custGeom>
              <a:avLst/>
              <a:gdLst/>
              <a:ahLst/>
              <a:cxnLst/>
              <a:rect l="l" t="t" r="r" b="b"/>
              <a:pathLst>
                <a:path w="1031311" h="1231746" extrusionOk="0">
                  <a:moveTo>
                    <a:pt x="606112" y="1202995"/>
                  </a:moveTo>
                  <a:cubicBezTo>
                    <a:pt x="567639" y="1161746"/>
                    <a:pt x="515349" y="1006365"/>
                    <a:pt x="478232" y="896163"/>
                  </a:cubicBezTo>
                  <a:cubicBezTo>
                    <a:pt x="458521" y="837574"/>
                    <a:pt x="443145" y="791989"/>
                    <a:pt x="437794" y="785690"/>
                  </a:cubicBezTo>
                  <a:cubicBezTo>
                    <a:pt x="425535" y="771263"/>
                    <a:pt x="401760" y="758123"/>
                    <a:pt x="370671" y="740986"/>
                  </a:cubicBezTo>
                  <a:cubicBezTo>
                    <a:pt x="280247" y="691202"/>
                    <a:pt x="129879" y="608364"/>
                    <a:pt x="847" y="350368"/>
                  </a:cubicBezTo>
                  <a:cubicBezTo>
                    <a:pt x="-1117" y="346372"/>
                    <a:pt x="440" y="341563"/>
                    <a:pt x="4437" y="339531"/>
                  </a:cubicBezTo>
                  <a:lnTo>
                    <a:pt x="305918" y="186589"/>
                  </a:lnTo>
                  <a:lnTo>
                    <a:pt x="614917" y="1135"/>
                  </a:lnTo>
                  <a:cubicBezTo>
                    <a:pt x="618710" y="-1100"/>
                    <a:pt x="623655" y="51"/>
                    <a:pt x="625958" y="3844"/>
                  </a:cubicBezTo>
                  <a:cubicBezTo>
                    <a:pt x="776326" y="249987"/>
                    <a:pt x="766843" y="421352"/>
                    <a:pt x="761153" y="524443"/>
                  </a:cubicBezTo>
                  <a:cubicBezTo>
                    <a:pt x="759189" y="559935"/>
                    <a:pt x="757699" y="587028"/>
                    <a:pt x="763456" y="605113"/>
                  </a:cubicBezTo>
                  <a:cubicBezTo>
                    <a:pt x="765963" y="612970"/>
                    <a:pt x="796578" y="650291"/>
                    <a:pt x="835931" y="698314"/>
                  </a:cubicBezTo>
                  <a:cubicBezTo>
                    <a:pt x="909964" y="788603"/>
                    <a:pt x="1014341" y="915873"/>
                    <a:pt x="1028903" y="970399"/>
                  </a:cubicBezTo>
                  <a:cubicBezTo>
                    <a:pt x="1040011" y="1011987"/>
                    <a:pt x="1011699" y="1060823"/>
                    <a:pt x="964489" y="1104849"/>
                  </a:cubicBezTo>
                  <a:cubicBezTo>
                    <a:pt x="936854" y="1130656"/>
                    <a:pt x="902716" y="1154972"/>
                    <a:pt x="866276" y="1175360"/>
                  </a:cubicBezTo>
                  <a:cubicBezTo>
                    <a:pt x="829903" y="1195680"/>
                    <a:pt x="791227" y="1212004"/>
                    <a:pt x="754786" y="1221757"/>
                  </a:cubicBezTo>
                  <a:cubicBezTo>
                    <a:pt x="693081" y="1238216"/>
                    <a:pt x="636863" y="1235914"/>
                    <a:pt x="606044" y="1202927"/>
                  </a:cubicBezTo>
                  <a:lnTo>
                    <a:pt x="606044" y="1202927"/>
                  </a:lnTo>
                  <a:close/>
                  <a:moveTo>
                    <a:pt x="493539" y="891083"/>
                  </a:moveTo>
                  <a:cubicBezTo>
                    <a:pt x="530183" y="999863"/>
                    <a:pt x="581796" y="1153279"/>
                    <a:pt x="617965" y="1192022"/>
                  </a:cubicBezTo>
                  <a:cubicBezTo>
                    <a:pt x="644110" y="1219996"/>
                    <a:pt x="694504" y="1221215"/>
                    <a:pt x="750723" y="1206246"/>
                  </a:cubicBezTo>
                  <a:cubicBezTo>
                    <a:pt x="786011" y="1196831"/>
                    <a:pt x="823333" y="1181049"/>
                    <a:pt x="858554" y="1161339"/>
                  </a:cubicBezTo>
                  <a:cubicBezTo>
                    <a:pt x="893775" y="1141629"/>
                    <a:pt x="926897" y="1118058"/>
                    <a:pt x="953584" y="1093132"/>
                  </a:cubicBezTo>
                  <a:cubicBezTo>
                    <a:pt x="996595" y="1052966"/>
                    <a:pt x="1022739" y="1009684"/>
                    <a:pt x="1013392" y="974666"/>
                  </a:cubicBezTo>
                  <a:cubicBezTo>
                    <a:pt x="999710" y="923460"/>
                    <a:pt x="896620" y="797814"/>
                    <a:pt x="823536" y="708677"/>
                  </a:cubicBezTo>
                  <a:cubicBezTo>
                    <a:pt x="783032" y="659300"/>
                    <a:pt x="751603" y="620895"/>
                    <a:pt x="748149" y="610125"/>
                  </a:cubicBezTo>
                  <a:cubicBezTo>
                    <a:pt x="741511" y="589196"/>
                    <a:pt x="743069" y="560815"/>
                    <a:pt x="745101" y="523697"/>
                  </a:cubicBezTo>
                  <a:cubicBezTo>
                    <a:pt x="750655" y="423452"/>
                    <a:pt x="759731" y="257438"/>
                    <a:pt x="616339" y="19220"/>
                  </a:cubicBezTo>
                  <a:lnTo>
                    <a:pt x="313436" y="201016"/>
                  </a:lnTo>
                  <a:lnTo>
                    <a:pt x="18999" y="350368"/>
                  </a:lnTo>
                  <a:cubicBezTo>
                    <a:pt x="144983" y="598136"/>
                    <a:pt x="290610" y="678400"/>
                    <a:pt x="378596" y="726830"/>
                  </a:cubicBezTo>
                  <a:cubicBezTo>
                    <a:pt x="411175" y="744779"/>
                    <a:pt x="436101" y="758461"/>
                    <a:pt x="450258" y="775259"/>
                  </a:cubicBezTo>
                  <a:cubicBezTo>
                    <a:pt x="457573" y="783861"/>
                    <a:pt x="473354" y="830800"/>
                    <a:pt x="493674" y="8910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1046;p33"/>
            <p:cNvSpPr/>
            <p:nvPr/>
          </p:nvSpPr>
          <p:spPr>
            <a:xfrm>
              <a:off x="3339449" y="2829739"/>
              <a:ext cx="332235" cy="201996"/>
            </a:xfrm>
            <a:custGeom>
              <a:avLst/>
              <a:gdLst/>
              <a:ahLst/>
              <a:cxnLst/>
              <a:rect l="l" t="t" r="r" b="b"/>
              <a:pathLst>
                <a:path w="332235" h="201996" extrusionOk="0">
                  <a:moveTo>
                    <a:pt x="313083" y="12502"/>
                  </a:moveTo>
                  <a:cubicBezTo>
                    <a:pt x="310645" y="8776"/>
                    <a:pt x="311660" y="3764"/>
                    <a:pt x="315386" y="1326"/>
                  </a:cubicBezTo>
                  <a:cubicBezTo>
                    <a:pt x="319111" y="-1113"/>
                    <a:pt x="324123" y="-97"/>
                    <a:pt x="326562" y="3629"/>
                  </a:cubicBezTo>
                  <a:cubicBezTo>
                    <a:pt x="342140" y="27268"/>
                    <a:pt x="324259" y="57883"/>
                    <a:pt x="289783" y="88024"/>
                  </a:cubicBezTo>
                  <a:cubicBezTo>
                    <a:pt x="266956" y="108006"/>
                    <a:pt x="236612" y="128123"/>
                    <a:pt x="204371" y="145801"/>
                  </a:cubicBezTo>
                  <a:cubicBezTo>
                    <a:pt x="172130" y="163479"/>
                    <a:pt x="137857" y="178652"/>
                    <a:pt x="107106" y="188812"/>
                  </a:cubicBezTo>
                  <a:cubicBezTo>
                    <a:pt x="55154" y="205948"/>
                    <a:pt x="11940" y="208319"/>
                    <a:pt x="765" y="184273"/>
                  </a:cubicBezTo>
                  <a:cubicBezTo>
                    <a:pt x="-1132" y="180209"/>
                    <a:pt x="629" y="175400"/>
                    <a:pt x="4625" y="173572"/>
                  </a:cubicBezTo>
                  <a:cubicBezTo>
                    <a:pt x="8689" y="171675"/>
                    <a:pt x="13498" y="173436"/>
                    <a:pt x="15327" y="177432"/>
                  </a:cubicBezTo>
                  <a:cubicBezTo>
                    <a:pt x="22304" y="192334"/>
                    <a:pt x="57864" y="187999"/>
                    <a:pt x="102026" y="173368"/>
                  </a:cubicBezTo>
                  <a:cubicBezTo>
                    <a:pt x="131964" y="163479"/>
                    <a:pt x="165289" y="148713"/>
                    <a:pt x="196581" y="131577"/>
                  </a:cubicBezTo>
                  <a:cubicBezTo>
                    <a:pt x="227874" y="114440"/>
                    <a:pt x="257203" y="95001"/>
                    <a:pt x="279081" y="75832"/>
                  </a:cubicBezTo>
                  <a:cubicBezTo>
                    <a:pt x="307325" y="51110"/>
                    <a:pt x="323107" y="27674"/>
                    <a:pt x="313015" y="124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1047;p33"/>
            <p:cNvSpPr/>
            <p:nvPr/>
          </p:nvSpPr>
          <p:spPr>
            <a:xfrm>
              <a:off x="2890916" y="2218828"/>
              <a:ext cx="705933" cy="478102"/>
            </a:xfrm>
            <a:custGeom>
              <a:avLst/>
              <a:gdLst/>
              <a:ahLst/>
              <a:cxnLst/>
              <a:rect l="l" t="t" r="r" b="b"/>
              <a:pathLst>
                <a:path w="705933" h="478102" extrusionOk="0">
                  <a:moveTo>
                    <a:pt x="311055" y="159981"/>
                  </a:moveTo>
                  <a:cubicBezTo>
                    <a:pt x="456885" y="79175"/>
                    <a:pt x="578940" y="-11249"/>
                    <a:pt x="641526" y="1147"/>
                  </a:cubicBezTo>
                  <a:cubicBezTo>
                    <a:pt x="656630" y="4127"/>
                    <a:pt x="696796" y="83917"/>
                    <a:pt x="702147" y="93603"/>
                  </a:cubicBezTo>
                  <a:cubicBezTo>
                    <a:pt x="729579" y="143116"/>
                    <a:pt x="605017" y="264629"/>
                    <a:pt x="423831" y="365010"/>
                  </a:cubicBezTo>
                  <a:cubicBezTo>
                    <a:pt x="242712" y="465391"/>
                    <a:pt x="73649" y="506641"/>
                    <a:pt x="46217" y="457195"/>
                  </a:cubicBezTo>
                  <a:cubicBezTo>
                    <a:pt x="37683" y="441820"/>
                    <a:pt x="-14201" y="369481"/>
                    <a:pt x="3748" y="342997"/>
                  </a:cubicBezTo>
                  <a:cubicBezTo>
                    <a:pt x="43576" y="284204"/>
                    <a:pt x="186154" y="229272"/>
                    <a:pt x="311055" y="1600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1048;p33"/>
            <p:cNvSpPr/>
            <p:nvPr/>
          </p:nvSpPr>
          <p:spPr>
            <a:xfrm>
              <a:off x="2883068" y="2210794"/>
              <a:ext cx="721683" cy="493972"/>
            </a:xfrm>
            <a:custGeom>
              <a:avLst/>
              <a:gdLst/>
              <a:ahLst/>
              <a:cxnLst/>
              <a:rect l="l" t="t" r="r" b="b"/>
              <a:pathLst>
                <a:path w="721683" h="493972" extrusionOk="0">
                  <a:moveTo>
                    <a:pt x="314973" y="160971"/>
                  </a:moveTo>
                  <a:cubicBezTo>
                    <a:pt x="352904" y="139974"/>
                    <a:pt x="389277" y="118231"/>
                    <a:pt x="423415" y="97911"/>
                  </a:cubicBezTo>
                  <a:cubicBezTo>
                    <a:pt x="521696" y="39254"/>
                    <a:pt x="601689" y="-8430"/>
                    <a:pt x="650931" y="1256"/>
                  </a:cubicBezTo>
                  <a:cubicBezTo>
                    <a:pt x="668000" y="4643"/>
                    <a:pt x="701867" y="68989"/>
                    <a:pt x="713720" y="91477"/>
                  </a:cubicBezTo>
                  <a:lnTo>
                    <a:pt x="717039" y="97708"/>
                  </a:lnTo>
                  <a:cubicBezTo>
                    <a:pt x="732753" y="126088"/>
                    <a:pt x="707759" y="172283"/>
                    <a:pt x="654724" y="224031"/>
                  </a:cubicBezTo>
                  <a:cubicBezTo>
                    <a:pt x="603924" y="273612"/>
                    <a:pt x="526843" y="329559"/>
                    <a:pt x="435674" y="380088"/>
                  </a:cubicBezTo>
                  <a:lnTo>
                    <a:pt x="435674" y="380088"/>
                  </a:lnTo>
                  <a:cubicBezTo>
                    <a:pt x="344505" y="430685"/>
                    <a:pt x="256181" y="466381"/>
                    <a:pt x="187161" y="483179"/>
                  </a:cubicBezTo>
                  <a:cubicBezTo>
                    <a:pt x="115160" y="500722"/>
                    <a:pt x="62735" y="497470"/>
                    <a:pt x="47020" y="469090"/>
                  </a:cubicBezTo>
                  <a:cubicBezTo>
                    <a:pt x="45801" y="466923"/>
                    <a:pt x="43498" y="463265"/>
                    <a:pt x="40586" y="458659"/>
                  </a:cubicBezTo>
                  <a:cubicBezTo>
                    <a:pt x="23449" y="431430"/>
                    <a:pt x="-13194" y="373180"/>
                    <a:pt x="4890" y="346493"/>
                  </a:cubicBezTo>
                  <a:cubicBezTo>
                    <a:pt x="34151" y="303279"/>
                    <a:pt x="114144" y="263316"/>
                    <a:pt x="203146" y="218883"/>
                  </a:cubicBezTo>
                  <a:lnTo>
                    <a:pt x="203755" y="218612"/>
                  </a:lnTo>
                  <a:cubicBezTo>
                    <a:pt x="240264" y="200392"/>
                    <a:pt x="278330" y="181359"/>
                    <a:pt x="314973" y="161039"/>
                  </a:cubicBezTo>
                  <a:lnTo>
                    <a:pt x="314973" y="161039"/>
                  </a:lnTo>
                  <a:close/>
                  <a:moveTo>
                    <a:pt x="431678" y="111729"/>
                  </a:moveTo>
                  <a:cubicBezTo>
                    <a:pt x="397473" y="132117"/>
                    <a:pt x="360965" y="153927"/>
                    <a:pt x="322831" y="175060"/>
                  </a:cubicBezTo>
                  <a:cubicBezTo>
                    <a:pt x="286187" y="195380"/>
                    <a:pt x="247782" y="214548"/>
                    <a:pt x="210935" y="232972"/>
                  </a:cubicBezTo>
                  <a:lnTo>
                    <a:pt x="210326" y="233310"/>
                  </a:lnTo>
                  <a:cubicBezTo>
                    <a:pt x="123288" y="276795"/>
                    <a:pt x="45056" y="315877"/>
                    <a:pt x="18234" y="355501"/>
                  </a:cubicBezTo>
                  <a:cubicBezTo>
                    <a:pt x="6042" y="373518"/>
                    <a:pt x="38893" y="425673"/>
                    <a:pt x="54200" y="450057"/>
                  </a:cubicBezTo>
                  <a:cubicBezTo>
                    <a:pt x="57248" y="454866"/>
                    <a:pt x="59619" y="458659"/>
                    <a:pt x="61041" y="461233"/>
                  </a:cubicBezTo>
                  <a:cubicBezTo>
                    <a:pt x="72759" y="482366"/>
                    <a:pt x="118615" y="483246"/>
                    <a:pt x="183300" y="467464"/>
                  </a:cubicBezTo>
                  <a:cubicBezTo>
                    <a:pt x="250966" y="450938"/>
                    <a:pt x="337800" y="415784"/>
                    <a:pt x="427750" y="366000"/>
                  </a:cubicBezTo>
                  <a:lnTo>
                    <a:pt x="427750" y="366000"/>
                  </a:lnTo>
                  <a:cubicBezTo>
                    <a:pt x="517700" y="316148"/>
                    <a:pt x="593493" y="261081"/>
                    <a:pt x="643345" y="212448"/>
                  </a:cubicBezTo>
                  <a:cubicBezTo>
                    <a:pt x="690961" y="165983"/>
                    <a:pt x="714533" y="126698"/>
                    <a:pt x="702815" y="105565"/>
                  </a:cubicBezTo>
                  <a:lnTo>
                    <a:pt x="699293" y="98995"/>
                  </a:lnTo>
                  <a:cubicBezTo>
                    <a:pt x="688387" y="78269"/>
                    <a:pt x="657162" y="19002"/>
                    <a:pt x="647680" y="17173"/>
                  </a:cubicBezTo>
                  <a:cubicBezTo>
                    <a:pt x="604466" y="8639"/>
                    <a:pt x="526911" y="54901"/>
                    <a:pt x="431543" y="1117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1049;p33"/>
            <p:cNvSpPr/>
            <p:nvPr/>
          </p:nvSpPr>
          <p:spPr>
            <a:xfrm>
              <a:off x="2890228" y="2213899"/>
              <a:ext cx="663463" cy="405276"/>
            </a:xfrm>
            <a:custGeom>
              <a:avLst/>
              <a:gdLst/>
              <a:ahLst/>
              <a:cxnLst/>
              <a:rect l="l" t="t" r="r" b="b"/>
              <a:pathLst>
                <a:path w="663463" h="405276" extrusionOk="0">
                  <a:moveTo>
                    <a:pt x="381439" y="292249"/>
                  </a:moveTo>
                  <a:cubicBezTo>
                    <a:pt x="562084" y="192139"/>
                    <a:pt x="687120" y="70219"/>
                    <a:pt x="659688" y="20842"/>
                  </a:cubicBezTo>
                  <a:cubicBezTo>
                    <a:pt x="632324" y="-28536"/>
                    <a:pt x="462652" y="12849"/>
                    <a:pt x="282074" y="113027"/>
                  </a:cubicBezTo>
                  <a:cubicBezTo>
                    <a:pt x="101430" y="213137"/>
                    <a:pt x="-23606" y="335057"/>
                    <a:pt x="3758" y="384434"/>
                  </a:cubicBezTo>
                  <a:cubicBezTo>
                    <a:pt x="31122" y="433812"/>
                    <a:pt x="200727" y="392427"/>
                    <a:pt x="381372" y="2922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1050;p33"/>
            <p:cNvSpPr/>
            <p:nvPr/>
          </p:nvSpPr>
          <p:spPr>
            <a:xfrm>
              <a:off x="2882380" y="2206070"/>
              <a:ext cx="679319" cy="420934"/>
            </a:xfrm>
            <a:custGeom>
              <a:avLst/>
              <a:gdLst/>
              <a:ahLst/>
              <a:cxnLst/>
              <a:rect l="l" t="t" r="r" b="b"/>
              <a:pathLst>
                <a:path w="679319" h="420934" extrusionOk="0">
                  <a:moveTo>
                    <a:pt x="385427" y="293034"/>
                  </a:moveTo>
                  <a:cubicBezTo>
                    <a:pt x="475106" y="243318"/>
                    <a:pt x="550899" y="188251"/>
                    <a:pt x="600819" y="139550"/>
                  </a:cubicBezTo>
                  <a:cubicBezTo>
                    <a:pt x="648503" y="93017"/>
                    <a:pt x="672210" y="53664"/>
                    <a:pt x="660560" y="32599"/>
                  </a:cubicBezTo>
                  <a:cubicBezTo>
                    <a:pt x="648842" y="11534"/>
                    <a:pt x="602919" y="10721"/>
                    <a:pt x="538166" y="26571"/>
                  </a:cubicBezTo>
                  <a:cubicBezTo>
                    <a:pt x="470432" y="43098"/>
                    <a:pt x="383666" y="78184"/>
                    <a:pt x="293987" y="127832"/>
                  </a:cubicBezTo>
                  <a:lnTo>
                    <a:pt x="293377" y="128171"/>
                  </a:lnTo>
                  <a:cubicBezTo>
                    <a:pt x="203901" y="177820"/>
                    <a:pt x="128243" y="232751"/>
                    <a:pt x="78392" y="281384"/>
                  </a:cubicBezTo>
                  <a:cubicBezTo>
                    <a:pt x="30708" y="327917"/>
                    <a:pt x="7001" y="367270"/>
                    <a:pt x="18651" y="388335"/>
                  </a:cubicBezTo>
                  <a:cubicBezTo>
                    <a:pt x="30369" y="409400"/>
                    <a:pt x="76292" y="410213"/>
                    <a:pt x="141045" y="394363"/>
                  </a:cubicBezTo>
                  <a:cubicBezTo>
                    <a:pt x="208778" y="377836"/>
                    <a:pt x="295613" y="342750"/>
                    <a:pt x="385291" y="293034"/>
                  </a:cubicBezTo>
                  <a:lnTo>
                    <a:pt x="385291" y="293034"/>
                  </a:lnTo>
                  <a:close/>
                  <a:moveTo>
                    <a:pt x="612062" y="151133"/>
                  </a:moveTo>
                  <a:cubicBezTo>
                    <a:pt x="561195" y="200781"/>
                    <a:pt x="484182" y="256729"/>
                    <a:pt x="393216" y="307123"/>
                  </a:cubicBezTo>
                  <a:cubicBezTo>
                    <a:pt x="302250" y="357516"/>
                    <a:pt x="213926" y="393212"/>
                    <a:pt x="144906" y="410077"/>
                  </a:cubicBezTo>
                  <a:cubicBezTo>
                    <a:pt x="72837" y="427688"/>
                    <a:pt x="20276" y="424437"/>
                    <a:pt x="4630" y="396192"/>
                  </a:cubicBezTo>
                  <a:cubicBezTo>
                    <a:pt x="-11084" y="367947"/>
                    <a:pt x="14045" y="321617"/>
                    <a:pt x="67215" y="269801"/>
                  </a:cubicBezTo>
                  <a:cubicBezTo>
                    <a:pt x="118015" y="220288"/>
                    <a:pt x="194825" y="164408"/>
                    <a:pt x="285588" y="114015"/>
                  </a:cubicBezTo>
                  <a:cubicBezTo>
                    <a:pt x="285791" y="113879"/>
                    <a:pt x="285927" y="113812"/>
                    <a:pt x="286130" y="113744"/>
                  </a:cubicBezTo>
                  <a:cubicBezTo>
                    <a:pt x="377096" y="63350"/>
                    <a:pt x="465352" y="27655"/>
                    <a:pt x="534440" y="10857"/>
                  </a:cubicBezTo>
                  <a:cubicBezTo>
                    <a:pt x="606508" y="-6754"/>
                    <a:pt x="659069" y="-3503"/>
                    <a:pt x="674716" y="24742"/>
                  </a:cubicBezTo>
                  <a:cubicBezTo>
                    <a:pt x="690362" y="53055"/>
                    <a:pt x="665301" y="99317"/>
                    <a:pt x="612130" y="1511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1051;p33"/>
            <p:cNvSpPr/>
            <p:nvPr/>
          </p:nvSpPr>
          <p:spPr>
            <a:xfrm>
              <a:off x="3286398" y="2764806"/>
              <a:ext cx="377358" cy="223132"/>
            </a:xfrm>
            <a:custGeom>
              <a:avLst/>
              <a:gdLst/>
              <a:ahLst/>
              <a:cxnLst/>
              <a:rect l="l" t="t" r="r" b="b"/>
              <a:pathLst>
                <a:path w="377358" h="223132" extrusionOk="0">
                  <a:moveTo>
                    <a:pt x="361123" y="8618"/>
                  </a:moveTo>
                  <a:cubicBezTo>
                    <a:pt x="360851" y="4147"/>
                    <a:pt x="364170" y="286"/>
                    <a:pt x="368641" y="15"/>
                  </a:cubicBezTo>
                  <a:cubicBezTo>
                    <a:pt x="373111" y="-255"/>
                    <a:pt x="376972" y="3064"/>
                    <a:pt x="377243" y="7534"/>
                  </a:cubicBezTo>
                  <a:cubicBezTo>
                    <a:pt x="378191" y="21081"/>
                    <a:pt x="373247" y="35508"/>
                    <a:pt x="363832" y="50138"/>
                  </a:cubicBezTo>
                  <a:cubicBezTo>
                    <a:pt x="339109" y="88407"/>
                    <a:pt x="282077" y="130131"/>
                    <a:pt x="220305" y="162914"/>
                  </a:cubicBezTo>
                  <a:cubicBezTo>
                    <a:pt x="158668" y="195629"/>
                    <a:pt x="91815" y="219675"/>
                    <a:pt x="47246" y="222790"/>
                  </a:cubicBezTo>
                  <a:cubicBezTo>
                    <a:pt x="28958" y="224077"/>
                    <a:pt x="13921" y="221774"/>
                    <a:pt x="3694" y="215204"/>
                  </a:cubicBezTo>
                  <a:cubicBezTo>
                    <a:pt x="-32" y="212766"/>
                    <a:pt x="-1116" y="207821"/>
                    <a:pt x="1255" y="204028"/>
                  </a:cubicBezTo>
                  <a:cubicBezTo>
                    <a:pt x="3694" y="200303"/>
                    <a:pt x="8638" y="199151"/>
                    <a:pt x="12431" y="201590"/>
                  </a:cubicBezTo>
                  <a:cubicBezTo>
                    <a:pt x="19543" y="206128"/>
                    <a:pt x="31261" y="207618"/>
                    <a:pt x="46163" y="206602"/>
                  </a:cubicBezTo>
                  <a:cubicBezTo>
                    <a:pt x="88496" y="203690"/>
                    <a:pt x="152910" y="180322"/>
                    <a:pt x="212786" y="148555"/>
                  </a:cubicBezTo>
                  <a:cubicBezTo>
                    <a:pt x="272459" y="116923"/>
                    <a:pt x="327120" y="77164"/>
                    <a:pt x="350217" y="41333"/>
                  </a:cubicBezTo>
                  <a:cubicBezTo>
                    <a:pt x="357804" y="29547"/>
                    <a:pt x="361800" y="18439"/>
                    <a:pt x="361123" y="85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1052;p33"/>
            <p:cNvSpPr/>
            <p:nvPr/>
          </p:nvSpPr>
          <p:spPr>
            <a:xfrm>
              <a:off x="3264173" y="2502813"/>
              <a:ext cx="77438" cy="120462"/>
            </a:xfrm>
            <a:custGeom>
              <a:avLst/>
              <a:gdLst/>
              <a:ahLst/>
              <a:cxnLst/>
              <a:rect l="l" t="t" r="r" b="b"/>
              <a:pathLst>
                <a:path w="77438" h="120462" extrusionOk="0">
                  <a:moveTo>
                    <a:pt x="71502" y="119362"/>
                  </a:moveTo>
                  <a:cubicBezTo>
                    <a:pt x="82881" y="113063"/>
                    <a:pt x="77395" y="81364"/>
                    <a:pt x="59378" y="48784"/>
                  </a:cubicBezTo>
                  <a:cubicBezTo>
                    <a:pt x="41293" y="16204"/>
                    <a:pt x="17316" y="-5199"/>
                    <a:pt x="5936" y="1100"/>
                  </a:cubicBezTo>
                  <a:cubicBezTo>
                    <a:pt x="-5443" y="7399"/>
                    <a:pt x="44" y="39098"/>
                    <a:pt x="18061" y="71678"/>
                  </a:cubicBezTo>
                  <a:cubicBezTo>
                    <a:pt x="36146" y="104258"/>
                    <a:pt x="60123" y="125661"/>
                    <a:pt x="71502" y="1193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1053;p33"/>
            <p:cNvSpPr/>
            <p:nvPr/>
          </p:nvSpPr>
          <p:spPr>
            <a:xfrm>
              <a:off x="3256142" y="2494798"/>
              <a:ext cx="93502" cy="136561"/>
            </a:xfrm>
            <a:custGeom>
              <a:avLst/>
              <a:gdLst/>
              <a:ahLst/>
              <a:cxnLst/>
              <a:rect l="l" t="t" r="r" b="b"/>
              <a:pathLst>
                <a:path w="93502" h="136561" extrusionOk="0">
                  <a:moveTo>
                    <a:pt x="75606" y="120334"/>
                  </a:moveTo>
                  <a:cubicBezTo>
                    <a:pt x="77908" y="119047"/>
                    <a:pt x="78112" y="112612"/>
                    <a:pt x="76554" y="103333"/>
                  </a:cubicBezTo>
                  <a:cubicBezTo>
                    <a:pt x="74522" y="91344"/>
                    <a:pt x="68967" y="76239"/>
                    <a:pt x="60366" y="60796"/>
                  </a:cubicBezTo>
                  <a:lnTo>
                    <a:pt x="60366" y="60796"/>
                  </a:lnTo>
                  <a:cubicBezTo>
                    <a:pt x="51763" y="45285"/>
                    <a:pt x="41874" y="32484"/>
                    <a:pt x="32798" y="24423"/>
                  </a:cubicBezTo>
                  <a:cubicBezTo>
                    <a:pt x="25754" y="18124"/>
                    <a:pt x="20199" y="14873"/>
                    <a:pt x="17897" y="16228"/>
                  </a:cubicBezTo>
                  <a:cubicBezTo>
                    <a:pt x="15594" y="17515"/>
                    <a:pt x="15391" y="23949"/>
                    <a:pt x="16948" y="33229"/>
                  </a:cubicBezTo>
                  <a:cubicBezTo>
                    <a:pt x="18980" y="45217"/>
                    <a:pt x="24602" y="60322"/>
                    <a:pt x="33137" y="75765"/>
                  </a:cubicBezTo>
                  <a:lnTo>
                    <a:pt x="33137" y="75901"/>
                  </a:lnTo>
                  <a:cubicBezTo>
                    <a:pt x="41739" y="91344"/>
                    <a:pt x="51628" y="104078"/>
                    <a:pt x="60704" y="112138"/>
                  </a:cubicBezTo>
                  <a:cubicBezTo>
                    <a:pt x="67748" y="118437"/>
                    <a:pt x="73235" y="121688"/>
                    <a:pt x="75606" y="120334"/>
                  </a:cubicBezTo>
                  <a:lnTo>
                    <a:pt x="75606" y="120334"/>
                  </a:lnTo>
                  <a:close/>
                  <a:moveTo>
                    <a:pt x="92471" y="100623"/>
                  </a:moveTo>
                  <a:cubicBezTo>
                    <a:pt x="95248" y="116879"/>
                    <a:pt x="92471" y="129478"/>
                    <a:pt x="83463" y="134490"/>
                  </a:cubicBezTo>
                  <a:cubicBezTo>
                    <a:pt x="74454" y="139502"/>
                    <a:pt x="62262" y="135167"/>
                    <a:pt x="49934" y="124195"/>
                  </a:cubicBezTo>
                  <a:cubicBezTo>
                    <a:pt x="39639" y="114983"/>
                    <a:pt x="28531" y="100759"/>
                    <a:pt x="19048" y="83690"/>
                  </a:cubicBezTo>
                  <a:lnTo>
                    <a:pt x="19048" y="83690"/>
                  </a:lnTo>
                  <a:cubicBezTo>
                    <a:pt x="9566" y="66553"/>
                    <a:pt x="3334" y="49552"/>
                    <a:pt x="1031" y="35938"/>
                  </a:cubicBezTo>
                  <a:cubicBezTo>
                    <a:pt x="-1746" y="19682"/>
                    <a:pt x="1031" y="7084"/>
                    <a:pt x="10039" y="2071"/>
                  </a:cubicBezTo>
                  <a:cubicBezTo>
                    <a:pt x="19048" y="-2941"/>
                    <a:pt x="31240" y="1394"/>
                    <a:pt x="43567" y="12367"/>
                  </a:cubicBezTo>
                  <a:cubicBezTo>
                    <a:pt x="53863" y="21579"/>
                    <a:pt x="65039" y="35802"/>
                    <a:pt x="74454" y="52871"/>
                  </a:cubicBezTo>
                  <a:lnTo>
                    <a:pt x="74454" y="52871"/>
                  </a:lnTo>
                  <a:cubicBezTo>
                    <a:pt x="83937" y="70008"/>
                    <a:pt x="90100" y="87009"/>
                    <a:pt x="92471" y="1005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1054;p33"/>
            <p:cNvSpPr/>
            <p:nvPr/>
          </p:nvSpPr>
          <p:spPr>
            <a:xfrm>
              <a:off x="3407700" y="2404803"/>
              <a:ext cx="77438" cy="120462"/>
            </a:xfrm>
            <a:custGeom>
              <a:avLst/>
              <a:gdLst/>
              <a:ahLst/>
              <a:cxnLst/>
              <a:rect l="l" t="t" r="r" b="b"/>
              <a:pathLst>
                <a:path w="77438" h="120462" extrusionOk="0">
                  <a:moveTo>
                    <a:pt x="71502" y="119362"/>
                  </a:moveTo>
                  <a:cubicBezTo>
                    <a:pt x="82881" y="113063"/>
                    <a:pt x="77395" y="81364"/>
                    <a:pt x="59378" y="48784"/>
                  </a:cubicBezTo>
                  <a:cubicBezTo>
                    <a:pt x="41293" y="16204"/>
                    <a:pt x="17316" y="-5199"/>
                    <a:pt x="5936" y="1100"/>
                  </a:cubicBezTo>
                  <a:cubicBezTo>
                    <a:pt x="-5443" y="7399"/>
                    <a:pt x="44" y="39098"/>
                    <a:pt x="18061" y="71678"/>
                  </a:cubicBezTo>
                  <a:cubicBezTo>
                    <a:pt x="36078" y="104258"/>
                    <a:pt x="60123" y="125661"/>
                    <a:pt x="71502" y="1193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1055;p33"/>
            <p:cNvSpPr/>
            <p:nvPr/>
          </p:nvSpPr>
          <p:spPr>
            <a:xfrm>
              <a:off x="3399669" y="2396787"/>
              <a:ext cx="93502" cy="136493"/>
            </a:xfrm>
            <a:custGeom>
              <a:avLst/>
              <a:gdLst/>
              <a:ahLst/>
              <a:cxnLst/>
              <a:rect l="l" t="t" r="r" b="b"/>
              <a:pathLst>
                <a:path w="93502" h="136493" extrusionOk="0">
                  <a:moveTo>
                    <a:pt x="75606" y="120334"/>
                  </a:moveTo>
                  <a:cubicBezTo>
                    <a:pt x="77976" y="119047"/>
                    <a:pt x="78112" y="112612"/>
                    <a:pt x="76554" y="103333"/>
                  </a:cubicBezTo>
                  <a:cubicBezTo>
                    <a:pt x="74522" y="91344"/>
                    <a:pt x="68967" y="76239"/>
                    <a:pt x="60366" y="60728"/>
                  </a:cubicBezTo>
                  <a:cubicBezTo>
                    <a:pt x="51763" y="45217"/>
                    <a:pt x="41874" y="32484"/>
                    <a:pt x="32798" y="24423"/>
                  </a:cubicBezTo>
                  <a:cubicBezTo>
                    <a:pt x="25754" y="18124"/>
                    <a:pt x="20199" y="14873"/>
                    <a:pt x="17897" y="16160"/>
                  </a:cubicBezTo>
                  <a:cubicBezTo>
                    <a:pt x="15594" y="17447"/>
                    <a:pt x="15391" y="23881"/>
                    <a:pt x="17016" y="33161"/>
                  </a:cubicBezTo>
                  <a:cubicBezTo>
                    <a:pt x="19048" y="44947"/>
                    <a:pt x="24467" y="59916"/>
                    <a:pt x="32866" y="75156"/>
                  </a:cubicBezTo>
                  <a:cubicBezTo>
                    <a:pt x="33137" y="75562"/>
                    <a:pt x="33340" y="75901"/>
                    <a:pt x="33543" y="76307"/>
                  </a:cubicBezTo>
                  <a:cubicBezTo>
                    <a:pt x="42078" y="91547"/>
                    <a:pt x="51831" y="104078"/>
                    <a:pt x="60772" y="112070"/>
                  </a:cubicBezTo>
                  <a:cubicBezTo>
                    <a:pt x="67816" y="118369"/>
                    <a:pt x="73370" y="121621"/>
                    <a:pt x="75673" y="120266"/>
                  </a:cubicBezTo>
                  <a:lnTo>
                    <a:pt x="75673" y="120266"/>
                  </a:lnTo>
                  <a:close/>
                  <a:moveTo>
                    <a:pt x="92471" y="100556"/>
                  </a:moveTo>
                  <a:cubicBezTo>
                    <a:pt x="95248" y="116812"/>
                    <a:pt x="92471" y="129410"/>
                    <a:pt x="83463" y="134422"/>
                  </a:cubicBezTo>
                  <a:cubicBezTo>
                    <a:pt x="74454" y="139435"/>
                    <a:pt x="62262" y="135100"/>
                    <a:pt x="49934" y="124127"/>
                  </a:cubicBezTo>
                  <a:cubicBezTo>
                    <a:pt x="39707" y="115051"/>
                    <a:pt x="28734" y="100962"/>
                    <a:pt x="19387" y="84164"/>
                  </a:cubicBezTo>
                  <a:cubicBezTo>
                    <a:pt x="19116" y="83758"/>
                    <a:pt x="18912" y="83419"/>
                    <a:pt x="18709" y="83013"/>
                  </a:cubicBezTo>
                  <a:cubicBezTo>
                    <a:pt x="9430" y="66079"/>
                    <a:pt x="3334" y="49349"/>
                    <a:pt x="1031" y="35938"/>
                  </a:cubicBezTo>
                  <a:cubicBezTo>
                    <a:pt x="-1746" y="19682"/>
                    <a:pt x="1031" y="7084"/>
                    <a:pt x="10039" y="2071"/>
                  </a:cubicBezTo>
                  <a:cubicBezTo>
                    <a:pt x="19048" y="-2941"/>
                    <a:pt x="31240" y="1394"/>
                    <a:pt x="43567" y="12367"/>
                  </a:cubicBezTo>
                  <a:cubicBezTo>
                    <a:pt x="53863" y="21579"/>
                    <a:pt x="65039" y="35803"/>
                    <a:pt x="74454" y="52871"/>
                  </a:cubicBezTo>
                  <a:cubicBezTo>
                    <a:pt x="83937" y="70008"/>
                    <a:pt x="90100" y="87009"/>
                    <a:pt x="92471" y="1005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1056;p33"/>
            <p:cNvSpPr/>
            <p:nvPr/>
          </p:nvSpPr>
          <p:spPr>
            <a:xfrm>
              <a:off x="3506117" y="2310383"/>
              <a:ext cx="77438" cy="120462"/>
            </a:xfrm>
            <a:custGeom>
              <a:avLst/>
              <a:gdLst/>
              <a:ahLst/>
              <a:cxnLst/>
              <a:rect l="l" t="t" r="r" b="b"/>
              <a:pathLst>
                <a:path w="77438" h="120462" extrusionOk="0">
                  <a:moveTo>
                    <a:pt x="71502" y="119362"/>
                  </a:moveTo>
                  <a:cubicBezTo>
                    <a:pt x="82881" y="113063"/>
                    <a:pt x="77395" y="81364"/>
                    <a:pt x="59378" y="48784"/>
                  </a:cubicBezTo>
                  <a:cubicBezTo>
                    <a:pt x="41361" y="16204"/>
                    <a:pt x="17316" y="-5199"/>
                    <a:pt x="5936" y="1100"/>
                  </a:cubicBezTo>
                  <a:cubicBezTo>
                    <a:pt x="-5443" y="7399"/>
                    <a:pt x="44" y="39098"/>
                    <a:pt x="18061" y="71678"/>
                  </a:cubicBezTo>
                  <a:cubicBezTo>
                    <a:pt x="36077" y="104258"/>
                    <a:pt x="60123" y="125661"/>
                    <a:pt x="71502" y="1193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1057;p33"/>
            <p:cNvSpPr/>
            <p:nvPr/>
          </p:nvSpPr>
          <p:spPr>
            <a:xfrm>
              <a:off x="3498085" y="2302367"/>
              <a:ext cx="93502" cy="136493"/>
            </a:xfrm>
            <a:custGeom>
              <a:avLst/>
              <a:gdLst/>
              <a:ahLst/>
              <a:cxnLst/>
              <a:rect l="l" t="t" r="r" b="b"/>
              <a:pathLst>
                <a:path w="93502" h="136493" extrusionOk="0">
                  <a:moveTo>
                    <a:pt x="75605" y="120334"/>
                  </a:moveTo>
                  <a:cubicBezTo>
                    <a:pt x="77976" y="119047"/>
                    <a:pt x="78112" y="112612"/>
                    <a:pt x="76486" y="103333"/>
                  </a:cubicBezTo>
                  <a:cubicBezTo>
                    <a:pt x="74454" y="91344"/>
                    <a:pt x="68900" y="76172"/>
                    <a:pt x="60298" y="60728"/>
                  </a:cubicBezTo>
                  <a:lnTo>
                    <a:pt x="60298" y="60728"/>
                  </a:lnTo>
                  <a:cubicBezTo>
                    <a:pt x="51696" y="45217"/>
                    <a:pt x="41807" y="32416"/>
                    <a:pt x="32798" y="24356"/>
                  </a:cubicBezTo>
                  <a:cubicBezTo>
                    <a:pt x="25754" y="18056"/>
                    <a:pt x="20267" y="14873"/>
                    <a:pt x="17897" y="16160"/>
                  </a:cubicBezTo>
                  <a:cubicBezTo>
                    <a:pt x="15594" y="17447"/>
                    <a:pt x="15390" y="23881"/>
                    <a:pt x="16949" y="33161"/>
                  </a:cubicBezTo>
                  <a:cubicBezTo>
                    <a:pt x="18980" y="45150"/>
                    <a:pt x="24535" y="60254"/>
                    <a:pt x="33137" y="75765"/>
                  </a:cubicBezTo>
                  <a:cubicBezTo>
                    <a:pt x="41739" y="91276"/>
                    <a:pt x="51628" y="104010"/>
                    <a:pt x="60704" y="112138"/>
                  </a:cubicBezTo>
                  <a:cubicBezTo>
                    <a:pt x="67749" y="118437"/>
                    <a:pt x="73303" y="121688"/>
                    <a:pt x="75605" y="120401"/>
                  </a:cubicBezTo>
                  <a:lnTo>
                    <a:pt x="75605" y="120401"/>
                  </a:lnTo>
                  <a:close/>
                  <a:moveTo>
                    <a:pt x="92471" y="100556"/>
                  </a:moveTo>
                  <a:cubicBezTo>
                    <a:pt x="95248" y="116812"/>
                    <a:pt x="92471" y="129410"/>
                    <a:pt x="83463" y="134422"/>
                  </a:cubicBezTo>
                  <a:cubicBezTo>
                    <a:pt x="74454" y="139435"/>
                    <a:pt x="62262" y="135100"/>
                    <a:pt x="49935" y="124127"/>
                  </a:cubicBezTo>
                  <a:cubicBezTo>
                    <a:pt x="39639" y="114915"/>
                    <a:pt x="28463" y="100691"/>
                    <a:pt x="19048" y="83622"/>
                  </a:cubicBezTo>
                  <a:cubicBezTo>
                    <a:pt x="9565" y="66486"/>
                    <a:pt x="3334" y="49485"/>
                    <a:pt x="1031" y="35938"/>
                  </a:cubicBezTo>
                  <a:cubicBezTo>
                    <a:pt x="-1746" y="19682"/>
                    <a:pt x="1031" y="7084"/>
                    <a:pt x="10040" y="2071"/>
                  </a:cubicBezTo>
                  <a:cubicBezTo>
                    <a:pt x="19048" y="-2941"/>
                    <a:pt x="31240" y="1394"/>
                    <a:pt x="43568" y="12367"/>
                  </a:cubicBezTo>
                  <a:cubicBezTo>
                    <a:pt x="53863" y="21579"/>
                    <a:pt x="65039" y="35803"/>
                    <a:pt x="74454" y="52871"/>
                  </a:cubicBezTo>
                  <a:cubicBezTo>
                    <a:pt x="83937" y="70008"/>
                    <a:pt x="90168" y="87009"/>
                    <a:pt x="92471" y="100623"/>
                  </a:cubicBezTo>
                  <a:close/>
                </a:path>
              </a:pathLst>
            </a:custGeom>
            <a:solidFill>
              <a:srgbClr val="3500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1058;p33"/>
            <p:cNvSpPr/>
            <p:nvPr/>
          </p:nvSpPr>
          <p:spPr>
            <a:xfrm>
              <a:off x="3121053" y="2567363"/>
              <a:ext cx="77438" cy="120462"/>
            </a:xfrm>
            <a:custGeom>
              <a:avLst/>
              <a:gdLst/>
              <a:ahLst/>
              <a:cxnLst/>
              <a:rect l="l" t="t" r="r" b="b"/>
              <a:pathLst>
                <a:path w="77438" h="120462" extrusionOk="0">
                  <a:moveTo>
                    <a:pt x="71502" y="119362"/>
                  </a:moveTo>
                  <a:cubicBezTo>
                    <a:pt x="82882" y="113063"/>
                    <a:pt x="77395" y="81364"/>
                    <a:pt x="59378" y="48784"/>
                  </a:cubicBezTo>
                  <a:cubicBezTo>
                    <a:pt x="41293" y="16204"/>
                    <a:pt x="17316" y="-5199"/>
                    <a:pt x="5936" y="1100"/>
                  </a:cubicBezTo>
                  <a:cubicBezTo>
                    <a:pt x="-5443" y="7399"/>
                    <a:pt x="44" y="39098"/>
                    <a:pt x="18061" y="71678"/>
                  </a:cubicBezTo>
                  <a:cubicBezTo>
                    <a:pt x="36146" y="104258"/>
                    <a:pt x="60123" y="125661"/>
                    <a:pt x="71502" y="1193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1059;p33"/>
            <p:cNvSpPr/>
            <p:nvPr/>
          </p:nvSpPr>
          <p:spPr>
            <a:xfrm>
              <a:off x="3113021" y="2559415"/>
              <a:ext cx="93502" cy="136493"/>
            </a:xfrm>
            <a:custGeom>
              <a:avLst/>
              <a:gdLst/>
              <a:ahLst/>
              <a:cxnLst/>
              <a:rect l="l" t="t" r="r" b="b"/>
              <a:pathLst>
                <a:path w="93502" h="136493" extrusionOk="0">
                  <a:moveTo>
                    <a:pt x="75606" y="120266"/>
                  </a:moveTo>
                  <a:cubicBezTo>
                    <a:pt x="77908" y="118979"/>
                    <a:pt x="78112" y="112544"/>
                    <a:pt x="76486" y="103265"/>
                  </a:cubicBezTo>
                  <a:cubicBezTo>
                    <a:pt x="74454" y="91276"/>
                    <a:pt x="68900" y="76172"/>
                    <a:pt x="60298" y="60661"/>
                  </a:cubicBezTo>
                  <a:lnTo>
                    <a:pt x="60298" y="60661"/>
                  </a:lnTo>
                  <a:cubicBezTo>
                    <a:pt x="51696" y="45082"/>
                    <a:pt x="41807" y="32348"/>
                    <a:pt x="32798" y="24288"/>
                  </a:cubicBezTo>
                  <a:cubicBezTo>
                    <a:pt x="25754" y="17989"/>
                    <a:pt x="20267" y="14805"/>
                    <a:pt x="17897" y="16092"/>
                  </a:cubicBezTo>
                  <a:cubicBezTo>
                    <a:pt x="15594" y="17379"/>
                    <a:pt x="15391" y="23814"/>
                    <a:pt x="16948" y="33093"/>
                  </a:cubicBezTo>
                  <a:cubicBezTo>
                    <a:pt x="18980" y="45082"/>
                    <a:pt x="24534" y="60187"/>
                    <a:pt x="33137" y="75697"/>
                  </a:cubicBezTo>
                  <a:lnTo>
                    <a:pt x="33137" y="75833"/>
                  </a:lnTo>
                  <a:cubicBezTo>
                    <a:pt x="41807" y="91276"/>
                    <a:pt x="51696" y="104010"/>
                    <a:pt x="60704" y="112070"/>
                  </a:cubicBezTo>
                  <a:cubicBezTo>
                    <a:pt x="67748" y="118369"/>
                    <a:pt x="73303" y="121621"/>
                    <a:pt x="75606" y="120266"/>
                  </a:cubicBezTo>
                  <a:lnTo>
                    <a:pt x="75606" y="120266"/>
                  </a:lnTo>
                  <a:close/>
                  <a:moveTo>
                    <a:pt x="92471" y="100556"/>
                  </a:moveTo>
                  <a:cubicBezTo>
                    <a:pt x="95248" y="116812"/>
                    <a:pt x="92471" y="129410"/>
                    <a:pt x="83463" y="134422"/>
                  </a:cubicBezTo>
                  <a:cubicBezTo>
                    <a:pt x="74454" y="139435"/>
                    <a:pt x="62262" y="135100"/>
                    <a:pt x="49934" y="124127"/>
                  </a:cubicBezTo>
                  <a:cubicBezTo>
                    <a:pt x="39639" y="114915"/>
                    <a:pt x="28463" y="100691"/>
                    <a:pt x="19048" y="83622"/>
                  </a:cubicBezTo>
                  <a:cubicBezTo>
                    <a:pt x="9566" y="66486"/>
                    <a:pt x="3334" y="49485"/>
                    <a:pt x="1031" y="35938"/>
                  </a:cubicBezTo>
                  <a:cubicBezTo>
                    <a:pt x="-1746" y="19682"/>
                    <a:pt x="1031" y="7084"/>
                    <a:pt x="10040" y="2071"/>
                  </a:cubicBezTo>
                  <a:cubicBezTo>
                    <a:pt x="19048" y="-2941"/>
                    <a:pt x="31240" y="1394"/>
                    <a:pt x="43567" y="12367"/>
                  </a:cubicBezTo>
                  <a:cubicBezTo>
                    <a:pt x="53863" y="21579"/>
                    <a:pt x="65039" y="35803"/>
                    <a:pt x="74454" y="52871"/>
                  </a:cubicBezTo>
                  <a:lnTo>
                    <a:pt x="74454" y="52871"/>
                  </a:lnTo>
                  <a:cubicBezTo>
                    <a:pt x="83937" y="70008"/>
                    <a:pt x="90100" y="87009"/>
                    <a:pt x="92471" y="1006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1060;p33"/>
            <p:cNvSpPr/>
            <p:nvPr/>
          </p:nvSpPr>
          <p:spPr>
            <a:xfrm>
              <a:off x="2981048" y="2611254"/>
              <a:ext cx="77438" cy="120462"/>
            </a:xfrm>
            <a:custGeom>
              <a:avLst/>
              <a:gdLst/>
              <a:ahLst/>
              <a:cxnLst/>
              <a:rect l="l" t="t" r="r" b="b"/>
              <a:pathLst>
                <a:path w="77438" h="120462" extrusionOk="0">
                  <a:moveTo>
                    <a:pt x="71502" y="119362"/>
                  </a:moveTo>
                  <a:cubicBezTo>
                    <a:pt x="82881" y="113063"/>
                    <a:pt x="77395" y="81364"/>
                    <a:pt x="59378" y="48784"/>
                  </a:cubicBezTo>
                  <a:cubicBezTo>
                    <a:pt x="41293" y="16204"/>
                    <a:pt x="17316" y="-5199"/>
                    <a:pt x="5936" y="1100"/>
                  </a:cubicBezTo>
                  <a:cubicBezTo>
                    <a:pt x="-5443" y="7399"/>
                    <a:pt x="44" y="39098"/>
                    <a:pt x="18061" y="71678"/>
                  </a:cubicBezTo>
                  <a:cubicBezTo>
                    <a:pt x="36146" y="104258"/>
                    <a:pt x="60123" y="125661"/>
                    <a:pt x="71502" y="1193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1061;p33"/>
            <p:cNvSpPr/>
            <p:nvPr/>
          </p:nvSpPr>
          <p:spPr>
            <a:xfrm>
              <a:off x="2973016" y="2603239"/>
              <a:ext cx="93502" cy="136561"/>
            </a:xfrm>
            <a:custGeom>
              <a:avLst/>
              <a:gdLst/>
              <a:ahLst/>
              <a:cxnLst/>
              <a:rect l="l" t="t" r="r" b="b"/>
              <a:pathLst>
                <a:path w="93502" h="136561" extrusionOk="0">
                  <a:moveTo>
                    <a:pt x="75605" y="120334"/>
                  </a:moveTo>
                  <a:cubicBezTo>
                    <a:pt x="77908" y="119047"/>
                    <a:pt x="78111" y="112612"/>
                    <a:pt x="76554" y="103333"/>
                  </a:cubicBezTo>
                  <a:cubicBezTo>
                    <a:pt x="74522" y="91479"/>
                    <a:pt x="69035" y="76578"/>
                    <a:pt x="60704" y="61338"/>
                  </a:cubicBezTo>
                  <a:cubicBezTo>
                    <a:pt x="60433" y="60999"/>
                    <a:pt x="60230" y="60593"/>
                    <a:pt x="60094" y="60187"/>
                  </a:cubicBezTo>
                  <a:cubicBezTo>
                    <a:pt x="51560" y="44947"/>
                    <a:pt x="41806" y="32416"/>
                    <a:pt x="32865" y="24423"/>
                  </a:cubicBezTo>
                  <a:cubicBezTo>
                    <a:pt x="25821" y="18124"/>
                    <a:pt x="20335" y="14873"/>
                    <a:pt x="17964" y="16228"/>
                  </a:cubicBezTo>
                  <a:cubicBezTo>
                    <a:pt x="15661" y="17515"/>
                    <a:pt x="15458" y="23949"/>
                    <a:pt x="17016" y="33229"/>
                  </a:cubicBezTo>
                  <a:cubicBezTo>
                    <a:pt x="19048" y="45082"/>
                    <a:pt x="24534" y="59983"/>
                    <a:pt x="32865" y="75291"/>
                  </a:cubicBezTo>
                  <a:cubicBezTo>
                    <a:pt x="33137" y="75630"/>
                    <a:pt x="33340" y="76036"/>
                    <a:pt x="33475" y="76443"/>
                  </a:cubicBezTo>
                  <a:cubicBezTo>
                    <a:pt x="42010" y="91683"/>
                    <a:pt x="51763" y="104213"/>
                    <a:pt x="60704" y="112206"/>
                  </a:cubicBezTo>
                  <a:cubicBezTo>
                    <a:pt x="67748" y="118505"/>
                    <a:pt x="73235" y="121756"/>
                    <a:pt x="75605" y="120401"/>
                  </a:cubicBezTo>
                  <a:lnTo>
                    <a:pt x="75605" y="120401"/>
                  </a:lnTo>
                  <a:close/>
                  <a:moveTo>
                    <a:pt x="92471" y="100623"/>
                  </a:moveTo>
                  <a:cubicBezTo>
                    <a:pt x="95248" y="116879"/>
                    <a:pt x="92471" y="129478"/>
                    <a:pt x="83463" y="134490"/>
                  </a:cubicBezTo>
                  <a:cubicBezTo>
                    <a:pt x="74454" y="139502"/>
                    <a:pt x="62262" y="135167"/>
                    <a:pt x="49934" y="124195"/>
                  </a:cubicBezTo>
                  <a:cubicBezTo>
                    <a:pt x="39774" y="115118"/>
                    <a:pt x="28734" y="101030"/>
                    <a:pt x="19387" y="84232"/>
                  </a:cubicBezTo>
                  <a:lnTo>
                    <a:pt x="19048" y="83622"/>
                  </a:lnTo>
                  <a:cubicBezTo>
                    <a:pt x="9565" y="66486"/>
                    <a:pt x="3402" y="49552"/>
                    <a:pt x="1031" y="35938"/>
                  </a:cubicBezTo>
                  <a:cubicBezTo>
                    <a:pt x="-1746" y="19682"/>
                    <a:pt x="1031" y="7084"/>
                    <a:pt x="10039" y="2071"/>
                  </a:cubicBezTo>
                  <a:cubicBezTo>
                    <a:pt x="19048" y="-2941"/>
                    <a:pt x="31240" y="1394"/>
                    <a:pt x="43567" y="12367"/>
                  </a:cubicBezTo>
                  <a:cubicBezTo>
                    <a:pt x="53863" y="21579"/>
                    <a:pt x="64971" y="35803"/>
                    <a:pt x="74454" y="52871"/>
                  </a:cubicBezTo>
                  <a:lnTo>
                    <a:pt x="74454" y="52871"/>
                  </a:lnTo>
                  <a:cubicBezTo>
                    <a:pt x="83937" y="70076"/>
                    <a:pt x="90100" y="87009"/>
                    <a:pt x="92471" y="1006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1062;p33"/>
            <p:cNvSpPr/>
            <p:nvPr/>
          </p:nvSpPr>
          <p:spPr>
            <a:xfrm>
              <a:off x="3484307" y="2896073"/>
              <a:ext cx="77438" cy="120462"/>
            </a:xfrm>
            <a:custGeom>
              <a:avLst/>
              <a:gdLst/>
              <a:ahLst/>
              <a:cxnLst/>
              <a:rect l="l" t="t" r="r" b="b"/>
              <a:pathLst>
                <a:path w="77438" h="120462" extrusionOk="0">
                  <a:moveTo>
                    <a:pt x="71502" y="119362"/>
                  </a:moveTo>
                  <a:cubicBezTo>
                    <a:pt x="82881" y="113063"/>
                    <a:pt x="77395" y="81364"/>
                    <a:pt x="59378" y="48784"/>
                  </a:cubicBezTo>
                  <a:cubicBezTo>
                    <a:pt x="41293" y="16204"/>
                    <a:pt x="17316" y="-5199"/>
                    <a:pt x="5936" y="1100"/>
                  </a:cubicBezTo>
                  <a:cubicBezTo>
                    <a:pt x="-5443" y="7399"/>
                    <a:pt x="44" y="39098"/>
                    <a:pt x="18061" y="71678"/>
                  </a:cubicBezTo>
                  <a:cubicBezTo>
                    <a:pt x="36146" y="104258"/>
                    <a:pt x="60123" y="125661"/>
                    <a:pt x="71502" y="1193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1063;p33"/>
            <p:cNvSpPr/>
            <p:nvPr/>
          </p:nvSpPr>
          <p:spPr>
            <a:xfrm>
              <a:off x="3476275" y="2887990"/>
              <a:ext cx="93502" cy="136493"/>
            </a:xfrm>
            <a:custGeom>
              <a:avLst/>
              <a:gdLst/>
              <a:ahLst/>
              <a:cxnLst/>
              <a:rect l="l" t="t" r="r" b="b"/>
              <a:pathLst>
                <a:path w="93502" h="136493" extrusionOk="0">
                  <a:moveTo>
                    <a:pt x="75606" y="120334"/>
                  </a:moveTo>
                  <a:cubicBezTo>
                    <a:pt x="77908" y="119047"/>
                    <a:pt x="78112" y="112612"/>
                    <a:pt x="76554" y="103333"/>
                  </a:cubicBezTo>
                  <a:cubicBezTo>
                    <a:pt x="74522" y="91479"/>
                    <a:pt x="69035" y="76578"/>
                    <a:pt x="60704" y="61338"/>
                  </a:cubicBezTo>
                  <a:cubicBezTo>
                    <a:pt x="60433" y="60999"/>
                    <a:pt x="60230" y="60593"/>
                    <a:pt x="60094" y="60187"/>
                  </a:cubicBezTo>
                  <a:cubicBezTo>
                    <a:pt x="51560" y="44947"/>
                    <a:pt x="41806" y="32416"/>
                    <a:pt x="32866" y="24423"/>
                  </a:cubicBezTo>
                  <a:cubicBezTo>
                    <a:pt x="25821" y="18124"/>
                    <a:pt x="20335" y="14873"/>
                    <a:pt x="17964" y="16228"/>
                  </a:cubicBezTo>
                  <a:cubicBezTo>
                    <a:pt x="15661" y="17514"/>
                    <a:pt x="15458" y="23949"/>
                    <a:pt x="17084" y="33229"/>
                  </a:cubicBezTo>
                  <a:cubicBezTo>
                    <a:pt x="19116" y="45150"/>
                    <a:pt x="24670" y="60322"/>
                    <a:pt x="33204" y="75765"/>
                  </a:cubicBezTo>
                  <a:lnTo>
                    <a:pt x="33204" y="75901"/>
                  </a:lnTo>
                  <a:cubicBezTo>
                    <a:pt x="41874" y="91412"/>
                    <a:pt x="51763" y="104145"/>
                    <a:pt x="60772" y="112206"/>
                  </a:cubicBezTo>
                  <a:cubicBezTo>
                    <a:pt x="67816" y="118505"/>
                    <a:pt x="73303" y="121756"/>
                    <a:pt x="75673" y="120401"/>
                  </a:cubicBezTo>
                  <a:lnTo>
                    <a:pt x="75673" y="120401"/>
                  </a:lnTo>
                  <a:close/>
                  <a:moveTo>
                    <a:pt x="92471" y="100556"/>
                  </a:moveTo>
                  <a:cubicBezTo>
                    <a:pt x="95248" y="116812"/>
                    <a:pt x="92471" y="129410"/>
                    <a:pt x="83463" y="134422"/>
                  </a:cubicBezTo>
                  <a:cubicBezTo>
                    <a:pt x="74454" y="139434"/>
                    <a:pt x="62262" y="135100"/>
                    <a:pt x="49934" y="124127"/>
                  </a:cubicBezTo>
                  <a:cubicBezTo>
                    <a:pt x="39639" y="114915"/>
                    <a:pt x="28531" y="100691"/>
                    <a:pt x="19048" y="83690"/>
                  </a:cubicBezTo>
                  <a:lnTo>
                    <a:pt x="19048" y="83690"/>
                  </a:lnTo>
                  <a:cubicBezTo>
                    <a:pt x="9566" y="66553"/>
                    <a:pt x="3402" y="49552"/>
                    <a:pt x="1031" y="35938"/>
                  </a:cubicBezTo>
                  <a:cubicBezTo>
                    <a:pt x="-1746" y="19682"/>
                    <a:pt x="1031" y="7084"/>
                    <a:pt x="10039" y="2071"/>
                  </a:cubicBezTo>
                  <a:cubicBezTo>
                    <a:pt x="19048" y="-2941"/>
                    <a:pt x="31240" y="1394"/>
                    <a:pt x="43567" y="12367"/>
                  </a:cubicBezTo>
                  <a:cubicBezTo>
                    <a:pt x="53727" y="21443"/>
                    <a:pt x="64768" y="35532"/>
                    <a:pt x="74115" y="52329"/>
                  </a:cubicBezTo>
                  <a:lnTo>
                    <a:pt x="74454" y="52939"/>
                  </a:lnTo>
                  <a:cubicBezTo>
                    <a:pt x="83937" y="70076"/>
                    <a:pt x="90100" y="87077"/>
                    <a:pt x="92471" y="1006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1064;p33"/>
            <p:cNvSpPr/>
            <p:nvPr/>
          </p:nvSpPr>
          <p:spPr>
            <a:xfrm>
              <a:off x="3343218" y="2937661"/>
              <a:ext cx="77439" cy="120462"/>
            </a:xfrm>
            <a:custGeom>
              <a:avLst/>
              <a:gdLst/>
              <a:ahLst/>
              <a:cxnLst/>
              <a:rect l="l" t="t" r="r" b="b"/>
              <a:pathLst>
                <a:path w="77439" h="120462" extrusionOk="0">
                  <a:moveTo>
                    <a:pt x="71503" y="119362"/>
                  </a:moveTo>
                  <a:cubicBezTo>
                    <a:pt x="82882" y="113063"/>
                    <a:pt x="77395" y="81364"/>
                    <a:pt x="59378" y="48784"/>
                  </a:cubicBezTo>
                  <a:cubicBezTo>
                    <a:pt x="41361" y="16204"/>
                    <a:pt x="17316" y="-5199"/>
                    <a:pt x="5936" y="1100"/>
                  </a:cubicBezTo>
                  <a:cubicBezTo>
                    <a:pt x="-5443" y="7399"/>
                    <a:pt x="44" y="39098"/>
                    <a:pt x="18061" y="71678"/>
                  </a:cubicBezTo>
                  <a:cubicBezTo>
                    <a:pt x="36146" y="104258"/>
                    <a:pt x="60123" y="125661"/>
                    <a:pt x="71503" y="1193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5" name="Google Shape;1065;p33"/>
            <p:cNvSpPr/>
            <p:nvPr/>
          </p:nvSpPr>
          <p:spPr>
            <a:xfrm>
              <a:off x="3335254" y="2929646"/>
              <a:ext cx="93502" cy="136493"/>
            </a:xfrm>
            <a:custGeom>
              <a:avLst/>
              <a:gdLst/>
              <a:ahLst/>
              <a:cxnLst/>
              <a:rect l="l" t="t" r="r" b="b"/>
              <a:pathLst>
                <a:path w="93502" h="136493" extrusionOk="0">
                  <a:moveTo>
                    <a:pt x="75606" y="120334"/>
                  </a:moveTo>
                  <a:cubicBezTo>
                    <a:pt x="77908" y="119047"/>
                    <a:pt x="78112" y="112612"/>
                    <a:pt x="76486" y="103333"/>
                  </a:cubicBezTo>
                  <a:cubicBezTo>
                    <a:pt x="74454" y="91344"/>
                    <a:pt x="68900" y="76172"/>
                    <a:pt x="60298" y="60728"/>
                  </a:cubicBezTo>
                  <a:cubicBezTo>
                    <a:pt x="51696" y="45217"/>
                    <a:pt x="41807" y="32484"/>
                    <a:pt x="32730" y="24423"/>
                  </a:cubicBezTo>
                  <a:cubicBezTo>
                    <a:pt x="25686" y="18124"/>
                    <a:pt x="20132" y="14873"/>
                    <a:pt x="17829" y="16228"/>
                  </a:cubicBezTo>
                  <a:cubicBezTo>
                    <a:pt x="15526" y="17582"/>
                    <a:pt x="15323" y="23949"/>
                    <a:pt x="16881" y="33229"/>
                  </a:cubicBezTo>
                  <a:cubicBezTo>
                    <a:pt x="18913" y="45217"/>
                    <a:pt x="24467" y="60322"/>
                    <a:pt x="33069" y="75833"/>
                  </a:cubicBezTo>
                  <a:cubicBezTo>
                    <a:pt x="41671" y="91344"/>
                    <a:pt x="51560" y="104078"/>
                    <a:pt x="60636" y="112206"/>
                  </a:cubicBezTo>
                  <a:cubicBezTo>
                    <a:pt x="67681" y="118505"/>
                    <a:pt x="73235" y="121756"/>
                    <a:pt x="75538" y="120401"/>
                  </a:cubicBezTo>
                  <a:lnTo>
                    <a:pt x="75538" y="120401"/>
                  </a:lnTo>
                  <a:close/>
                  <a:moveTo>
                    <a:pt x="92471" y="100556"/>
                  </a:moveTo>
                  <a:cubicBezTo>
                    <a:pt x="95248" y="116812"/>
                    <a:pt x="92471" y="129410"/>
                    <a:pt x="83463" y="134422"/>
                  </a:cubicBezTo>
                  <a:cubicBezTo>
                    <a:pt x="74454" y="139435"/>
                    <a:pt x="62262" y="135100"/>
                    <a:pt x="49934" y="124127"/>
                  </a:cubicBezTo>
                  <a:cubicBezTo>
                    <a:pt x="39639" y="114915"/>
                    <a:pt x="28463" y="100691"/>
                    <a:pt x="19048" y="83622"/>
                  </a:cubicBezTo>
                  <a:cubicBezTo>
                    <a:pt x="9566" y="66486"/>
                    <a:pt x="3402" y="49552"/>
                    <a:pt x="1031" y="35938"/>
                  </a:cubicBezTo>
                  <a:cubicBezTo>
                    <a:pt x="-1746" y="19682"/>
                    <a:pt x="1031" y="7084"/>
                    <a:pt x="10040" y="2071"/>
                  </a:cubicBezTo>
                  <a:cubicBezTo>
                    <a:pt x="19048" y="-2941"/>
                    <a:pt x="31240" y="1394"/>
                    <a:pt x="43567" y="12367"/>
                  </a:cubicBezTo>
                  <a:cubicBezTo>
                    <a:pt x="53863" y="21578"/>
                    <a:pt x="65039" y="35803"/>
                    <a:pt x="74454" y="52871"/>
                  </a:cubicBezTo>
                  <a:cubicBezTo>
                    <a:pt x="83937" y="70008"/>
                    <a:pt x="90168" y="87009"/>
                    <a:pt x="92471" y="1005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1066;p33"/>
            <p:cNvSpPr/>
            <p:nvPr/>
          </p:nvSpPr>
          <p:spPr>
            <a:xfrm>
              <a:off x="3597692" y="2796640"/>
              <a:ext cx="77438" cy="120462"/>
            </a:xfrm>
            <a:custGeom>
              <a:avLst/>
              <a:gdLst/>
              <a:ahLst/>
              <a:cxnLst/>
              <a:rect l="l" t="t" r="r" b="b"/>
              <a:pathLst>
                <a:path w="77438" h="120462" extrusionOk="0">
                  <a:moveTo>
                    <a:pt x="71502" y="119362"/>
                  </a:moveTo>
                  <a:cubicBezTo>
                    <a:pt x="82882" y="113063"/>
                    <a:pt x="77395" y="81364"/>
                    <a:pt x="59378" y="48784"/>
                  </a:cubicBezTo>
                  <a:cubicBezTo>
                    <a:pt x="41361" y="16204"/>
                    <a:pt x="17316" y="-5199"/>
                    <a:pt x="5936" y="1100"/>
                  </a:cubicBezTo>
                  <a:cubicBezTo>
                    <a:pt x="-5443" y="7399"/>
                    <a:pt x="44" y="39098"/>
                    <a:pt x="18061" y="71678"/>
                  </a:cubicBezTo>
                  <a:cubicBezTo>
                    <a:pt x="36146" y="104258"/>
                    <a:pt x="60123" y="125662"/>
                    <a:pt x="71502" y="1193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33"/>
            <p:cNvSpPr/>
            <p:nvPr/>
          </p:nvSpPr>
          <p:spPr>
            <a:xfrm>
              <a:off x="3589661" y="2788625"/>
              <a:ext cx="93502" cy="136493"/>
            </a:xfrm>
            <a:custGeom>
              <a:avLst/>
              <a:gdLst/>
              <a:ahLst/>
              <a:cxnLst/>
              <a:rect l="l" t="t" r="r" b="b"/>
              <a:pathLst>
                <a:path w="93502" h="136493" extrusionOk="0">
                  <a:moveTo>
                    <a:pt x="75606" y="120334"/>
                  </a:moveTo>
                  <a:cubicBezTo>
                    <a:pt x="77908" y="119047"/>
                    <a:pt x="78112" y="112612"/>
                    <a:pt x="76486" y="103333"/>
                  </a:cubicBezTo>
                  <a:cubicBezTo>
                    <a:pt x="74454" y="91344"/>
                    <a:pt x="68832" y="76172"/>
                    <a:pt x="60298" y="60728"/>
                  </a:cubicBezTo>
                  <a:cubicBezTo>
                    <a:pt x="51696" y="45217"/>
                    <a:pt x="41807" y="32484"/>
                    <a:pt x="32798" y="24423"/>
                  </a:cubicBezTo>
                  <a:cubicBezTo>
                    <a:pt x="25754" y="18124"/>
                    <a:pt x="20200" y="14873"/>
                    <a:pt x="17897" y="16160"/>
                  </a:cubicBezTo>
                  <a:cubicBezTo>
                    <a:pt x="15594" y="17447"/>
                    <a:pt x="15391" y="23881"/>
                    <a:pt x="17016" y="33161"/>
                  </a:cubicBezTo>
                  <a:cubicBezTo>
                    <a:pt x="19048" y="45150"/>
                    <a:pt x="24602" y="60254"/>
                    <a:pt x="33204" y="75697"/>
                  </a:cubicBezTo>
                  <a:cubicBezTo>
                    <a:pt x="41807" y="91208"/>
                    <a:pt x="51696" y="103942"/>
                    <a:pt x="60772" y="112070"/>
                  </a:cubicBezTo>
                  <a:cubicBezTo>
                    <a:pt x="67816" y="118369"/>
                    <a:pt x="73370" y="121621"/>
                    <a:pt x="75673" y="120334"/>
                  </a:cubicBezTo>
                  <a:lnTo>
                    <a:pt x="75673" y="120334"/>
                  </a:lnTo>
                  <a:close/>
                  <a:moveTo>
                    <a:pt x="92471" y="100556"/>
                  </a:moveTo>
                  <a:cubicBezTo>
                    <a:pt x="95248" y="116812"/>
                    <a:pt x="92471" y="129410"/>
                    <a:pt x="83463" y="134422"/>
                  </a:cubicBezTo>
                  <a:cubicBezTo>
                    <a:pt x="74454" y="139435"/>
                    <a:pt x="62262" y="135100"/>
                    <a:pt x="49934" y="124127"/>
                  </a:cubicBezTo>
                  <a:cubicBezTo>
                    <a:pt x="39639" y="114915"/>
                    <a:pt x="28463" y="100691"/>
                    <a:pt x="19048" y="83622"/>
                  </a:cubicBezTo>
                  <a:cubicBezTo>
                    <a:pt x="9566" y="66486"/>
                    <a:pt x="3334" y="49552"/>
                    <a:pt x="1031" y="35938"/>
                  </a:cubicBezTo>
                  <a:cubicBezTo>
                    <a:pt x="-1746" y="19682"/>
                    <a:pt x="1031" y="7084"/>
                    <a:pt x="10040" y="2071"/>
                  </a:cubicBezTo>
                  <a:cubicBezTo>
                    <a:pt x="19048" y="-2941"/>
                    <a:pt x="31240" y="1394"/>
                    <a:pt x="43567" y="12367"/>
                  </a:cubicBezTo>
                  <a:cubicBezTo>
                    <a:pt x="53863" y="21579"/>
                    <a:pt x="65039" y="35870"/>
                    <a:pt x="74454" y="52939"/>
                  </a:cubicBezTo>
                  <a:cubicBezTo>
                    <a:pt x="83937" y="70076"/>
                    <a:pt x="90101" y="87077"/>
                    <a:pt x="92471" y="1006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p33"/>
            <p:cNvSpPr/>
            <p:nvPr/>
          </p:nvSpPr>
          <p:spPr>
            <a:xfrm>
              <a:off x="3044465" y="2421605"/>
              <a:ext cx="597664" cy="525201"/>
            </a:xfrm>
            <a:custGeom>
              <a:avLst/>
              <a:gdLst/>
              <a:ahLst/>
              <a:cxnLst/>
              <a:rect l="l" t="t" r="r" b="b"/>
              <a:pathLst>
                <a:path w="597664" h="525201" extrusionOk="0">
                  <a:moveTo>
                    <a:pt x="80153" y="429983"/>
                  </a:moveTo>
                  <a:cubicBezTo>
                    <a:pt x="82185" y="433912"/>
                    <a:pt x="80695" y="438856"/>
                    <a:pt x="76699" y="440888"/>
                  </a:cubicBezTo>
                  <a:cubicBezTo>
                    <a:pt x="72770" y="442920"/>
                    <a:pt x="67826" y="441430"/>
                    <a:pt x="65794" y="437434"/>
                  </a:cubicBezTo>
                  <a:lnTo>
                    <a:pt x="905" y="312669"/>
                  </a:lnTo>
                  <a:cubicBezTo>
                    <a:pt x="-1127" y="308673"/>
                    <a:pt x="363" y="303796"/>
                    <a:pt x="4360" y="301764"/>
                  </a:cubicBezTo>
                  <a:cubicBezTo>
                    <a:pt x="7272" y="300274"/>
                    <a:pt x="10659" y="300680"/>
                    <a:pt x="13097" y="302577"/>
                  </a:cubicBezTo>
                  <a:lnTo>
                    <a:pt x="295952" y="501103"/>
                  </a:lnTo>
                  <a:lnTo>
                    <a:pt x="283150" y="200841"/>
                  </a:lnTo>
                  <a:cubicBezTo>
                    <a:pt x="282947" y="196371"/>
                    <a:pt x="286469" y="192646"/>
                    <a:pt x="290872" y="192442"/>
                  </a:cubicBezTo>
                  <a:cubicBezTo>
                    <a:pt x="292633" y="192375"/>
                    <a:pt x="294326" y="192917"/>
                    <a:pt x="295681" y="193797"/>
                  </a:cubicBezTo>
                  <a:lnTo>
                    <a:pt x="546701" y="363401"/>
                  </a:lnTo>
                  <a:lnTo>
                    <a:pt x="525026" y="8546"/>
                  </a:lnTo>
                  <a:cubicBezTo>
                    <a:pt x="524755" y="4076"/>
                    <a:pt x="528142" y="283"/>
                    <a:pt x="532612" y="12"/>
                  </a:cubicBezTo>
                  <a:cubicBezTo>
                    <a:pt x="535118" y="-123"/>
                    <a:pt x="537489" y="893"/>
                    <a:pt x="539047" y="2654"/>
                  </a:cubicBezTo>
                  <a:lnTo>
                    <a:pt x="595469" y="62665"/>
                  </a:lnTo>
                  <a:cubicBezTo>
                    <a:pt x="598516" y="65917"/>
                    <a:pt x="598381" y="70997"/>
                    <a:pt x="595130" y="74112"/>
                  </a:cubicBezTo>
                  <a:cubicBezTo>
                    <a:pt x="591879" y="77160"/>
                    <a:pt x="586731" y="77025"/>
                    <a:pt x="583683" y="73774"/>
                  </a:cubicBezTo>
                  <a:lnTo>
                    <a:pt x="542501" y="29950"/>
                  </a:lnTo>
                  <a:lnTo>
                    <a:pt x="563837" y="378506"/>
                  </a:lnTo>
                  <a:cubicBezTo>
                    <a:pt x="564040" y="380335"/>
                    <a:pt x="563566" y="382231"/>
                    <a:pt x="562483" y="383857"/>
                  </a:cubicBezTo>
                  <a:cubicBezTo>
                    <a:pt x="559976" y="387582"/>
                    <a:pt x="554964" y="388530"/>
                    <a:pt x="551239" y="386024"/>
                  </a:cubicBezTo>
                  <a:lnTo>
                    <a:pt x="299880" y="216217"/>
                  </a:lnTo>
                  <a:lnTo>
                    <a:pt x="312682" y="516343"/>
                  </a:lnTo>
                  <a:cubicBezTo>
                    <a:pt x="312885" y="518172"/>
                    <a:pt x="312411" y="520136"/>
                    <a:pt x="311259" y="521762"/>
                  </a:cubicBezTo>
                  <a:cubicBezTo>
                    <a:pt x="308686" y="525420"/>
                    <a:pt x="303673" y="526300"/>
                    <a:pt x="300016" y="523726"/>
                  </a:cubicBezTo>
                  <a:lnTo>
                    <a:pt x="30505" y="334615"/>
                  </a:lnTo>
                  <a:lnTo>
                    <a:pt x="80086" y="42998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1069;p33"/>
            <p:cNvSpPr/>
            <p:nvPr/>
          </p:nvSpPr>
          <p:spPr>
            <a:xfrm>
              <a:off x="3184471" y="2516173"/>
              <a:ext cx="482225" cy="416990"/>
            </a:xfrm>
            <a:custGeom>
              <a:avLst/>
              <a:gdLst/>
              <a:ahLst/>
              <a:cxnLst/>
              <a:rect l="l" t="t" r="r" b="b"/>
              <a:pathLst>
                <a:path w="482225" h="416990" extrusionOk="0">
                  <a:moveTo>
                    <a:pt x="34365" y="408297"/>
                  </a:moveTo>
                  <a:cubicBezTo>
                    <a:pt x="34704" y="412767"/>
                    <a:pt x="31317" y="416628"/>
                    <a:pt x="26914" y="416966"/>
                  </a:cubicBezTo>
                  <a:cubicBezTo>
                    <a:pt x="22443" y="417305"/>
                    <a:pt x="18583" y="413986"/>
                    <a:pt x="18244" y="409516"/>
                  </a:cubicBezTo>
                  <a:lnTo>
                    <a:pt x="24" y="171230"/>
                  </a:lnTo>
                  <a:cubicBezTo>
                    <a:pt x="-315" y="166759"/>
                    <a:pt x="3004" y="162899"/>
                    <a:pt x="7475" y="162560"/>
                  </a:cubicBezTo>
                  <a:cubicBezTo>
                    <a:pt x="9507" y="162425"/>
                    <a:pt x="11403" y="163034"/>
                    <a:pt x="12961" y="164186"/>
                  </a:cubicBezTo>
                  <a:lnTo>
                    <a:pt x="297238" y="365083"/>
                  </a:lnTo>
                  <a:lnTo>
                    <a:pt x="286671" y="8263"/>
                  </a:lnTo>
                  <a:cubicBezTo>
                    <a:pt x="286536" y="3793"/>
                    <a:pt x="290058" y="68"/>
                    <a:pt x="294529" y="0"/>
                  </a:cubicBezTo>
                  <a:cubicBezTo>
                    <a:pt x="296357" y="0"/>
                    <a:pt x="298050" y="542"/>
                    <a:pt x="299405" y="1490"/>
                  </a:cubicBezTo>
                  <a:lnTo>
                    <a:pt x="478831" y="129371"/>
                  </a:lnTo>
                  <a:cubicBezTo>
                    <a:pt x="482489" y="131945"/>
                    <a:pt x="483301" y="137025"/>
                    <a:pt x="480727" y="140614"/>
                  </a:cubicBezTo>
                  <a:cubicBezTo>
                    <a:pt x="478154" y="144272"/>
                    <a:pt x="473074" y="145085"/>
                    <a:pt x="469483" y="142511"/>
                  </a:cubicBezTo>
                  <a:lnTo>
                    <a:pt x="303334" y="24045"/>
                  </a:lnTo>
                  <a:lnTo>
                    <a:pt x="313832" y="380255"/>
                  </a:lnTo>
                  <a:cubicBezTo>
                    <a:pt x="313968" y="382084"/>
                    <a:pt x="313562" y="383980"/>
                    <a:pt x="312410" y="385606"/>
                  </a:cubicBezTo>
                  <a:cubicBezTo>
                    <a:pt x="309836" y="389263"/>
                    <a:pt x="304824" y="390144"/>
                    <a:pt x="301166" y="387570"/>
                  </a:cubicBezTo>
                  <a:lnTo>
                    <a:pt x="17499" y="187147"/>
                  </a:lnTo>
                  <a:lnTo>
                    <a:pt x="34432" y="40829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1070;p33"/>
            <p:cNvSpPr/>
            <p:nvPr/>
          </p:nvSpPr>
          <p:spPr>
            <a:xfrm>
              <a:off x="3417827" y="2242513"/>
              <a:ext cx="91138" cy="22836"/>
            </a:xfrm>
            <a:custGeom>
              <a:avLst/>
              <a:gdLst/>
              <a:ahLst/>
              <a:cxnLst/>
              <a:rect l="l" t="t" r="r" b="b"/>
              <a:pathLst>
                <a:path w="91138" h="22836" extrusionOk="0">
                  <a:moveTo>
                    <a:pt x="1026" y="10990"/>
                  </a:moveTo>
                  <a:cubicBezTo>
                    <a:pt x="15453" y="8213"/>
                    <a:pt x="30286" y="6791"/>
                    <a:pt x="44984" y="6723"/>
                  </a:cubicBezTo>
                  <a:cubicBezTo>
                    <a:pt x="63069" y="6655"/>
                    <a:pt x="73433" y="12751"/>
                    <a:pt x="87589" y="22505"/>
                  </a:cubicBezTo>
                  <a:cubicBezTo>
                    <a:pt x="89215" y="23589"/>
                    <a:pt x="91653" y="21828"/>
                    <a:pt x="91043" y="19931"/>
                  </a:cubicBezTo>
                  <a:cubicBezTo>
                    <a:pt x="86573" y="5775"/>
                    <a:pt x="68691" y="1643"/>
                    <a:pt x="55754" y="356"/>
                  </a:cubicBezTo>
                  <a:cubicBezTo>
                    <a:pt x="36992" y="-1473"/>
                    <a:pt x="18433" y="4082"/>
                    <a:pt x="687" y="9229"/>
                  </a:cubicBezTo>
                  <a:cubicBezTo>
                    <a:pt x="-465" y="9568"/>
                    <a:pt x="-58" y="11194"/>
                    <a:pt x="1093" y="109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1071;p33"/>
            <p:cNvSpPr/>
            <p:nvPr/>
          </p:nvSpPr>
          <p:spPr>
            <a:xfrm>
              <a:off x="2940071" y="2543773"/>
              <a:ext cx="137913" cy="38418"/>
            </a:xfrm>
            <a:custGeom>
              <a:avLst/>
              <a:gdLst/>
              <a:ahLst/>
              <a:cxnLst/>
              <a:rect l="l" t="t" r="r" b="b"/>
              <a:pathLst>
                <a:path w="137913" h="38418" extrusionOk="0">
                  <a:moveTo>
                    <a:pt x="313" y="27873"/>
                  </a:moveTo>
                  <a:cubicBezTo>
                    <a:pt x="32487" y="57201"/>
                    <a:pt x="104352" y="17307"/>
                    <a:pt x="135916" y="5318"/>
                  </a:cubicBezTo>
                  <a:cubicBezTo>
                    <a:pt x="139234" y="4099"/>
                    <a:pt x="138150" y="-440"/>
                    <a:pt x="134629" y="35"/>
                  </a:cubicBezTo>
                  <a:cubicBezTo>
                    <a:pt x="110854" y="3015"/>
                    <a:pt x="88705" y="15613"/>
                    <a:pt x="66286" y="23267"/>
                  </a:cubicBezTo>
                  <a:cubicBezTo>
                    <a:pt x="48336" y="29363"/>
                    <a:pt x="18331" y="37627"/>
                    <a:pt x="1600" y="26247"/>
                  </a:cubicBezTo>
                  <a:cubicBezTo>
                    <a:pt x="584" y="25570"/>
                    <a:pt x="-567" y="27060"/>
                    <a:pt x="313" y="278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1072;p33"/>
            <p:cNvSpPr/>
            <p:nvPr/>
          </p:nvSpPr>
          <p:spPr>
            <a:xfrm>
              <a:off x="3566894" y="2265868"/>
              <a:ext cx="5527" cy="7680"/>
            </a:xfrm>
            <a:custGeom>
              <a:avLst/>
              <a:gdLst/>
              <a:ahLst/>
              <a:cxnLst/>
              <a:rect l="l" t="t" r="r" b="b"/>
              <a:pathLst>
                <a:path w="5527" h="7680" extrusionOk="0">
                  <a:moveTo>
                    <a:pt x="91" y="1521"/>
                  </a:moveTo>
                  <a:cubicBezTo>
                    <a:pt x="836" y="3282"/>
                    <a:pt x="1514" y="5043"/>
                    <a:pt x="2259" y="6804"/>
                  </a:cubicBezTo>
                  <a:cubicBezTo>
                    <a:pt x="3139" y="8836"/>
                    <a:pt x="6526" y="6939"/>
                    <a:pt x="5239" y="5110"/>
                  </a:cubicBezTo>
                  <a:cubicBezTo>
                    <a:pt x="4155" y="3553"/>
                    <a:pt x="3004" y="2062"/>
                    <a:pt x="1920" y="505"/>
                  </a:cubicBezTo>
                  <a:cubicBezTo>
                    <a:pt x="1107" y="-579"/>
                    <a:pt x="-383" y="234"/>
                    <a:pt x="91" y="15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p33"/>
            <p:cNvSpPr/>
            <p:nvPr/>
          </p:nvSpPr>
          <p:spPr>
            <a:xfrm>
              <a:off x="3528644" y="2263224"/>
              <a:ext cx="48715" cy="59427"/>
            </a:xfrm>
            <a:custGeom>
              <a:avLst/>
              <a:gdLst/>
              <a:ahLst/>
              <a:cxnLst/>
              <a:rect l="l" t="t" r="r" b="b"/>
              <a:pathLst>
                <a:path w="48715" h="59427" extrusionOk="0">
                  <a:moveTo>
                    <a:pt x="39222" y="1726"/>
                  </a:moveTo>
                  <a:cubicBezTo>
                    <a:pt x="38680" y="13918"/>
                    <a:pt x="47689" y="30919"/>
                    <a:pt x="37325" y="40266"/>
                  </a:cubicBezTo>
                  <a:cubicBezTo>
                    <a:pt x="31907" y="45143"/>
                    <a:pt x="24253" y="47988"/>
                    <a:pt x="17344" y="50020"/>
                  </a:cubicBezTo>
                  <a:cubicBezTo>
                    <a:pt x="11993" y="51578"/>
                    <a:pt x="6032" y="50494"/>
                    <a:pt x="1020" y="53000"/>
                  </a:cubicBezTo>
                  <a:cubicBezTo>
                    <a:pt x="-131" y="53610"/>
                    <a:pt x="-335" y="55235"/>
                    <a:pt x="546" y="56116"/>
                  </a:cubicBezTo>
                  <a:cubicBezTo>
                    <a:pt x="9351" y="65192"/>
                    <a:pt x="32584" y="53406"/>
                    <a:pt x="40238" y="47107"/>
                  </a:cubicBezTo>
                  <a:cubicBezTo>
                    <a:pt x="56020" y="34102"/>
                    <a:pt x="45453" y="17711"/>
                    <a:pt x="42676" y="1319"/>
                  </a:cubicBezTo>
                  <a:cubicBezTo>
                    <a:pt x="42337" y="-713"/>
                    <a:pt x="39290" y="-238"/>
                    <a:pt x="39222" y="16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1074;p33"/>
            <p:cNvSpPr/>
            <p:nvPr/>
          </p:nvSpPr>
          <p:spPr>
            <a:xfrm>
              <a:off x="3428242" y="2342943"/>
              <a:ext cx="83746" cy="75862"/>
            </a:xfrm>
            <a:custGeom>
              <a:avLst/>
              <a:gdLst/>
              <a:ahLst/>
              <a:cxnLst/>
              <a:rect l="l" t="t" r="r" b="b"/>
              <a:pathLst>
                <a:path w="83746" h="75862" extrusionOk="0">
                  <a:moveTo>
                    <a:pt x="79476" y="1187"/>
                  </a:moveTo>
                  <a:cubicBezTo>
                    <a:pt x="77106" y="15547"/>
                    <a:pt x="77580" y="30245"/>
                    <a:pt x="74261" y="44401"/>
                  </a:cubicBezTo>
                  <a:cubicBezTo>
                    <a:pt x="66404" y="77252"/>
                    <a:pt x="24613" y="64383"/>
                    <a:pt x="1922" y="66753"/>
                  </a:cubicBezTo>
                  <a:cubicBezTo>
                    <a:pt x="-246" y="66957"/>
                    <a:pt x="-787" y="69734"/>
                    <a:pt x="1380" y="70546"/>
                  </a:cubicBezTo>
                  <a:cubicBezTo>
                    <a:pt x="21226" y="78268"/>
                    <a:pt x="54415" y="79013"/>
                    <a:pt x="71010" y="63028"/>
                  </a:cubicBezTo>
                  <a:cubicBezTo>
                    <a:pt x="87740" y="46907"/>
                    <a:pt x="83405" y="22659"/>
                    <a:pt x="82795" y="1729"/>
                  </a:cubicBezTo>
                  <a:cubicBezTo>
                    <a:pt x="82795" y="-99"/>
                    <a:pt x="79815" y="-777"/>
                    <a:pt x="79476" y="11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1075;p33"/>
            <p:cNvSpPr/>
            <p:nvPr/>
          </p:nvSpPr>
          <p:spPr>
            <a:xfrm>
              <a:off x="3291957" y="2430912"/>
              <a:ext cx="118840" cy="87591"/>
            </a:xfrm>
            <a:custGeom>
              <a:avLst/>
              <a:gdLst/>
              <a:ahLst/>
              <a:cxnLst/>
              <a:rect l="l" t="t" r="r" b="b"/>
              <a:pathLst>
                <a:path w="118840" h="87591" extrusionOk="0">
                  <a:moveTo>
                    <a:pt x="115923" y="1069"/>
                  </a:moveTo>
                  <a:cubicBezTo>
                    <a:pt x="107524" y="30126"/>
                    <a:pt x="109623" y="63790"/>
                    <a:pt x="76095" y="76795"/>
                  </a:cubicBezTo>
                  <a:cubicBezTo>
                    <a:pt x="51779" y="86210"/>
                    <a:pt x="26447" y="74221"/>
                    <a:pt x="1995" y="74492"/>
                  </a:cubicBezTo>
                  <a:cubicBezTo>
                    <a:pt x="-443" y="74492"/>
                    <a:pt x="-647" y="77607"/>
                    <a:pt x="1385" y="78488"/>
                  </a:cubicBezTo>
                  <a:cubicBezTo>
                    <a:pt x="28004" y="89935"/>
                    <a:pt x="66342" y="91628"/>
                    <a:pt x="92080" y="77540"/>
                  </a:cubicBezTo>
                  <a:cubicBezTo>
                    <a:pt x="117751" y="63451"/>
                    <a:pt x="116871" y="26198"/>
                    <a:pt x="118835" y="1475"/>
                  </a:cubicBezTo>
                  <a:cubicBezTo>
                    <a:pt x="118971" y="-218"/>
                    <a:pt x="116397" y="-557"/>
                    <a:pt x="115923" y="10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1076;p33"/>
            <p:cNvSpPr/>
            <p:nvPr/>
          </p:nvSpPr>
          <p:spPr>
            <a:xfrm>
              <a:off x="3148346" y="2519611"/>
              <a:ext cx="118935" cy="70831"/>
            </a:xfrm>
            <a:custGeom>
              <a:avLst/>
              <a:gdLst/>
              <a:ahLst/>
              <a:cxnLst/>
              <a:rect l="l" t="t" r="r" b="b"/>
              <a:pathLst>
                <a:path w="118935" h="70831" extrusionOk="0">
                  <a:moveTo>
                    <a:pt x="115533" y="1236"/>
                  </a:moveTo>
                  <a:cubicBezTo>
                    <a:pt x="107134" y="27110"/>
                    <a:pt x="101309" y="62941"/>
                    <a:pt x="66765" y="63211"/>
                  </a:cubicBezTo>
                  <a:cubicBezTo>
                    <a:pt x="44955" y="63415"/>
                    <a:pt x="24973" y="53593"/>
                    <a:pt x="2486" y="55490"/>
                  </a:cubicBezTo>
                  <a:cubicBezTo>
                    <a:pt x="-88" y="55693"/>
                    <a:pt x="-1172" y="59622"/>
                    <a:pt x="1741" y="60299"/>
                  </a:cubicBezTo>
                  <a:cubicBezTo>
                    <a:pt x="20232" y="64769"/>
                    <a:pt x="39536" y="66124"/>
                    <a:pt x="58298" y="69782"/>
                  </a:cubicBezTo>
                  <a:cubicBezTo>
                    <a:pt x="69609" y="72017"/>
                    <a:pt x="78821" y="70662"/>
                    <a:pt x="89049" y="65921"/>
                  </a:cubicBezTo>
                  <a:cubicBezTo>
                    <a:pt x="111740" y="55490"/>
                    <a:pt x="116142" y="23113"/>
                    <a:pt x="118919" y="1710"/>
                  </a:cubicBezTo>
                  <a:cubicBezTo>
                    <a:pt x="119190" y="-322"/>
                    <a:pt x="116075" y="-593"/>
                    <a:pt x="115533" y="11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1077;p33"/>
            <p:cNvSpPr/>
            <p:nvPr/>
          </p:nvSpPr>
          <p:spPr>
            <a:xfrm>
              <a:off x="3017371" y="2587173"/>
              <a:ext cx="106345" cy="61988"/>
            </a:xfrm>
            <a:custGeom>
              <a:avLst/>
              <a:gdLst/>
              <a:ahLst/>
              <a:cxnLst/>
              <a:rect l="l" t="t" r="r" b="b"/>
              <a:pathLst>
                <a:path w="106345" h="61988" extrusionOk="0">
                  <a:moveTo>
                    <a:pt x="102845" y="1204"/>
                  </a:moveTo>
                  <a:cubicBezTo>
                    <a:pt x="95597" y="25791"/>
                    <a:pt x="87943" y="55661"/>
                    <a:pt x="57057" y="54848"/>
                  </a:cubicBezTo>
                  <a:cubicBezTo>
                    <a:pt x="35992" y="54307"/>
                    <a:pt x="20481" y="44350"/>
                    <a:pt x="2938" y="34732"/>
                  </a:cubicBezTo>
                  <a:cubicBezTo>
                    <a:pt x="1042" y="33716"/>
                    <a:pt x="-516" y="35612"/>
                    <a:pt x="161" y="37441"/>
                  </a:cubicBezTo>
                  <a:cubicBezTo>
                    <a:pt x="8154" y="57693"/>
                    <a:pt x="47710" y="63044"/>
                    <a:pt x="66269" y="61825"/>
                  </a:cubicBezTo>
                  <a:cubicBezTo>
                    <a:pt x="94988" y="59861"/>
                    <a:pt x="101626" y="24368"/>
                    <a:pt x="106299" y="2287"/>
                  </a:cubicBezTo>
                  <a:cubicBezTo>
                    <a:pt x="106774" y="-16"/>
                    <a:pt x="103455" y="-964"/>
                    <a:pt x="102777" y="12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1078;p33"/>
            <p:cNvSpPr/>
            <p:nvPr/>
          </p:nvSpPr>
          <p:spPr>
            <a:xfrm>
              <a:off x="2919628" y="2624873"/>
              <a:ext cx="62953" cy="35577"/>
            </a:xfrm>
            <a:custGeom>
              <a:avLst/>
              <a:gdLst/>
              <a:ahLst/>
              <a:cxnLst/>
              <a:rect l="l" t="t" r="r" b="b"/>
              <a:pathLst>
                <a:path w="62953" h="35577" extrusionOk="0">
                  <a:moveTo>
                    <a:pt x="60244" y="689"/>
                  </a:moveTo>
                  <a:cubicBezTo>
                    <a:pt x="51778" y="11661"/>
                    <a:pt x="49610" y="29137"/>
                    <a:pt x="32203" y="28595"/>
                  </a:cubicBezTo>
                  <a:cubicBezTo>
                    <a:pt x="19537" y="28256"/>
                    <a:pt x="12628" y="16809"/>
                    <a:pt x="1655" y="13152"/>
                  </a:cubicBezTo>
                  <a:cubicBezTo>
                    <a:pt x="707" y="12813"/>
                    <a:pt x="-174" y="13761"/>
                    <a:pt x="29" y="14709"/>
                  </a:cubicBezTo>
                  <a:cubicBezTo>
                    <a:pt x="3078" y="27850"/>
                    <a:pt x="22856" y="35300"/>
                    <a:pt x="34844" y="35571"/>
                  </a:cubicBezTo>
                  <a:cubicBezTo>
                    <a:pt x="53268" y="35978"/>
                    <a:pt x="59093" y="15793"/>
                    <a:pt x="62886" y="1772"/>
                  </a:cubicBezTo>
                  <a:cubicBezTo>
                    <a:pt x="63360" y="79"/>
                    <a:pt x="61193" y="-598"/>
                    <a:pt x="60244" y="6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1079;p33"/>
            <p:cNvSpPr/>
            <p:nvPr/>
          </p:nvSpPr>
          <p:spPr>
            <a:xfrm>
              <a:off x="3527405" y="2334070"/>
              <a:ext cx="25457" cy="31861"/>
            </a:xfrm>
            <a:custGeom>
              <a:avLst/>
              <a:gdLst/>
              <a:ahLst/>
              <a:cxnLst/>
              <a:rect l="l" t="t" r="r" b="b"/>
              <a:pathLst>
                <a:path w="25457" h="31861" extrusionOk="0">
                  <a:moveTo>
                    <a:pt x="159" y="1661"/>
                  </a:moveTo>
                  <a:cubicBezTo>
                    <a:pt x="3681" y="6470"/>
                    <a:pt x="7745" y="10805"/>
                    <a:pt x="11470" y="15411"/>
                  </a:cubicBezTo>
                  <a:cubicBezTo>
                    <a:pt x="15670" y="20626"/>
                    <a:pt x="18718" y="26790"/>
                    <a:pt x="23459" y="31531"/>
                  </a:cubicBezTo>
                  <a:cubicBezTo>
                    <a:pt x="24272" y="32344"/>
                    <a:pt x="25694" y="31531"/>
                    <a:pt x="25423" y="30448"/>
                  </a:cubicBezTo>
                  <a:cubicBezTo>
                    <a:pt x="22443" y="18933"/>
                    <a:pt x="11132" y="6944"/>
                    <a:pt x="1649" y="171"/>
                  </a:cubicBezTo>
                  <a:cubicBezTo>
                    <a:pt x="836" y="-439"/>
                    <a:pt x="-451" y="713"/>
                    <a:pt x="159" y="15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1080;p33"/>
            <p:cNvSpPr/>
            <p:nvPr/>
          </p:nvSpPr>
          <p:spPr>
            <a:xfrm>
              <a:off x="3430182" y="2430602"/>
              <a:ext cx="22201" cy="31375"/>
            </a:xfrm>
            <a:custGeom>
              <a:avLst/>
              <a:gdLst/>
              <a:ahLst/>
              <a:cxnLst/>
              <a:rect l="l" t="t" r="r" b="b"/>
              <a:pathLst>
                <a:path w="22201" h="31375" extrusionOk="0">
                  <a:moveTo>
                    <a:pt x="117" y="904"/>
                  </a:moveTo>
                  <a:cubicBezTo>
                    <a:pt x="4046" y="6458"/>
                    <a:pt x="8042" y="12012"/>
                    <a:pt x="11564" y="17838"/>
                  </a:cubicBezTo>
                  <a:cubicBezTo>
                    <a:pt x="14341" y="22443"/>
                    <a:pt x="16170" y="27862"/>
                    <a:pt x="20437" y="31181"/>
                  </a:cubicBezTo>
                  <a:cubicBezTo>
                    <a:pt x="21114" y="31723"/>
                    <a:pt x="22266" y="31045"/>
                    <a:pt x="22198" y="30233"/>
                  </a:cubicBezTo>
                  <a:cubicBezTo>
                    <a:pt x="21588" y="24137"/>
                    <a:pt x="17118" y="18650"/>
                    <a:pt x="13799" y="13638"/>
                  </a:cubicBezTo>
                  <a:cubicBezTo>
                    <a:pt x="10209" y="8152"/>
                    <a:pt x="6281" y="3749"/>
                    <a:pt x="930" y="91"/>
                  </a:cubicBezTo>
                  <a:cubicBezTo>
                    <a:pt x="456" y="-247"/>
                    <a:pt x="-289" y="430"/>
                    <a:pt x="117" y="9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1081;p33"/>
            <p:cNvSpPr/>
            <p:nvPr/>
          </p:nvSpPr>
          <p:spPr>
            <a:xfrm>
              <a:off x="3291254" y="2533692"/>
              <a:ext cx="22746" cy="34972"/>
            </a:xfrm>
            <a:custGeom>
              <a:avLst/>
              <a:gdLst/>
              <a:ahLst/>
              <a:cxnLst/>
              <a:rect l="l" t="t" r="r" b="b"/>
              <a:pathLst>
                <a:path w="22746" h="34972" extrusionOk="0">
                  <a:moveTo>
                    <a:pt x="124" y="836"/>
                  </a:moveTo>
                  <a:cubicBezTo>
                    <a:pt x="4662" y="6391"/>
                    <a:pt x="8590" y="12758"/>
                    <a:pt x="11909" y="19124"/>
                  </a:cubicBezTo>
                  <a:cubicBezTo>
                    <a:pt x="14551" y="24272"/>
                    <a:pt x="16041" y="30097"/>
                    <a:pt x="20037" y="34500"/>
                  </a:cubicBezTo>
                  <a:cubicBezTo>
                    <a:pt x="20918" y="35516"/>
                    <a:pt x="22747" y="34771"/>
                    <a:pt x="22747" y="33416"/>
                  </a:cubicBezTo>
                  <a:cubicBezTo>
                    <a:pt x="22611" y="20885"/>
                    <a:pt x="11164" y="6052"/>
                    <a:pt x="734" y="91"/>
                  </a:cubicBezTo>
                  <a:cubicBezTo>
                    <a:pt x="192" y="-247"/>
                    <a:pt x="-215" y="430"/>
                    <a:pt x="124" y="9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1082;p33"/>
            <p:cNvSpPr/>
            <p:nvPr/>
          </p:nvSpPr>
          <p:spPr>
            <a:xfrm>
              <a:off x="3142851" y="2591719"/>
              <a:ext cx="23629" cy="35168"/>
            </a:xfrm>
            <a:custGeom>
              <a:avLst/>
              <a:gdLst/>
              <a:ahLst/>
              <a:cxnLst/>
              <a:rect l="l" t="t" r="r" b="b"/>
              <a:pathLst>
                <a:path w="23629" h="35168" extrusionOk="0">
                  <a:moveTo>
                    <a:pt x="56" y="1738"/>
                  </a:moveTo>
                  <a:cubicBezTo>
                    <a:pt x="2020" y="7834"/>
                    <a:pt x="6830" y="12033"/>
                    <a:pt x="10216" y="17452"/>
                  </a:cubicBezTo>
                  <a:cubicBezTo>
                    <a:pt x="13874" y="23209"/>
                    <a:pt x="16448" y="29644"/>
                    <a:pt x="21053" y="34724"/>
                  </a:cubicBezTo>
                  <a:cubicBezTo>
                    <a:pt x="21866" y="35672"/>
                    <a:pt x="23695" y="34995"/>
                    <a:pt x="23627" y="33708"/>
                  </a:cubicBezTo>
                  <a:cubicBezTo>
                    <a:pt x="22815" y="19890"/>
                    <a:pt x="11503" y="9527"/>
                    <a:pt x="2495" y="383"/>
                  </a:cubicBezTo>
                  <a:cubicBezTo>
                    <a:pt x="1546" y="-565"/>
                    <a:pt x="-350" y="383"/>
                    <a:pt x="56" y="17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1083;p33"/>
            <p:cNvSpPr/>
            <p:nvPr/>
          </p:nvSpPr>
          <p:spPr>
            <a:xfrm>
              <a:off x="3006375" y="2639688"/>
              <a:ext cx="23281" cy="35277"/>
            </a:xfrm>
            <a:custGeom>
              <a:avLst/>
              <a:gdLst/>
              <a:ahLst/>
              <a:cxnLst/>
              <a:rect l="l" t="t" r="r" b="b"/>
              <a:pathLst>
                <a:path w="23281" h="35277" extrusionOk="0">
                  <a:moveTo>
                    <a:pt x="185" y="1453"/>
                  </a:moveTo>
                  <a:cubicBezTo>
                    <a:pt x="4452" y="6736"/>
                    <a:pt x="8109" y="12696"/>
                    <a:pt x="11632" y="18454"/>
                  </a:cubicBezTo>
                  <a:cubicBezTo>
                    <a:pt x="14883" y="23805"/>
                    <a:pt x="16847" y="29968"/>
                    <a:pt x="20776" y="34845"/>
                  </a:cubicBezTo>
                  <a:cubicBezTo>
                    <a:pt x="21588" y="35793"/>
                    <a:pt x="23282" y="35048"/>
                    <a:pt x="23282" y="33897"/>
                  </a:cubicBezTo>
                  <a:cubicBezTo>
                    <a:pt x="22875" y="21231"/>
                    <a:pt x="11022" y="7210"/>
                    <a:pt x="1200" y="166"/>
                  </a:cubicBezTo>
                  <a:cubicBezTo>
                    <a:pt x="388" y="-444"/>
                    <a:pt x="-357" y="775"/>
                    <a:pt x="185" y="14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1084;p33"/>
            <p:cNvSpPr/>
            <p:nvPr/>
          </p:nvSpPr>
          <p:spPr>
            <a:xfrm>
              <a:off x="3620292" y="2822888"/>
              <a:ext cx="28150" cy="37183"/>
            </a:xfrm>
            <a:custGeom>
              <a:avLst/>
              <a:gdLst/>
              <a:ahLst/>
              <a:cxnLst/>
              <a:rect l="l" t="t" r="r" b="b"/>
              <a:pathLst>
                <a:path w="28150" h="37183" extrusionOk="0">
                  <a:moveTo>
                    <a:pt x="270" y="1607"/>
                  </a:moveTo>
                  <a:cubicBezTo>
                    <a:pt x="5418" y="7838"/>
                    <a:pt x="10159" y="14544"/>
                    <a:pt x="14697" y="21181"/>
                  </a:cubicBezTo>
                  <a:cubicBezTo>
                    <a:pt x="18219" y="26397"/>
                    <a:pt x="20861" y="32493"/>
                    <a:pt x="25535" y="36760"/>
                  </a:cubicBezTo>
                  <a:cubicBezTo>
                    <a:pt x="26686" y="37776"/>
                    <a:pt x="28447" y="36828"/>
                    <a:pt x="28108" y="35338"/>
                  </a:cubicBezTo>
                  <a:cubicBezTo>
                    <a:pt x="25467" y="21723"/>
                    <a:pt x="11920" y="8312"/>
                    <a:pt x="1354" y="184"/>
                  </a:cubicBezTo>
                  <a:cubicBezTo>
                    <a:pt x="473" y="-493"/>
                    <a:pt x="-407" y="861"/>
                    <a:pt x="202" y="16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5" name="Google Shape;1085;p33"/>
            <p:cNvSpPr/>
            <p:nvPr/>
          </p:nvSpPr>
          <p:spPr>
            <a:xfrm>
              <a:off x="3509090" y="2924518"/>
              <a:ext cx="23043" cy="32413"/>
            </a:xfrm>
            <a:custGeom>
              <a:avLst/>
              <a:gdLst/>
              <a:ahLst/>
              <a:cxnLst/>
              <a:rect l="l" t="t" r="r" b="b"/>
              <a:pathLst>
                <a:path w="23043" h="32413" extrusionOk="0">
                  <a:moveTo>
                    <a:pt x="187" y="1306"/>
                  </a:moveTo>
                  <a:cubicBezTo>
                    <a:pt x="7908" y="10789"/>
                    <a:pt x="11972" y="23591"/>
                    <a:pt x="20778" y="32057"/>
                  </a:cubicBezTo>
                  <a:cubicBezTo>
                    <a:pt x="21726" y="32938"/>
                    <a:pt x="23284" y="32057"/>
                    <a:pt x="23013" y="30838"/>
                  </a:cubicBezTo>
                  <a:cubicBezTo>
                    <a:pt x="20304" y="18511"/>
                    <a:pt x="10279" y="8351"/>
                    <a:pt x="1338" y="223"/>
                  </a:cubicBezTo>
                  <a:cubicBezTo>
                    <a:pt x="593" y="-455"/>
                    <a:pt x="-423" y="561"/>
                    <a:pt x="187" y="13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6" name="Google Shape;1086;p33"/>
            <p:cNvSpPr/>
            <p:nvPr/>
          </p:nvSpPr>
          <p:spPr>
            <a:xfrm>
              <a:off x="3368870" y="2966048"/>
              <a:ext cx="23302" cy="36008"/>
            </a:xfrm>
            <a:custGeom>
              <a:avLst/>
              <a:gdLst/>
              <a:ahLst/>
              <a:cxnLst/>
              <a:rect l="l" t="t" r="r" b="b"/>
              <a:pathLst>
                <a:path w="23302" h="36008" extrusionOk="0">
                  <a:moveTo>
                    <a:pt x="198" y="1229"/>
                  </a:moveTo>
                  <a:cubicBezTo>
                    <a:pt x="4058" y="6580"/>
                    <a:pt x="7445" y="12269"/>
                    <a:pt x="10900" y="17891"/>
                  </a:cubicBezTo>
                  <a:cubicBezTo>
                    <a:pt x="14422" y="23581"/>
                    <a:pt x="16657" y="30219"/>
                    <a:pt x="20789" y="35502"/>
                  </a:cubicBezTo>
                  <a:cubicBezTo>
                    <a:pt x="21805" y="36789"/>
                    <a:pt x="23430" y="35366"/>
                    <a:pt x="23295" y="34079"/>
                  </a:cubicBezTo>
                  <a:cubicBezTo>
                    <a:pt x="21602" y="21142"/>
                    <a:pt x="10425" y="8950"/>
                    <a:pt x="1485" y="213"/>
                  </a:cubicBezTo>
                  <a:cubicBezTo>
                    <a:pt x="875" y="-397"/>
                    <a:pt x="-412" y="416"/>
                    <a:pt x="130" y="12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7" name="Google Shape;1087;p33"/>
            <p:cNvSpPr/>
            <p:nvPr/>
          </p:nvSpPr>
          <p:spPr>
            <a:xfrm>
              <a:off x="3446125" y="3069167"/>
              <a:ext cx="408745" cy="265167"/>
            </a:xfrm>
            <a:custGeom>
              <a:avLst/>
              <a:gdLst/>
              <a:ahLst/>
              <a:cxnLst/>
              <a:rect l="l" t="t" r="r" b="b"/>
              <a:pathLst>
                <a:path w="408745" h="265167" extrusionOk="0">
                  <a:moveTo>
                    <a:pt x="391725" y="7635"/>
                  </a:moveTo>
                  <a:cubicBezTo>
                    <a:pt x="416381" y="87153"/>
                    <a:pt x="321486" y="142288"/>
                    <a:pt x="265470" y="174123"/>
                  </a:cubicBezTo>
                  <a:cubicBezTo>
                    <a:pt x="225779" y="196678"/>
                    <a:pt x="184258" y="216456"/>
                    <a:pt x="142128" y="233864"/>
                  </a:cubicBezTo>
                  <a:cubicBezTo>
                    <a:pt x="100743" y="251000"/>
                    <a:pt x="45134" y="267866"/>
                    <a:pt x="10861" y="227971"/>
                  </a:cubicBezTo>
                  <a:cubicBezTo>
                    <a:pt x="5442" y="221672"/>
                    <a:pt x="-3770" y="230748"/>
                    <a:pt x="1649" y="237047"/>
                  </a:cubicBezTo>
                  <a:cubicBezTo>
                    <a:pt x="27049" y="266579"/>
                    <a:pt x="65928" y="269085"/>
                    <a:pt x="101962" y="261567"/>
                  </a:cubicBezTo>
                  <a:cubicBezTo>
                    <a:pt x="157301" y="249984"/>
                    <a:pt x="212368" y="217337"/>
                    <a:pt x="261677" y="190989"/>
                  </a:cubicBezTo>
                  <a:cubicBezTo>
                    <a:pt x="325482" y="156851"/>
                    <a:pt x="431891" y="93927"/>
                    <a:pt x="404256" y="4654"/>
                  </a:cubicBezTo>
                  <a:cubicBezTo>
                    <a:pt x="401818" y="-3271"/>
                    <a:pt x="389219" y="-290"/>
                    <a:pt x="391725" y="77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8" name="Google Shape;1088;p33"/>
            <p:cNvSpPr/>
            <p:nvPr/>
          </p:nvSpPr>
          <p:spPr>
            <a:xfrm>
              <a:off x="3702444" y="2948693"/>
              <a:ext cx="91545" cy="113298"/>
            </a:xfrm>
            <a:custGeom>
              <a:avLst/>
              <a:gdLst/>
              <a:ahLst/>
              <a:cxnLst/>
              <a:rect l="l" t="t" r="r" b="b"/>
              <a:pathLst>
                <a:path w="91545" h="113298" extrusionOk="0">
                  <a:moveTo>
                    <a:pt x="278" y="2057"/>
                  </a:moveTo>
                  <a:cubicBezTo>
                    <a:pt x="27846" y="39920"/>
                    <a:pt x="55888" y="78799"/>
                    <a:pt x="88197" y="112734"/>
                  </a:cubicBezTo>
                  <a:cubicBezTo>
                    <a:pt x="89686" y="114292"/>
                    <a:pt x="92464" y="112327"/>
                    <a:pt x="91244" y="110498"/>
                  </a:cubicBezTo>
                  <a:cubicBezTo>
                    <a:pt x="65641" y="71213"/>
                    <a:pt x="32926" y="35924"/>
                    <a:pt x="2446" y="432"/>
                  </a:cubicBezTo>
                  <a:cubicBezTo>
                    <a:pt x="1430" y="-787"/>
                    <a:pt x="-670" y="838"/>
                    <a:pt x="211" y="20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9" name="Google Shape;1089;p33"/>
            <p:cNvSpPr/>
            <p:nvPr/>
          </p:nvSpPr>
          <p:spPr>
            <a:xfrm>
              <a:off x="3870335" y="3156063"/>
              <a:ext cx="25968" cy="79871"/>
            </a:xfrm>
            <a:custGeom>
              <a:avLst/>
              <a:gdLst/>
              <a:ahLst/>
              <a:cxnLst/>
              <a:rect l="l" t="t" r="r" b="b"/>
              <a:pathLst>
                <a:path w="25968" h="79871" extrusionOk="0">
                  <a:moveTo>
                    <a:pt x="231" y="2154"/>
                  </a:moveTo>
                  <a:cubicBezTo>
                    <a:pt x="5785" y="13601"/>
                    <a:pt x="11136" y="25251"/>
                    <a:pt x="15132" y="37308"/>
                  </a:cubicBezTo>
                  <a:cubicBezTo>
                    <a:pt x="19738" y="51193"/>
                    <a:pt x="18045" y="64130"/>
                    <a:pt x="16690" y="78286"/>
                  </a:cubicBezTo>
                  <a:cubicBezTo>
                    <a:pt x="16554" y="79980"/>
                    <a:pt x="18857" y="80386"/>
                    <a:pt x="19670" y="79167"/>
                  </a:cubicBezTo>
                  <a:cubicBezTo>
                    <a:pt x="36333" y="54309"/>
                    <a:pt x="16148" y="22135"/>
                    <a:pt x="2805" y="732"/>
                  </a:cubicBezTo>
                  <a:cubicBezTo>
                    <a:pt x="1789" y="-894"/>
                    <a:pt x="-650" y="461"/>
                    <a:pt x="163" y="21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0" name="Google Shape;1090;p33"/>
            <p:cNvSpPr/>
            <p:nvPr/>
          </p:nvSpPr>
          <p:spPr>
            <a:xfrm>
              <a:off x="3551948" y="2450567"/>
              <a:ext cx="8040" cy="90921"/>
            </a:xfrm>
            <a:custGeom>
              <a:avLst/>
              <a:gdLst/>
              <a:ahLst/>
              <a:cxnLst/>
              <a:rect l="l" t="t" r="r" b="b"/>
              <a:pathLst>
                <a:path w="8040" h="90921" extrusionOk="0">
                  <a:moveTo>
                    <a:pt x="0" y="1530"/>
                  </a:moveTo>
                  <a:cubicBezTo>
                    <a:pt x="136" y="16228"/>
                    <a:pt x="813" y="30858"/>
                    <a:pt x="1152" y="45557"/>
                  </a:cubicBezTo>
                  <a:cubicBezTo>
                    <a:pt x="1423" y="60322"/>
                    <a:pt x="-677" y="75427"/>
                    <a:pt x="1355" y="90057"/>
                  </a:cubicBezTo>
                  <a:cubicBezTo>
                    <a:pt x="1490" y="91277"/>
                    <a:pt x="3319" y="91141"/>
                    <a:pt x="3658" y="90057"/>
                  </a:cubicBezTo>
                  <a:cubicBezTo>
                    <a:pt x="11650" y="63032"/>
                    <a:pt x="6977" y="28759"/>
                    <a:pt x="3251" y="1191"/>
                  </a:cubicBezTo>
                  <a:cubicBezTo>
                    <a:pt x="2980" y="-638"/>
                    <a:pt x="68" y="-231"/>
                    <a:pt x="68" y="15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1" name="Google Shape;1091;p33"/>
            <p:cNvSpPr/>
            <p:nvPr/>
          </p:nvSpPr>
          <p:spPr>
            <a:xfrm>
              <a:off x="3447254" y="2556804"/>
              <a:ext cx="7662" cy="88887"/>
            </a:xfrm>
            <a:custGeom>
              <a:avLst/>
              <a:gdLst/>
              <a:ahLst/>
              <a:cxnLst/>
              <a:rect l="l" t="t" r="r" b="b"/>
              <a:pathLst>
                <a:path w="7662" h="88887" extrusionOk="0">
                  <a:moveTo>
                    <a:pt x="3839" y="889"/>
                  </a:moveTo>
                  <a:cubicBezTo>
                    <a:pt x="927" y="29066"/>
                    <a:pt x="-970" y="59004"/>
                    <a:pt x="521" y="87249"/>
                  </a:cubicBezTo>
                  <a:cubicBezTo>
                    <a:pt x="588" y="89010"/>
                    <a:pt x="3297" y="89620"/>
                    <a:pt x="3772" y="87723"/>
                  </a:cubicBezTo>
                  <a:cubicBezTo>
                    <a:pt x="10545" y="59953"/>
                    <a:pt x="6616" y="29134"/>
                    <a:pt x="5668" y="889"/>
                  </a:cubicBezTo>
                  <a:cubicBezTo>
                    <a:pt x="5668" y="-262"/>
                    <a:pt x="3975" y="-330"/>
                    <a:pt x="3839" y="8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2" name="Google Shape;1092;p33"/>
            <p:cNvSpPr/>
            <p:nvPr/>
          </p:nvSpPr>
          <p:spPr>
            <a:xfrm>
              <a:off x="3303305" y="2649835"/>
              <a:ext cx="7139" cy="74717"/>
            </a:xfrm>
            <a:custGeom>
              <a:avLst/>
              <a:gdLst/>
              <a:ahLst/>
              <a:cxnLst/>
              <a:rect l="l" t="t" r="r" b="b"/>
              <a:pathLst>
                <a:path w="7139" h="74717" extrusionOk="0">
                  <a:moveTo>
                    <a:pt x="3313" y="1262"/>
                  </a:moveTo>
                  <a:cubicBezTo>
                    <a:pt x="3651" y="13996"/>
                    <a:pt x="2432" y="26662"/>
                    <a:pt x="1349" y="39328"/>
                  </a:cubicBezTo>
                  <a:cubicBezTo>
                    <a:pt x="400" y="50301"/>
                    <a:pt x="-1564" y="63103"/>
                    <a:pt x="2297" y="73534"/>
                  </a:cubicBezTo>
                  <a:cubicBezTo>
                    <a:pt x="2771" y="74888"/>
                    <a:pt x="4938" y="75295"/>
                    <a:pt x="5345" y="73601"/>
                  </a:cubicBezTo>
                  <a:cubicBezTo>
                    <a:pt x="7851" y="62696"/>
                    <a:pt x="6496" y="50572"/>
                    <a:pt x="6902" y="39396"/>
                  </a:cubicBezTo>
                  <a:cubicBezTo>
                    <a:pt x="7309" y="26527"/>
                    <a:pt x="7309" y="13793"/>
                    <a:pt x="5955" y="991"/>
                  </a:cubicBezTo>
                  <a:cubicBezTo>
                    <a:pt x="5819" y="-499"/>
                    <a:pt x="3313" y="-228"/>
                    <a:pt x="3381" y="12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3" name="Google Shape;1093;p33"/>
            <p:cNvSpPr/>
            <p:nvPr/>
          </p:nvSpPr>
          <p:spPr>
            <a:xfrm>
              <a:off x="3166071" y="2716815"/>
              <a:ext cx="7209" cy="59133"/>
            </a:xfrm>
            <a:custGeom>
              <a:avLst/>
              <a:gdLst/>
              <a:ahLst/>
              <a:cxnLst/>
              <a:rect l="l" t="t" r="r" b="b"/>
              <a:pathLst>
                <a:path w="7209" h="59133" extrusionOk="0">
                  <a:moveTo>
                    <a:pt x="0" y="1949"/>
                  </a:moveTo>
                  <a:cubicBezTo>
                    <a:pt x="271" y="20575"/>
                    <a:pt x="-271" y="39744"/>
                    <a:pt x="2235" y="58167"/>
                  </a:cubicBezTo>
                  <a:cubicBezTo>
                    <a:pt x="2438" y="59522"/>
                    <a:pt x="4403" y="59386"/>
                    <a:pt x="4741" y="58167"/>
                  </a:cubicBezTo>
                  <a:cubicBezTo>
                    <a:pt x="9889" y="40015"/>
                    <a:pt x="5622" y="20440"/>
                    <a:pt x="4132" y="2016"/>
                  </a:cubicBezTo>
                  <a:cubicBezTo>
                    <a:pt x="3929" y="-558"/>
                    <a:pt x="0" y="-761"/>
                    <a:pt x="68" y="19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4" name="Google Shape;1094;p33"/>
            <p:cNvSpPr/>
            <p:nvPr/>
          </p:nvSpPr>
          <p:spPr>
            <a:xfrm>
              <a:off x="3563455" y="2626389"/>
              <a:ext cx="9253" cy="104057"/>
            </a:xfrm>
            <a:custGeom>
              <a:avLst/>
              <a:gdLst/>
              <a:ahLst/>
              <a:cxnLst/>
              <a:rect l="l" t="t" r="r" b="b"/>
              <a:pathLst>
                <a:path w="9253" h="104057" extrusionOk="0">
                  <a:moveTo>
                    <a:pt x="8" y="799"/>
                  </a:moveTo>
                  <a:cubicBezTo>
                    <a:pt x="1295" y="17597"/>
                    <a:pt x="2514" y="34124"/>
                    <a:pt x="2379" y="51057"/>
                  </a:cubicBezTo>
                  <a:cubicBezTo>
                    <a:pt x="2175" y="68126"/>
                    <a:pt x="686" y="86076"/>
                    <a:pt x="4953" y="102738"/>
                  </a:cubicBezTo>
                  <a:cubicBezTo>
                    <a:pt x="5494" y="104770"/>
                    <a:pt x="8204" y="104296"/>
                    <a:pt x="8407" y="102399"/>
                  </a:cubicBezTo>
                  <a:cubicBezTo>
                    <a:pt x="10168" y="85601"/>
                    <a:pt x="8678" y="68126"/>
                    <a:pt x="8407" y="51261"/>
                  </a:cubicBezTo>
                  <a:cubicBezTo>
                    <a:pt x="8136" y="34395"/>
                    <a:pt x="6917" y="16784"/>
                    <a:pt x="1769" y="664"/>
                  </a:cubicBezTo>
                  <a:cubicBezTo>
                    <a:pt x="1498" y="-284"/>
                    <a:pt x="-127" y="-217"/>
                    <a:pt x="8" y="8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5" name="Google Shape;1095;p33"/>
            <p:cNvSpPr/>
            <p:nvPr/>
          </p:nvSpPr>
          <p:spPr>
            <a:xfrm>
              <a:off x="3628287" y="2557761"/>
              <a:ext cx="7240" cy="27507"/>
            </a:xfrm>
            <a:custGeom>
              <a:avLst/>
              <a:gdLst/>
              <a:ahLst/>
              <a:cxnLst/>
              <a:rect l="l" t="t" r="r" b="b"/>
              <a:pathLst>
                <a:path w="7240" h="27507" extrusionOk="0">
                  <a:moveTo>
                    <a:pt x="607" y="745"/>
                  </a:moveTo>
                  <a:cubicBezTo>
                    <a:pt x="-1222" y="9076"/>
                    <a:pt x="1420" y="18423"/>
                    <a:pt x="4061" y="26348"/>
                  </a:cubicBezTo>
                  <a:cubicBezTo>
                    <a:pt x="4603" y="28042"/>
                    <a:pt x="7041" y="27838"/>
                    <a:pt x="7177" y="26010"/>
                  </a:cubicBezTo>
                  <a:cubicBezTo>
                    <a:pt x="7787" y="17475"/>
                    <a:pt x="3858" y="9212"/>
                    <a:pt x="2707" y="813"/>
                  </a:cubicBezTo>
                  <a:cubicBezTo>
                    <a:pt x="2571" y="-271"/>
                    <a:pt x="810" y="-271"/>
                    <a:pt x="607" y="8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6" name="Google Shape;1096;p33"/>
            <p:cNvSpPr/>
            <p:nvPr/>
          </p:nvSpPr>
          <p:spPr>
            <a:xfrm>
              <a:off x="3568215" y="2816308"/>
              <a:ext cx="5153" cy="32530"/>
            </a:xfrm>
            <a:custGeom>
              <a:avLst/>
              <a:gdLst/>
              <a:ahLst/>
              <a:cxnLst/>
              <a:rect l="l" t="t" r="r" b="b"/>
              <a:pathLst>
                <a:path w="5153" h="32530" extrusionOk="0">
                  <a:moveTo>
                    <a:pt x="1818" y="1482"/>
                  </a:moveTo>
                  <a:cubicBezTo>
                    <a:pt x="938" y="11100"/>
                    <a:pt x="-1636" y="22344"/>
                    <a:pt x="1547" y="31691"/>
                  </a:cubicBezTo>
                  <a:cubicBezTo>
                    <a:pt x="1886" y="32707"/>
                    <a:pt x="3444" y="32910"/>
                    <a:pt x="3715" y="31691"/>
                  </a:cubicBezTo>
                  <a:cubicBezTo>
                    <a:pt x="6221" y="22208"/>
                    <a:pt x="4663" y="11235"/>
                    <a:pt x="4799" y="1482"/>
                  </a:cubicBezTo>
                  <a:cubicBezTo>
                    <a:pt x="4799" y="-482"/>
                    <a:pt x="2021" y="-482"/>
                    <a:pt x="1818" y="14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7" name="Google Shape;1097;p33"/>
            <p:cNvSpPr/>
            <p:nvPr/>
          </p:nvSpPr>
          <p:spPr>
            <a:xfrm>
              <a:off x="3458189" y="2754079"/>
              <a:ext cx="5994" cy="61997"/>
            </a:xfrm>
            <a:custGeom>
              <a:avLst/>
              <a:gdLst/>
              <a:ahLst/>
              <a:cxnLst/>
              <a:rect l="l" t="t" r="r" b="b"/>
              <a:pathLst>
                <a:path w="5994" h="61997" extrusionOk="0">
                  <a:moveTo>
                    <a:pt x="1236" y="922"/>
                  </a:moveTo>
                  <a:cubicBezTo>
                    <a:pt x="2590" y="20429"/>
                    <a:pt x="-2761" y="41900"/>
                    <a:pt x="2048" y="61001"/>
                  </a:cubicBezTo>
                  <a:cubicBezTo>
                    <a:pt x="2455" y="62559"/>
                    <a:pt x="4487" y="62152"/>
                    <a:pt x="4622" y="60730"/>
                  </a:cubicBezTo>
                  <a:cubicBezTo>
                    <a:pt x="7264" y="41494"/>
                    <a:pt x="5706" y="19955"/>
                    <a:pt x="3200" y="718"/>
                  </a:cubicBezTo>
                  <a:cubicBezTo>
                    <a:pt x="3065" y="-365"/>
                    <a:pt x="1168" y="-162"/>
                    <a:pt x="1236" y="9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8" name="Google Shape;1098;p33"/>
            <p:cNvSpPr/>
            <p:nvPr/>
          </p:nvSpPr>
          <p:spPr>
            <a:xfrm>
              <a:off x="3450409" y="2903366"/>
              <a:ext cx="7526" cy="19509"/>
            </a:xfrm>
            <a:custGeom>
              <a:avLst/>
              <a:gdLst/>
              <a:ahLst/>
              <a:cxnLst/>
              <a:rect l="l" t="t" r="r" b="b"/>
              <a:pathLst>
                <a:path w="7526" h="19509" extrusionOk="0">
                  <a:moveTo>
                    <a:pt x="4206" y="851"/>
                  </a:moveTo>
                  <a:cubicBezTo>
                    <a:pt x="1361" y="5863"/>
                    <a:pt x="-2567" y="14059"/>
                    <a:pt x="2310" y="19003"/>
                  </a:cubicBezTo>
                  <a:cubicBezTo>
                    <a:pt x="3122" y="19816"/>
                    <a:pt x="4409" y="19613"/>
                    <a:pt x="5019" y="18664"/>
                  </a:cubicBezTo>
                  <a:cubicBezTo>
                    <a:pt x="7932" y="14194"/>
                    <a:pt x="6103" y="7421"/>
                    <a:pt x="7457" y="2273"/>
                  </a:cubicBezTo>
                  <a:cubicBezTo>
                    <a:pt x="7999" y="309"/>
                    <a:pt x="5222" y="-910"/>
                    <a:pt x="4206" y="8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9" name="Google Shape;1099;p33"/>
            <p:cNvSpPr/>
            <p:nvPr/>
          </p:nvSpPr>
          <p:spPr>
            <a:xfrm>
              <a:off x="3309314" y="2818670"/>
              <a:ext cx="5864" cy="68135"/>
            </a:xfrm>
            <a:custGeom>
              <a:avLst/>
              <a:gdLst/>
              <a:ahLst/>
              <a:cxnLst/>
              <a:rect l="l" t="t" r="r" b="b"/>
              <a:pathLst>
                <a:path w="5864" h="68135" extrusionOk="0">
                  <a:moveTo>
                    <a:pt x="2317" y="948"/>
                  </a:moveTo>
                  <a:cubicBezTo>
                    <a:pt x="-54" y="22691"/>
                    <a:pt x="-664" y="45246"/>
                    <a:pt x="759" y="67056"/>
                  </a:cubicBezTo>
                  <a:cubicBezTo>
                    <a:pt x="827" y="68207"/>
                    <a:pt x="2587" y="68614"/>
                    <a:pt x="2926" y="67395"/>
                  </a:cubicBezTo>
                  <a:cubicBezTo>
                    <a:pt x="8548" y="45855"/>
                    <a:pt x="4349" y="23029"/>
                    <a:pt x="4484" y="1016"/>
                  </a:cubicBezTo>
                  <a:cubicBezTo>
                    <a:pt x="4484" y="-339"/>
                    <a:pt x="2520" y="-339"/>
                    <a:pt x="2384" y="10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0" name="Google Shape;1100;p33"/>
            <p:cNvSpPr/>
            <p:nvPr/>
          </p:nvSpPr>
          <p:spPr>
            <a:xfrm>
              <a:off x="3181156" y="2857117"/>
              <a:ext cx="5197" cy="27673"/>
            </a:xfrm>
            <a:custGeom>
              <a:avLst/>
              <a:gdLst/>
              <a:ahLst/>
              <a:cxnLst/>
              <a:rect l="l" t="t" r="r" b="b"/>
              <a:pathLst>
                <a:path w="5197" h="27673" extrusionOk="0">
                  <a:moveTo>
                    <a:pt x="155" y="1313"/>
                  </a:moveTo>
                  <a:cubicBezTo>
                    <a:pt x="968" y="9712"/>
                    <a:pt x="-1606" y="19127"/>
                    <a:pt x="1917" y="26984"/>
                  </a:cubicBezTo>
                  <a:cubicBezTo>
                    <a:pt x="2391" y="28067"/>
                    <a:pt x="4084" y="27796"/>
                    <a:pt x="4355" y="26713"/>
                  </a:cubicBezTo>
                  <a:cubicBezTo>
                    <a:pt x="6387" y="18585"/>
                    <a:pt x="4287" y="9170"/>
                    <a:pt x="2865" y="1042"/>
                  </a:cubicBezTo>
                  <a:cubicBezTo>
                    <a:pt x="2594" y="-516"/>
                    <a:pt x="-48" y="-245"/>
                    <a:pt x="155" y="13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1" name="Google Shape;1101;p33"/>
            <p:cNvSpPr/>
            <p:nvPr/>
          </p:nvSpPr>
          <p:spPr>
            <a:xfrm>
              <a:off x="3316446" y="2948156"/>
              <a:ext cx="5245" cy="15421"/>
            </a:xfrm>
            <a:custGeom>
              <a:avLst/>
              <a:gdLst/>
              <a:ahLst/>
              <a:cxnLst/>
              <a:rect l="l" t="t" r="r" b="b"/>
              <a:pathLst>
                <a:path w="5245" h="15421" extrusionOk="0">
                  <a:moveTo>
                    <a:pt x="1348" y="1307"/>
                  </a:moveTo>
                  <a:cubicBezTo>
                    <a:pt x="-74" y="5980"/>
                    <a:pt x="-1361" y="11873"/>
                    <a:pt x="2974" y="15192"/>
                  </a:cubicBezTo>
                  <a:cubicBezTo>
                    <a:pt x="3922" y="15869"/>
                    <a:pt x="5141" y="14921"/>
                    <a:pt x="5209" y="13973"/>
                  </a:cubicBezTo>
                  <a:cubicBezTo>
                    <a:pt x="5480" y="9909"/>
                    <a:pt x="4125" y="6658"/>
                    <a:pt x="5073" y="2458"/>
                  </a:cubicBezTo>
                  <a:cubicBezTo>
                    <a:pt x="5615" y="20"/>
                    <a:pt x="2025" y="-1064"/>
                    <a:pt x="1348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2" name="Google Shape;1102;p33"/>
            <p:cNvSpPr/>
            <p:nvPr/>
          </p:nvSpPr>
          <p:spPr>
            <a:xfrm>
              <a:off x="2948670" y="2251222"/>
              <a:ext cx="452165" cy="297316"/>
            </a:xfrm>
            <a:custGeom>
              <a:avLst/>
              <a:gdLst/>
              <a:ahLst/>
              <a:cxnLst/>
              <a:rect l="l" t="t" r="r" b="b"/>
              <a:pathLst>
                <a:path w="452165" h="297316" extrusionOk="0">
                  <a:moveTo>
                    <a:pt x="66898" y="200536"/>
                  </a:moveTo>
                  <a:cubicBezTo>
                    <a:pt x="112415" y="160980"/>
                    <a:pt x="158338" y="130365"/>
                    <a:pt x="210222" y="99817"/>
                  </a:cubicBezTo>
                  <a:cubicBezTo>
                    <a:pt x="235351" y="85593"/>
                    <a:pt x="425952" y="-15398"/>
                    <a:pt x="452165" y="2010"/>
                  </a:cubicBezTo>
                  <a:cubicBezTo>
                    <a:pt x="452165" y="2078"/>
                    <a:pt x="238670" y="120476"/>
                    <a:pt x="227223" y="127588"/>
                  </a:cubicBezTo>
                  <a:cubicBezTo>
                    <a:pt x="178726" y="158948"/>
                    <a:pt x="134835" y="190105"/>
                    <a:pt x="91282" y="228172"/>
                  </a:cubicBezTo>
                  <a:cubicBezTo>
                    <a:pt x="63782" y="253572"/>
                    <a:pt x="26393" y="309790"/>
                    <a:pt x="8647" y="294821"/>
                  </a:cubicBezTo>
                  <a:cubicBezTo>
                    <a:pt x="-26438" y="279310"/>
                    <a:pt x="55858" y="210832"/>
                    <a:pt x="66830" y="2005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3" name="Google Shape;1103;p33"/>
            <p:cNvSpPr/>
            <p:nvPr/>
          </p:nvSpPr>
          <p:spPr>
            <a:xfrm>
              <a:off x="3469720" y="3100508"/>
              <a:ext cx="449057" cy="345409"/>
            </a:xfrm>
            <a:custGeom>
              <a:avLst/>
              <a:gdLst/>
              <a:ahLst/>
              <a:cxnLst/>
              <a:rect l="l" t="t" r="r" b="b"/>
              <a:pathLst>
                <a:path w="449057" h="345409" extrusionOk="0">
                  <a:moveTo>
                    <a:pt x="279671" y="135941"/>
                  </a:moveTo>
                  <a:cubicBezTo>
                    <a:pt x="265041" y="144949"/>
                    <a:pt x="250749" y="152806"/>
                    <a:pt x="238150" y="159580"/>
                  </a:cubicBezTo>
                  <a:cubicBezTo>
                    <a:pt x="188841" y="185928"/>
                    <a:pt x="133773" y="218575"/>
                    <a:pt x="78435" y="230158"/>
                  </a:cubicBezTo>
                  <a:cubicBezTo>
                    <a:pt x="51613" y="235780"/>
                    <a:pt x="23232" y="235847"/>
                    <a:pt x="0" y="223317"/>
                  </a:cubicBezTo>
                  <a:cubicBezTo>
                    <a:pt x="18491" y="268563"/>
                    <a:pt x="36508" y="305342"/>
                    <a:pt x="51748" y="321666"/>
                  </a:cubicBezTo>
                  <a:cubicBezTo>
                    <a:pt x="77893" y="349639"/>
                    <a:pt x="128287" y="350859"/>
                    <a:pt x="184506" y="335890"/>
                  </a:cubicBezTo>
                  <a:cubicBezTo>
                    <a:pt x="219794" y="326475"/>
                    <a:pt x="257115" y="310693"/>
                    <a:pt x="292337" y="290982"/>
                  </a:cubicBezTo>
                  <a:cubicBezTo>
                    <a:pt x="327558" y="271272"/>
                    <a:pt x="360680" y="247701"/>
                    <a:pt x="387367" y="222775"/>
                  </a:cubicBezTo>
                  <a:cubicBezTo>
                    <a:pt x="418118" y="193988"/>
                    <a:pt x="440267" y="163711"/>
                    <a:pt x="446972" y="135941"/>
                  </a:cubicBezTo>
                  <a:cubicBezTo>
                    <a:pt x="449614" y="124900"/>
                    <a:pt x="449817" y="114266"/>
                    <a:pt x="447175" y="104309"/>
                  </a:cubicBezTo>
                  <a:cubicBezTo>
                    <a:pt x="441012" y="81280"/>
                    <a:pt x="416763" y="43146"/>
                    <a:pt x="385267" y="0"/>
                  </a:cubicBezTo>
                  <a:cubicBezTo>
                    <a:pt x="386554" y="58522"/>
                    <a:pt x="331284" y="104106"/>
                    <a:pt x="279739" y="135873"/>
                  </a:cubicBezTo>
                  <a:lnTo>
                    <a:pt x="279739" y="135873"/>
                  </a:lnTo>
                  <a:close/>
                  <a:moveTo>
                    <a:pt x="415747" y="92862"/>
                  </a:moveTo>
                  <a:cubicBezTo>
                    <a:pt x="411751" y="80806"/>
                    <a:pt x="406400" y="69088"/>
                    <a:pt x="400846" y="57709"/>
                  </a:cubicBezTo>
                  <a:cubicBezTo>
                    <a:pt x="400033" y="55948"/>
                    <a:pt x="402471" y="54593"/>
                    <a:pt x="403488" y="56286"/>
                  </a:cubicBezTo>
                  <a:cubicBezTo>
                    <a:pt x="416763" y="77690"/>
                    <a:pt x="437015" y="109863"/>
                    <a:pt x="420353" y="134722"/>
                  </a:cubicBezTo>
                  <a:cubicBezTo>
                    <a:pt x="419540" y="135941"/>
                    <a:pt x="417237" y="135534"/>
                    <a:pt x="417373" y="133841"/>
                  </a:cubicBezTo>
                  <a:cubicBezTo>
                    <a:pt x="418728" y="119685"/>
                    <a:pt x="420421" y="106748"/>
                    <a:pt x="415815" y="92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4" name="Google Shape;1104;p33"/>
            <p:cNvSpPr/>
            <p:nvPr/>
          </p:nvSpPr>
          <p:spPr>
            <a:xfrm>
              <a:off x="3532238" y="2863848"/>
              <a:ext cx="94149" cy="86427"/>
            </a:xfrm>
            <a:custGeom>
              <a:avLst/>
              <a:gdLst/>
              <a:ahLst/>
              <a:cxnLst/>
              <a:rect l="l" t="t" r="r" b="b"/>
              <a:pathLst>
                <a:path w="94149" h="86427" extrusionOk="0">
                  <a:moveTo>
                    <a:pt x="23368" y="86428"/>
                  </a:moveTo>
                  <a:cubicBezTo>
                    <a:pt x="47210" y="72271"/>
                    <a:pt x="69088" y="56964"/>
                    <a:pt x="86360" y="41859"/>
                  </a:cubicBezTo>
                  <a:cubicBezTo>
                    <a:pt x="89070" y="39489"/>
                    <a:pt x="91643" y="37118"/>
                    <a:pt x="94150" y="34815"/>
                  </a:cubicBezTo>
                  <a:cubicBezTo>
                    <a:pt x="88053" y="27229"/>
                    <a:pt x="82025" y="18288"/>
                    <a:pt x="76539" y="8399"/>
                  </a:cubicBezTo>
                  <a:cubicBezTo>
                    <a:pt x="74981" y="5622"/>
                    <a:pt x="73491" y="2777"/>
                    <a:pt x="72136" y="0"/>
                  </a:cubicBezTo>
                  <a:cubicBezTo>
                    <a:pt x="51410" y="17272"/>
                    <a:pt x="26551" y="34138"/>
                    <a:pt x="0" y="49649"/>
                  </a:cubicBezTo>
                  <a:cubicBezTo>
                    <a:pt x="6299" y="57302"/>
                    <a:pt x="12531" y="66379"/>
                    <a:pt x="18152" y="76471"/>
                  </a:cubicBezTo>
                  <a:lnTo>
                    <a:pt x="18491" y="77081"/>
                  </a:lnTo>
                  <a:cubicBezTo>
                    <a:pt x="20252" y="80196"/>
                    <a:pt x="21878" y="83312"/>
                    <a:pt x="23368" y="864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5" name="Google Shape;1105;p33"/>
            <p:cNvSpPr/>
            <p:nvPr/>
          </p:nvSpPr>
          <p:spPr>
            <a:xfrm>
              <a:off x="3403545" y="2940454"/>
              <a:ext cx="96452" cy="68749"/>
            </a:xfrm>
            <a:custGeom>
              <a:avLst/>
              <a:gdLst/>
              <a:ahLst/>
              <a:cxnLst/>
              <a:rect l="l" t="t" r="r" b="b"/>
              <a:pathLst>
                <a:path w="96452" h="68749" extrusionOk="0">
                  <a:moveTo>
                    <a:pt x="91779" y="31157"/>
                  </a:moveTo>
                  <a:cubicBezTo>
                    <a:pt x="85818" y="20455"/>
                    <a:pt x="81212" y="9754"/>
                    <a:pt x="77961" y="0"/>
                  </a:cubicBezTo>
                  <a:cubicBezTo>
                    <a:pt x="51545" y="12734"/>
                    <a:pt x="24858" y="23639"/>
                    <a:pt x="0" y="31767"/>
                  </a:cubicBezTo>
                  <a:cubicBezTo>
                    <a:pt x="2100" y="35086"/>
                    <a:pt x="4132" y="38540"/>
                    <a:pt x="6164" y="42130"/>
                  </a:cubicBezTo>
                  <a:cubicBezTo>
                    <a:pt x="11176" y="51206"/>
                    <a:pt x="15308" y="60215"/>
                    <a:pt x="18356" y="68749"/>
                  </a:cubicBezTo>
                  <a:cubicBezTo>
                    <a:pt x="24655" y="67056"/>
                    <a:pt x="31225" y="65024"/>
                    <a:pt x="37931" y="62789"/>
                  </a:cubicBezTo>
                  <a:cubicBezTo>
                    <a:pt x="56557" y="56625"/>
                    <a:pt x="76539" y="48565"/>
                    <a:pt x="96452" y="39218"/>
                  </a:cubicBezTo>
                  <a:cubicBezTo>
                    <a:pt x="94894" y="36644"/>
                    <a:pt x="93269" y="34002"/>
                    <a:pt x="91779" y="31225"/>
                  </a:cubicBezTo>
                  <a:lnTo>
                    <a:pt x="91779" y="3122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6" name="Google Shape;1106;p33"/>
            <p:cNvSpPr/>
            <p:nvPr/>
          </p:nvSpPr>
          <p:spPr>
            <a:xfrm>
              <a:off x="3469720" y="3100508"/>
              <a:ext cx="449057" cy="345409"/>
            </a:xfrm>
            <a:custGeom>
              <a:avLst/>
              <a:gdLst/>
              <a:ahLst/>
              <a:cxnLst/>
              <a:rect l="l" t="t" r="r" b="b"/>
              <a:pathLst>
                <a:path w="449057" h="345409" extrusionOk="0">
                  <a:moveTo>
                    <a:pt x="238150" y="159580"/>
                  </a:moveTo>
                  <a:cubicBezTo>
                    <a:pt x="188841" y="185928"/>
                    <a:pt x="133773" y="218575"/>
                    <a:pt x="78435" y="230158"/>
                  </a:cubicBezTo>
                  <a:cubicBezTo>
                    <a:pt x="51613" y="235780"/>
                    <a:pt x="23232" y="235847"/>
                    <a:pt x="0" y="223317"/>
                  </a:cubicBezTo>
                  <a:cubicBezTo>
                    <a:pt x="18491" y="268563"/>
                    <a:pt x="36508" y="305342"/>
                    <a:pt x="51748" y="321666"/>
                  </a:cubicBezTo>
                  <a:cubicBezTo>
                    <a:pt x="77893" y="349639"/>
                    <a:pt x="128287" y="350859"/>
                    <a:pt x="184506" y="335890"/>
                  </a:cubicBezTo>
                  <a:cubicBezTo>
                    <a:pt x="219794" y="326475"/>
                    <a:pt x="257115" y="310693"/>
                    <a:pt x="292337" y="290982"/>
                  </a:cubicBezTo>
                  <a:cubicBezTo>
                    <a:pt x="327558" y="271272"/>
                    <a:pt x="360680" y="247701"/>
                    <a:pt x="387367" y="222775"/>
                  </a:cubicBezTo>
                  <a:cubicBezTo>
                    <a:pt x="418118" y="193988"/>
                    <a:pt x="440267" y="163711"/>
                    <a:pt x="446972" y="135941"/>
                  </a:cubicBezTo>
                  <a:cubicBezTo>
                    <a:pt x="449614" y="124900"/>
                    <a:pt x="449817" y="114266"/>
                    <a:pt x="447175" y="104309"/>
                  </a:cubicBezTo>
                  <a:cubicBezTo>
                    <a:pt x="441012" y="81280"/>
                    <a:pt x="416763" y="43146"/>
                    <a:pt x="385267" y="0"/>
                  </a:cubicBezTo>
                  <a:cubicBezTo>
                    <a:pt x="386554" y="58522"/>
                    <a:pt x="331284" y="104106"/>
                    <a:pt x="279739" y="135873"/>
                  </a:cubicBezTo>
                  <a:cubicBezTo>
                    <a:pt x="265108" y="144882"/>
                    <a:pt x="250816" y="152739"/>
                    <a:pt x="238218" y="159512"/>
                  </a:cubicBezTo>
                  <a:lnTo>
                    <a:pt x="238218" y="159512"/>
                  </a:lnTo>
                  <a:close/>
                  <a:moveTo>
                    <a:pt x="415747" y="92862"/>
                  </a:moveTo>
                  <a:cubicBezTo>
                    <a:pt x="411751" y="80806"/>
                    <a:pt x="406400" y="69088"/>
                    <a:pt x="400846" y="57709"/>
                  </a:cubicBezTo>
                  <a:cubicBezTo>
                    <a:pt x="400033" y="55948"/>
                    <a:pt x="402471" y="54593"/>
                    <a:pt x="403488" y="56286"/>
                  </a:cubicBezTo>
                  <a:cubicBezTo>
                    <a:pt x="416763" y="77690"/>
                    <a:pt x="437015" y="109863"/>
                    <a:pt x="420353" y="134722"/>
                  </a:cubicBezTo>
                  <a:cubicBezTo>
                    <a:pt x="419540" y="135941"/>
                    <a:pt x="417237" y="135534"/>
                    <a:pt x="417373" y="133841"/>
                  </a:cubicBezTo>
                  <a:cubicBezTo>
                    <a:pt x="418728" y="119685"/>
                    <a:pt x="420421" y="106748"/>
                    <a:pt x="415815" y="92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7" name="Google Shape;1107;p33"/>
            <p:cNvSpPr/>
            <p:nvPr/>
          </p:nvSpPr>
          <p:spPr>
            <a:xfrm>
              <a:off x="3469652" y="3316781"/>
              <a:ext cx="217762" cy="129137"/>
            </a:xfrm>
            <a:custGeom>
              <a:avLst/>
              <a:gdLst/>
              <a:ahLst/>
              <a:cxnLst/>
              <a:rect l="l" t="t" r="r" b="b"/>
              <a:pathLst>
                <a:path w="217762" h="129137" extrusionOk="0">
                  <a:moveTo>
                    <a:pt x="124155" y="0"/>
                  </a:moveTo>
                  <a:cubicBezTo>
                    <a:pt x="109051" y="5825"/>
                    <a:pt x="93743" y="10634"/>
                    <a:pt x="78435" y="13885"/>
                  </a:cubicBezTo>
                  <a:cubicBezTo>
                    <a:pt x="51613" y="19507"/>
                    <a:pt x="23232" y="19575"/>
                    <a:pt x="0" y="7044"/>
                  </a:cubicBezTo>
                  <a:cubicBezTo>
                    <a:pt x="18491" y="52290"/>
                    <a:pt x="36508" y="89069"/>
                    <a:pt x="51748" y="105393"/>
                  </a:cubicBezTo>
                  <a:cubicBezTo>
                    <a:pt x="77893" y="133367"/>
                    <a:pt x="128287" y="134586"/>
                    <a:pt x="184506" y="119617"/>
                  </a:cubicBezTo>
                  <a:cubicBezTo>
                    <a:pt x="195411" y="116705"/>
                    <a:pt x="206587" y="113182"/>
                    <a:pt x="217762" y="109118"/>
                  </a:cubicBezTo>
                  <a:cubicBezTo>
                    <a:pt x="182744" y="83380"/>
                    <a:pt x="152061" y="46330"/>
                    <a:pt x="124088" y="68"/>
                  </a:cubicBezTo>
                  <a:close/>
                </a:path>
              </a:pathLst>
            </a:custGeom>
            <a:solidFill>
              <a:srgbClr val="35002F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8" name="Google Shape;1108;p33"/>
            <p:cNvSpPr/>
            <p:nvPr/>
          </p:nvSpPr>
          <p:spPr>
            <a:xfrm>
              <a:off x="3365953" y="3011168"/>
              <a:ext cx="220201" cy="310473"/>
            </a:xfrm>
            <a:custGeom>
              <a:avLst/>
              <a:gdLst/>
              <a:ahLst/>
              <a:cxnLst/>
              <a:rect l="l" t="t" r="r" b="b"/>
              <a:pathLst>
                <a:path w="220201" h="310473" extrusionOk="0">
                  <a:moveTo>
                    <a:pt x="94623" y="289831"/>
                  </a:moveTo>
                  <a:cubicBezTo>
                    <a:pt x="128490" y="324104"/>
                    <a:pt x="180509" y="308932"/>
                    <a:pt x="220201" y="292676"/>
                  </a:cubicBezTo>
                  <a:cubicBezTo>
                    <a:pt x="208280" y="271882"/>
                    <a:pt x="196901" y="249326"/>
                    <a:pt x="185792" y="225281"/>
                  </a:cubicBezTo>
                  <a:cubicBezTo>
                    <a:pt x="155922" y="160392"/>
                    <a:pt x="128693" y="84260"/>
                    <a:pt x="101329" y="0"/>
                  </a:cubicBezTo>
                  <a:cubicBezTo>
                    <a:pt x="94285" y="2709"/>
                    <a:pt x="87308" y="5148"/>
                    <a:pt x="80602" y="7383"/>
                  </a:cubicBezTo>
                  <a:cubicBezTo>
                    <a:pt x="73762" y="9618"/>
                    <a:pt x="67056" y="11650"/>
                    <a:pt x="60621" y="13343"/>
                  </a:cubicBezTo>
                  <a:cubicBezTo>
                    <a:pt x="61095" y="15308"/>
                    <a:pt x="61434" y="17204"/>
                    <a:pt x="61773" y="18965"/>
                  </a:cubicBezTo>
                  <a:cubicBezTo>
                    <a:pt x="64550" y="35221"/>
                    <a:pt x="61773" y="47820"/>
                    <a:pt x="52764" y="52832"/>
                  </a:cubicBezTo>
                  <a:cubicBezTo>
                    <a:pt x="43755" y="57844"/>
                    <a:pt x="31564" y="53509"/>
                    <a:pt x="19236" y="42537"/>
                  </a:cubicBezTo>
                  <a:cubicBezTo>
                    <a:pt x="12937" y="36915"/>
                    <a:pt x="6367" y="29464"/>
                    <a:pt x="0" y="20591"/>
                  </a:cubicBezTo>
                  <a:cubicBezTo>
                    <a:pt x="8128" y="41724"/>
                    <a:pt x="18762" y="73423"/>
                    <a:pt x="31089" y="110067"/>
                  </a:cubicBezTo>
                  <a:cubicBezTo>
                    <a:pt x="43011" y="145559"/>
                    <a:pt x="56557" y="185792"/>
                    <a:pt x="70646" y="225213"/>
                  </a:cubicBezTo>
                  <a:cubicBezTo>
                    <a:pt x="78503" y="247294"/>
                    <a:pt x="86563" y="269172"/>
                    <a:pt x="94623" y="289763"/>
                  </a:cubicBezTo>
                  <a:close/>
                </a:path>
              </a:pathLst>
            </a:custGeom>
            <a:solidFill>
              <a:srgbClr val="35002F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09" name="Google Shape;1109;p33"/>
          <p:cNvSpPr/>
          <p:nvPr/>
        </p:nvSpPr>
        <p:spPr>
          <a:xfrm rot="-4753801">
            <a:off x="6198437" y="1023842"/>
            <a:ext cx="865434" cy="882182"/>
          </a:xfrm>
          <a:custGeom>
            <a:avLst/>
            <a:gdLst/>
            <a:ahLst/>
            <a:cxnLst/>
            <a:rect l="l" t="t" r="r" b="b"/>
            <a:pathLst>
              <a:path w="264034" h="268741" extrusionOk="0">
                <a:moveTo>
                  <a:pt x="161868" y="32334"/>
                </a:moveTo>
                <a:cubicBezTo>
                  <a:pt x="-82708" y="202940"/>
                  <a:pt x="-17310" y="299640"/>
                  <a:pt x="141996" y="259830"/>
                </a:cubicBezTo>
                <a:cubicBezTo>
                  <a:pt x="301236" y="220020"/>
                  <a:pt x="301236" y="-101319"/>
                  <a:pt x="161868" y="32334"/>
                </a:cubicBezTo>
                <a:close/>
              </a:path>
            </a:pathLst>
          </a:custGeom>
          <a:solidFill>
            <a:srgbClr val="C945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10" name="Google Shape;1110;p33"/>
          <p:cNvGrpSpPr/>
          <p:nvPr/>
        </p:nvGrpSpPr>
        <p:grpSpPr>
          <a:xfrm flipH="1">
            <a:off x="6062600" y="790591"/>
            <a:ext cx="1082376" cy="1462978"/>
            <a:chOff x="2158176" y="2556101"/>
            <a:chExt cx="1263425" cy="1707689"/>
          </a:xfrm>
        </p:grpSpPr>
        <p:sp>
          <p:nvSpPr>
            <p:cNvPr id="1111" name="Google Shape;1111;p33"/>
            <p:cNvSpPr/>
            <p:nvPr/>
          </p:nvSpPr>
          <p:spPr>
            <a:xfrm>
              <a:off x="2169303" y="2567838"/>
              <a:ext cx="1240907" cy="1684748"/>
            </a:xfrm>
            <a:custGeom>
              <a:avLst/>
              <a:gdLst/>
              <a:ahLst/>
              <a:cxnLst/>
              <a:rect l="l" t="t" r="r" b="b"/>
              <a:pathLst>
                <a:path w="691313" h="938578" extrusionOk="0">
                  <a:moveTo>
                    <a:pt x="674905" y="241686"/>
                  </a:moveTo>
                  <a:cubicBezTo>
                    <a:pt x="652282" y="286052"/>
                    <a:pt x="597215" y="305085"/>
                    <a:pt x="548583" y="291335"/>
                  </a:cubicBezTo>
                  <a:cubicBezTo>
                    <a:pt x="508213" y="279956"/>
                    <a:pt x="502795" y="293976"/>
                    <a:pt x="467505" y="351482"/>
                  </a:cubicBezTo>
                  <a:cubicBezTo>
                    <a:pt x="383585" y="488371"/>
                    <a:pt x="219128" y="693265"/>
                    <a:pt x="112854" y="846681"/>
                  </a:cubicBezTo>
                  <a:cubicBezTo>
                    <a:pt x="86709" y="884408"/>
                    <a:pt x="71537" y="870116"/>
                    <a:pt x="64695" y="875196"/>
                  </a:cubicBezTo>
                  <a:cubicBezTo>
                    <a:pt x="58465" y="886034"/>
                    <a:pt x="52436" y="895313"/>
                    <a:pt x="51081" y="899851"/>
                  </a:cubicBezTo>
                  <a:cubicBezTo>
                    <a:pt x="49727" y="904389"/>
                    <a:pt x="49591" y="925522"/>
                    <a:pt x="44782" y="930670"/>
                  </a:cubicBezTo>
                  <a:cubicBezTo>
                    <a:pt x="38890" y="949432"/>
                    <a:pt x="-5747" y="931483"/>
                    <a:pt x="620" y="911434"/>
                  </a:cubicBezTo>
                  <a:cubicBezTo>
                    <a:pt x="8206" y="895313"/>
                    <a:pt x="22566" y="899987"/>
                    <a:pt x="29203" y="888743"/>
                  </a:cubicBezTo>
                  <a:cubicBezTo>
                    <a:pt x="34080" y="882715"/>
                    <a:pt x="45527" y="865578"/>
                    <a:pt x="42953" y="861988"/>
                  </a:cubicBezTo>
                  <a:cubicBezTo>
                    <a:pt x="40379" y="858398"/>
                    <a:pt x="31845" y="840652"/>
                    <a:pt x="45798" y="812407"/>
                  </a:cubicBezTo>
                  <a:cubicBezTo>
                    <a:pt x="115225" y="671454"/>
                    <a:pt x="266541" y="399437"/>
                    <a:pt x="345451" y="277043"/>
                  </a:cubicBezTo>
                  <a:cubicBezTo>
                    <a:pt x="398282" y="195086"/>
                    <a:pt x="410407" y="216219"/>
                    <a:pt x="382974" y="167518"/>
                  </a:cubicBezTo>
                  <a:cubicBezTo>
                    <a:pt x="367261" y="139544"/>
                    <a:pt x="359403" y="95450"/>
                    <a:pt x="388867" y="50475"/>
                  </a:cubicBezTo>
                  <a:cubicBezTo>
                    <a:pt x="440955" y="-28908"/>
                    <a:pt x="558065" y="-1002"/>
                    <a:pt x="612252" y="41399"/>
                  </a:cubicBezTo>
                  <a:cubicBezTo>
                    <a:pt x="666438" y="83800"/>
                    <a:pt x="718999" y="164538"/>
                    <a:pt x="674770" y="2418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2" name="Google Shape;1112;p33"/>
            <p:cNvSpPr/>
            <p:nvPr/>
          </p:nvSpPr>
          <p:spPr>
            <a:xfrm>
              <a:off x="2194838" y="3034692"/>
              <a:ext cx="909792" cy="1217561"/>
            </a:xfrm>
            <a:custGeom>
              <a:avLst/>
              <a:gdLst/>
              <a:ahLst/>
              <a:cxnLst/>
              <a:rect l="l" t="t" r="r" b="b"/>
              <a:pathLst>
                <a:path w="506848" h="678307" extrusionOk="0">
                  <a:moveTo>
                    <a:pt x="506848" y="27974"/>
                  </a:moveTo>
                  <a:cubicBezTo>
                    <a:pt x="488425" y="31157"/>
                    <a:pt x="478468" y="50055"/>
                    <a:pt x="453204" y="91237"/>
                  </a:cubicBezTo>
                  <a:cubicBezTo>
                    <a:pt x="369282" y="228126"/>
                    <a:pt x="204826" y="433019"/>
                    <a:pt x="98552" y="586435"/>
                  </a:cubicBezTo>
                  <a:cubicBezTo>
                    <a:pt x="72407" y="624163"/>
                    <a:pt x="57234" y="609871"/>
                    <a:pt x="50393" y="614951"/>
                  </a:cubicBezTo>
                  <a:cubicBezTo>
                    <a:pt x="44162" y="625788"/>
                    <a:pt x="38134" y="635068"/>
                    <a:pt x="36779" y="639606"/>
                  </a:cubicBezTo>
                  <a:cubicBezTo>
                    <a:pt x="35424" y="644144"/>
                    <a:pt x="35289" y="665277"/>
                    <a:pt x="30480" y="670425"/>
                  </a:cubicBezTo>
                  <a:cubicBezTo>
                    <a:pt x="27161" y="680856"/>
                    <a:pt x="11853" y="679907"/>
                    <a:pt x="0" y="673540"/>
                  </a:cubicBezTo>
                  <a:cubicBezTo>
                    <a:pt x="2642" y="660807"/>
                    <a:pt x="5622" y="647734"/>
                    <a:pt x="8737" y="634458"/>
                  </a:cubicBezTo>
                  <a:cubicBezTo>
                    <a:pt x="11108" y="633036"/>
                    <a:pt x="13275" y="631275"/>
                    <a:pt x="14901" y="628430"/>
                  </a:cubicBezTo>
                  <a:cubicBezTo>
                    <a:pt x="19778" y="622402"/>
                    <a:pt x="31225" y="605265"/>
                    <a:pt x="28651" y="601675"/>
                  </a:cubicBezTo>
                  <a:cubicBezTo>
                    <a:pt x="26754" y="599034"/>
                    <a:pt x="21742" y="589009"/>
                    <a:pt x="24519" y="572821"/>
                  </a:cubicBezTo>
                  <a:cubicBezTo>
                    <a:pt x="25670" y="568554"/>
                    <a:pt x="26822" y="564287"/>
                    <a:pt x="28042" y="560087"/>
                  </a:cubicBezTo>
                  <a:cubicBezTo>
                    <a:pt x="28990" y="557513"/>
                    <a:pt x="30141" y="554871"/>
                    <a:pt x="31496" y="552094"/>
                  </a:cubicBezTo>
                  <a:cubicBezTo>
                    <a:pt x="46397" y="521885"/>
                    <a:pt x="65024" y="485648"/>
                    <a:pt x="85885" y="446160"/>
                  </a:cubicBezTo>
                  <a:cubicBezTo>
                    <a:pt x="96994" y="469731"/>
                    <a:pt x="115959" y="493573"/>
                    <a:pt x="144204" y="477317"/>
                  </a:cubicBezTo>
                  <a:cubicBezTo>
                    <a:pt x="193853" y="448666"/>
                    <a:pt x="462077" y="0"/>
                    <a:pt x="462077" y="0"/>
                  </a:cubicBezTo>
                  <a:cubicBezTo>
                    <a:pt x="473321" y="12598"/>
                    <a:pt x="494724" y="22894"/>
                    <a:pt x="506713" y="27974"/>
                  </a:cubicBezTo>
                  <a:close/>
                </a:path>
              </a:pathLst>
            </a:custGeom>
            <a:solidFill>
              <a:srgbClr val="35002F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3" name="Google Shape;1113;p33"/>
            <p:cNvSpPr/>
            <p:nvPr/>
          </p:nvSpPr>
          <p:spPr>
            <a:xfrm>
              <a:off x="2158176" y="2556101"/>
              <a:ext cx="1263425" cy="1707689"/>
            </a:xfrm>
            <a:custGeom>
              <a:avLst/>
              <a:gdLst/>
              <a:ahLst/>
              <a:cxnLst/>
              <a:rect l="l" t="t" r="r" b="b"/>
              <a:pathLst>
                <a:path w="703858" h="951359" extrusionOk="0">
                  <a:moveTo>
                    <a:pt x="686662" y="251142"/>
                  </a:moveTo>
                  <a:cubicBezTo>
                    <a:pt x="674809" y="274374"/>
                    <a:pt x="654692" y="291037"/>
                    <a:pt x="631188" y="300248"/>
                  </a:cubicBezTo>
                  <a:cubicBezTo>
                    <a:pt x="606940" y="309731"/>
                    <a:pt x="579102" y="311357"/>
                    <a:pt x="552957" y="303974"/>
                  </a:cubicBezTo>
                  <a:cubicBezTo>
                    <a:pt x="519699" y="294559"/>
                    <a:pt x="513129" y="305464"/>
                    <a:pt x="485359" y="350981"/>
                  </a:cubicBezTo>
                  <a:lnTo>
                    <a:pt x="479059" y="361276"/>
                  </a:lnTo>
                  <a:cubicBezTo>
                    <a:pt x="428531" y="443708"/>
                    <a:pt x="348876" y="550726"/>
                    <a:pt x="270238" y="656323"/>
                  </a:cubicBezTo>
                  <a:cubicBezTo>
                    <a:pt x="218150" y="726291"/>
                    <a:pt x="166538" y="795650"/>
                    <a:pt x="124204" y="856745"/>
                  </a:cubicBezTo>
                  <a:cubicBezTo>
                    <a:pt x="103207" y="887090"/>
                    <a:pt x="87899" y="886819"/>
                    <a:pt x="78146" y="886684"/>
                  </a:cubicBezTo>
                  <a:lnTo>
                    <a:pt x="75301" y="886684"/>
                  </a:lnTo>
                  <a:cubicBezTo>
                    <a:pt x="75301" y="886684"/>
                    <a:pt x="71373" y="893254"/>
                    <a:pt x="71373" y="893254"/>
                  </a:cubicBezTo>
                  <a:cubicBezTo>
                    <a:pt x="67376" y="900027"/>
                    <a:pt x="64057" y="905514"/>
                    <a:pt x="63380" y="908020"/>
                  </a:cubicBezTo>
                  <a:cubicBezTo>
                    <a:pt x="63177" y="908765"/>
                    <a:pt x="62838" y="911610"/>
                    <a:pt x="62567" y="914996"/>
                  </a:cubicBezTo>
                  <a:cubicBezTo>
                    <a:pt x="61754" y="923327"/>
                    <a:pt x="60670" y="934503"/>
                    <a:pt x="56674" y="940193"/>
                  </a:cubicBezTo>
                  <a:cubicBezTo>
                    <a:pt x="53423" y="948660"/>
                    <a:pt x="45228" y="951843"/>
                    <a:pt x="35948" y="951301"/>
                  </a:cubicBezTo>
                  <a:cubicBezTo>
                    <a:pt x="32358" y="951098"/>
                    <a:pt x="28565" y="950285"/>
                    <a:pt x="24908" y="948998"/>
                  </a:cubicBezTo>
                  <a:cubicBezTo>
                    <a:pt x="21250" y="947711"/>
                    <a:pt x="17660" y="946018"/>
                    <a:pt x="14477" y="943918"/>
                  </a:cubicBezTo>
                  <a:cubicBezTo>
                    <a:pt x="4317" y="937348"/>
                    <a:pt x="-2592" y="927121"/>
                    <a:pt x="930" y="915945"/>
                  </a:cubicBezTo>
                  <a:lnTo>
                    <a:pt x="1201" y="915199"/>
                  </a:lnTo>
                  <a:cubicBezTo>
                    <a:pt x="6416" y="904023"/>
                    <a:pt x="13867" y="900975"/>
                    <a:pt x="20911" y="898131"/>
                  </a:cubicBezTo>
                  <a:cubicBezTo>
                    <a:pt x="24637" y="896641"/>
                    <a:pt x="28227" y="895150"/>
                    <a:pt x="30055" y="891967"/>
                  </a:cubicBezTo>
                  <a:lnTo>
                    <a:pt x="30597" y="891222"/>
                  </a:lnTo>
                  <a:cubicBezTo>
                    <a:pt x="33307" y="887835"/>
                    <a:pt x="38183" y="880791"/>
                    <a:pt x="41231" y="874898"/>
                  </a:cubicBezTo>
                  <a:cubicBezTo>
                    <a:pt x="42383" y="872663"/>
                    <a:pt x="44685" y="872934"/>
                    <a:pt x="44144" y="872121"/>
                  </a:cubicBezTo>
                  <a:cubicBezTo>
                    <a:pt x="42179" y="869344"/>
                    <a:pt x="37303" y="859929"/>
                    <a:pt x="38116" y="845502"/>
                  </a:cubicBezTo>
                  <a:cubicBezTo>
                    <a:pt x="38589" y="837374"/>
                    <a:pt x="40825" y="827417"/>
                    <a:pt x="46447" y="816038"/>
                  </a:cubicBezTo>
                  <a:cubicBezTo>
                    <a:pt x="81939" y="744037"/>
                    <a:pt x="138903" y="637561"/>
                    <a:pt x="196679" y="534335"/>
                  </a:cubicBezTo>
                  <a:cubicBezTo>
                    <a:pt x="251949" y="435580"/>
                    <a:pt x="307897" y="339872"/>
                    <a:pt x="346438" y="279996"/>
                  </a:cubicBezTo>
                  <a:cubicBezTo>
                    <a:pt x="362694" y="254799"/>
                    <a:pt x="375089" y="239288"/>
                    <a:pt x="383759" y="228451"/>
                  </a:cubicBezTo>
                  <a:cubicBezTo>
                    <a:pt x="395070" y="214315"/>
                    <a:pt x="395070" y="197158"/>
                    <a:pt x="383759" y="176974"/>
                  </a:cubicBezTo>
                  <a:cubicBezTo>
                    <a:pt x="374547" y="160515"/>
                    <a:pt x="367841" y="138908"/>
                    <a:pt x="369061" y="114727"/>
                  </a:cubicBezTo>
                  <a:cubicBezTo>
                    <a:pt x="370009" y="95355"/>
                    <a:pt x="376105" y="74425"/>
                    <a:pt x="389922" y="53360"/>
                  </a:cubicBezTo>
                  <a:cubicBezTo>
                    <a:pt x="391751" y="50516"/>
                    <a:pt x="393783" y="47806"/>
                    <a:pt x="395815" y="45097"/>
                  </a:cubicBezTo>
                  <a:cubicBezTo>
                    <a:pt x="422773" y="10621"/>
                    <a:pt x="462601" y="-1368"/>
                    <a:pt x="502902" y="122"/>
                  </a:cubicBezTo>
                  <a:cubicBezTo>
                    <a:pt x="542525" y="1544"/>
                    <a:pt x="582827" y="16107"/>
                    <a:pt x="611411" y="34869"/>
                  </a:cubicBezTo>
                  <a:cubicBezTo>
                    <a:pt x="615271" y="37375"/>
                    <a:pt x="618929" y="40017"/>
                    <a:pt x="622383" y="42726"/>
                  </a:cubicBezTo>
                  <a:cubicBezTo>
                    <a:pt x="653541" y="67110"/>
                    <a:pt x="684292" y="104025"/>
                    <a:pt x="697296" y="145749"/>
                  </a:cubicBezTo>
                  <a:cubicBezTo>
                    <a:pt x="707659" y="179006"/>
                    <a:pt x="706914" y="215379"/>
                    <a:pt x="686594" y="251006"/>
                  </a:cubicBezTo>
                  <a:lnTo>
                    <a:pt x="686594" y="251006"/>
                  </a:lnTo>
                  <a:close/>
                  <a:moveTo>
                    <a:pt x="626583" y="288531"/>
                  </a:moveTo>
                  <a:cubicBezTo>
                    <a:pt x="647309" y="280403"/>
                    <a:pt x="664988" y="265704"/>
                    <a:pt x="675418" y="245384"/>
                  </a:cubicBezTo>
                  <a:lnTo>
                    <a:pt x="675554" y="245114"/>
                  </a:lnTo>
                  <a:cubicBezTo>
                    <a:pt x="694045" y="212805"/>
                    <a:pt x="694722" y="179886"/>
                    <a:pt x="685240" y="149677"/>
                  </a:cubicBezTo>
                  <a:cubicBezTo>
                    <a:pt x="673048" y="110527"/>
                    <a:pt x="644058" y="75848"/>
                    <a:pt x="614594" y="52751"/>
                  </a:cubicBezTo>
                  <a:cubicBezTo>
                    <a:pt x="611478" y="50312"/>
                    <a:pt x="608024" y="47874"/>
                    <a:pt x="604434" y="45503"/>
                  </a:cubicBezTo>
                  <a:cubicBezTo>
                    <a:pt x="577544" y="27825"/>
                    <a:pt x="539681" y="14211"/>
                    <a:pt x="502428" y="12856"/>
                  </a:cubicBezTo>
                  <a:cubicBezTo>
                    <a:pt x="465784" y="11501"/>
                    <a:pt x="429817" y="22203"/>
                    <a:pt x="405704" y="52954"/>
                  </a:cubicBezTo>
                  <a:cubicBezTo>
                    <a:pt x="403876" y="55257"/>
                    <a:pt x="402114" y="57763"/>
                    <a:pt x="400421" y="60337"/>
                  </a:cubicBezTo>
                  <a:cubicBezTo>
                    <a:pt x="387958" y="79302"/>
                    <a:pt x="382539" y="98064"/>
                    <a:pt x="381659" y="115336"/>
                  </a:cubicBezTo>
                  <a:cubicBezTo>
                    <a:pt x="380575" y="136876"/>
                    <a:pt x="386535" y="156180"/>
                    <a:pt x="394732" y="170810"/>
                  </a:cubicBezTo>
                  <a:cubicBezTo>
                    <a:pt x="408820" y="195871"/>
                    <a:pt x="408414" y="217729"/>
                    <a:pt x="393580" y="236376"/>
                  </a:cubicBezTo>
                  <a:cubicBezTo>
                    <a:pt x="385113" y="247010"/>
                    <a:pt x="372921" y="262250"/>
                    <a:pt x="357004" y="286905"/>
                  </a:cubicBezTo>
                  <a:cubicBezTo>
                    <a:pt x="318396" y="346781"/>
                    <a:pt x="262652" y="442218"/>
                    <a:pt x="207584" y="540499"/>
                  </a:cubicBezTo>
                  <a:cubicBezTo>
                    <a:pt x="150011" y="643385"/>
                    <a:pt x="93183" y="749524"/>
                    <a:pt x="57691" y="821592"/>
                  </a:cubicBezTo>
                  <a:cubicBezTo>
                    <a:pt x="52949" y="831278"/>
                    <a:pt x="50985" y="839541"/>
                    <a:pt x="50646" y="846179"/>
                  </a:cubicBezTo>
                  <a:cubicBezTo>
                    <a:pt x="50037" y="856745"/>
                    <a:pt x="53084" y="862977"/>
                    <a:pt x="54304" y="864670"/>
                  </a:cubicBezTo>
                  <a:cubicBezTo>
                    <a:pt x="57013" y="868463"/>
                    <a:pt x="55590" y="874424"/>
                    <a:pt x="52407" y="880588"/>
                  </a:cubicBezTo>
                  <a:cubicBezTo>
                    <a:pt x="49088" y="887022"/>
                    <a:pt x="43805" y="894676"/>
                    <a:pt x="40689" y="898672"/>
                  </a:cubicBezTo>
                  <a:cubicBezTo>
                    <a:pt x="36693" y="905243"/>
                    <a:pt x="31274" y="907478"/>
                    <a:pt x="25585" y="909781"/>
                  </a:cubicBezTo>
                  <a:cubicBezTo>
                    <a:pt x="20911" y="911677"/>
                    <a:pt x="15967" y="913709"/>
                    <a:pt x="12851" y="920076"/>
                  </a:cubicBezTo>
                  <a:cubicBezTo>
                    <a:pt x="11632" y="924750"/>
                    <a:pt x="15695" y="929694"/>
                    <a:pt x="21318" y="933284"/>
                  </a:cubicBezTo>
                  <a:cubicBezTo>
                    <a:pt x="23688" y="934842"/>
                    <a:pt x="26330" y="936129"/>
                    <a:pt x="28972" y="937010"/>
                  </a:cubicBezTo>
                  <a:cubicBezTo>
                    <a:pt x="31546" y="937890"/>
                    <a:pt x="34187" y="938432"/>
                    <a:pt x="36693" y="938635"/>
                  </a:cubicBezTo>
                  <a:cubicBezTo>
                    <a:pt x="40757" y="938906"/>
                    <a:pt x="44212" y="937890"/>
                    <a:pt x="45024" y="935181"/>
                  </a:cubicBezTo>
                  <a:lnTo>
                    <a:pt x="46447" y="932810"/>
                  </a:lnTo>
                  <a:cubicBezTo>
                    <a:pt x="48276" y="930846"/>
                    <a:pt x="49292" y="920957"/>
                    <a:pt x="49969" y="913777"/>
                  </a:cubicBezTo>
                  <a:cubicBezTo>
                    <a:pt x="50375" y="909848"/>
                    <a:pt x="50714" y="906597"/>
                    <a:pt x="51255" y="904498"/>
                  </a:cubicBezTo>
                  <a:cubicBezTo>
                    <a:pt x="52475" y="900434"/>
                    <a:pt x="56065" y="894270"/>
                    <a:pt x="60535" y="886819"/>
                  </a:cubicBezTo>
                  <a:cubicBezTo>
                    <a:pt x="61890" y="884516"/>
                    <a:pt x="63380" y="882010"/>
                    <a:pt x="65412" y="878488"/>
                  </a:cubicBezTo>
                  <a:lnTo>
                    <a:pt x="67106" y="876591"/>
                  </a:lnTo>
                  <a:cubicBezTo>
                    <a:pt x="70628" y="873950"/>
                    <a:pt x="74015" y="874018"/>
                    <a:pt x="78349" y="874085"/>
                  </a:cubicBezTo>
                  <a:cubicBezTo>
                    <a:pt x="85461" y="874221"/>
                    <a:pt x="96637" y="874356"/>
                    <a:pt x="113841" y="849566"/>
                  </a:cubicBezTo>
                  <a:cubicBezTo>
                    <a:pt x="156310" y="788267"/>
                    <a:pt x="207990" y="718841"/>
                    <a:pt x="260146" y="648736"/>
                  </a:cubicBezTo>
                  <a:cubicBezTo>
                    <a:pt x="338513" y="543479"/>
                    <a:pt x="417896" y="436799"/>
                    <a:pt x="468290" y="354638"/>
                  </a:cubicBezTo>
                  <a:lnTo>
                    <a:pt x="474589" y="344343"/>
                  </a:lnTo>
                  <a:cubicBezTo>
                    <a:pt x="506356" y="292188"/>
                    <a:pt x="513942" y="279793"/>
                    <a:pt x="556411" y="291782"/>
                  </a:cubicBezTo>
                  <a:cubicBezTo>
                    <a:pt x="579847" y="298420"/>
                    <a:pt x="604908" y="296997"/>
                    <a:pt x="626651" y="2884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4" name="Google Shape;1114;p33"/>
            <p:cNvSpPr/>
            <p:nvPr/>
          </p:nvSpPr>
          <p:spPr>
            <a:xfrm>
              <a:off x="2940439" y="2707632"/>
              <a:ext cx="341572" cy="281029"/>
            </a:xfrm>
            <a:custGeom>
              <a:avLst/>
              <a:gdLst/>
              <a:ahLst/>
              <a:cxnLst/>
              <a:rect l="l" t="t" r="r" b="b"/>
              <a:pathLst>
                <a:path w="190291" h="156562" extrusionOk="0">
                  <a:moveTo>
                    <a:pt x="184757" y="142830"/>
                  </a:moveTo>
                  <a:cubicBezTo>
                    <a:pt x="167146" y="167281"/>
                    <a:pt x="112757" y="158205"/>
                    <a:pt x="63243" y="122577"/>
                  </a:cubicBezTo>
                  <a:cubicBezTo>
                    <a:pt x="13730" y="86882"/>
                    <a:pt x="-12076" y="38182"/>
                    <a:pt x="5534" y="13730"/>
                  </a:cubicBezTo>
                  <a:cubicBezTo>
                    <a:pt x="23146" y="-10722"/>
                    <a:pt x="77535" y="-1646"/>
                    <a:pt x="127048" y="34050"/>
                  </a:cubicBezTo>
                  <a:cubicBezTo>
                    <a:pt x="176561" y="69677"/>
                    <a:pt x="202368" y="118445"/>
                    <a:pt x="184757" y="1428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5" name="Google Shape;1115;p33"/>
            <p:cNvSpPr/>
            <p:nvPr/>
          </p:nvSpPr>
          <p:spPr>
            <a:xfrm>
              <a:off x="2929245" y="2696308"/>
              <a:ext cx="364197" cy="303685"/>
            </a:xfrm>
            <a:custGeom>
              <a:avLst/>
              <a:gdLst/>
              <a:ahLst/>
              <a:cxnLst/>
              <a:rect l="l" t="t" r="r" b="b"/>
              <a:pathLst>
                <a:path w="202895" h="169184" extrusionOk="0">
                  <a:moveTo>
                    <a:pt x="196009" y="153002"/>
                  </a:moveTo>
                  <a:cubicBezTo>
                    <a:pt x="185646" y="167226"/>
                    <a:pt x="165462" y="171832"/>
                    <a:pt x="141146" y="167768"/>
                  </a:cubicBezTo>
                  <a:cubicBezTo>
                    <a:pt x="118252" y="163975"/>
                    <a:pt x="91293" y="152393"/>
                    <a:pt x="65826" y="134037"/>
                  </a:cubicBezTo>
                  <a:lnTo>
                    <a:pt x="65826" y="134037"/>
                  </a:lnTo>
                  <a:cubicBezTo>
                    <a:pt x="40291" y="115614"/>
                    <a:pt x="20783" y="93668"/>
                    <a:pt x="9946" y="73212"/>
                  </a:cubicBezTo>
                  <a:cubicBezTo>
                    <a:pt x="-1637" y="51335"/>
                    <a:pt x="-3601" y="30676"/>
                    <a:pt x="6694" y="16316"/>
                  </a:cubicBezTo>
                  <a:cubicBezTo>
                    <a:pt x="17058" y="1957"/>
                    <a:pt x="37310" y="-2649"/>
                    <a:pt x="61694" y="1415"/>
                  </a:cubicBezTo>
                  <a:cubicBezTo>
                    <a:pt x="84588" y="5208"/>
                    <a:pt x="111546" y="16791"/>
                    <a:pt x="137081" y="35214"/>
                  </a:cubicBezTo>
                  <a:lnTo>
                    <a:pt x="137081" y="35214"/>
                  </a:lnTo>
                  <a:cubicBezTo>
                    <a:pt x="162616" y="53637"/>
                    <a:pt x="182056" y="75515"/>
                    <a:pt x="192961" y="96039"/>
                  </a:cubicBezTo>
                  <a:cubicBezTo>
                    <a:pt x="204544" y="117849"/>
                    <a:pt x="206508" y="138507"/>
                    <a:pt x="196145" y="152867"/>
                  </a:cubicBezTo>
                  <a:lnTo>
                    <a:pt x="196009" y="153002"/>
                  </a:lnTo>
                  <a:lnTo>
                    <a:pt x="196009" y="153002"/>
                  </a:lnTo>
                  <a:close/>
                  <a:moveTo>
                    <a:pt x="143245" y="155305"/>
                  </a:moveTo>
                  <a:cubicBezTo>
                    <a:pt x="162820" y="158556"/>
                    <a:pt x="178534" y="155508"/>
                    <a:pt x="185849" y="145484"/>
                  </a:cubicBezTo>
                  <a:lnTo>
                    <a:pt x="185985" y="145281"/>
                  </a:lnTo>
                  <a:cubicBezTo>
                    <a:pt x="193164" y="135188"/>
                    <a:pt x="190997" y="119339"/>
                    <a:pt x="181718" y="101931"/>
                  </a:cubicBezTo>
                  <a:cubicBezTo>
                    <a:pt x="171693" y="83034"/>
                    <a:pt x="153540" y="62714"/>
                    <a:pt x="129630" y="45509"/>
                  </a:cubicBezTo>
                  <a:lnTo>
                    <a:pt x="129630" y="45509"/>
                  </a:lnTo>
                  <a:cubicBezTo>
                    <a:pt x="105653" y="28237"/>
                    <a:pt x="80659" y="17400"/>
                    <a:pt x="59594" y="13878"/>
                  </a:cubicBezTo>
                  <a:cubicBezTo>
                    <a:pt x="40019" y="10627"/>
                    <a:pt x="24238" y="13607"/>
                    <a:pt x="16922" y="23767"/>
                  </a:cubicBezTo>
                  <a:cubicBezTo>
                    <a:pt x="9675" y="33859"/>
                    <a:pt x="11774" y="49777"/>
                    <a:pt x="21054" y="67320"/>
                  </a:cubicBezTo>
                  <a:cubicBezTo>
                    <a:pt x="31079" y="86217"/>
                    <a:pt x="49231" y="106469"/>
                    <a:pt x="73141" y="123741"/>
                  </a:cubicBezTo>
                  <a:lnTo>
                    <a:pt x="73209" y="123741"/>
                  </a:lnTo>
                  <a:cubicBezTo>
                    <a:pt x="97186" y="141014"/>
                    <a:pt x="122180" y="151851"/>
                    <a:pt x="143245" y="1553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6" name="Google Shape;1116;p33"/>
            <p:cNvSpPr/>
            <p:nvPr/>
          </p:nvSpPr>
          <p:spPr>
            <a:xfrm>
              <a:off x="2870029" y="2901865"/>
              <a:ext cx="256628" cy="193526"/>
            </a:xfrm>
            <a:custGeom>
              <a:avLst/>
              <a:gdLst/>
              <a:ahLst/>
              <a:cxnLst/>
              <a:rect l="l" t="t" r="r" b="b"/>
              <a:pathLst>
                <a:path w="142968" h="107814" extrusionOk="0">
                  <a:moveTo>
                    <a:pt x="138120" y="95380"/>
                  </a:moveTo>
                  <a:cubicBezTo>
                    <a:pt x="141507" y="96193"/>
                    <a:pt x="143607" y="99580"/>
                    <a:pt x="142794" y="102966"/>
                  </a:cubicBezTo>
                  <a:cubicBezTo>
                    <a:pt x="141981" y="106353"/>
                    <a:pt x="138595" y="108453"/>
                    <a:pt x="135140" y="107640"/>
                  </a:cubicBezTo>
                  <a:cubicBezTo>
                    <a:pt x="123219" y="104727"/>
                    <a:pt x="91452" y="92129"/>
                    <a:pt x="59008" y="68422"/>
                  </a:cubicBezTo>
                  <a:cubicBezTo>
                    <a:pt x="38620" y="53521"/>
                    <a:pt x="17758" y="34149"/>
                    <a:pt x="1096" y="9901"/>
                  </a:cubicBezTo>
                  <a:cubicBezTo>
                    <a:pt x="-869" y="6988"/>
                    <a:pt x="-124" y="3060"/>
                    <a:pt x="2789" y="1095"/>
                  </a:cubicBezTo>
                  <a:cubicBezTo>
                    <a:pt x="5702" y="-869"/>
                    <a:pt x="9630" y="-124"/>
                    <a:pt x="11595" y="2789"/>
                  </a:cubicBezTo>
                  <a:cubicBezTo>
                    <a:pt x="27308" y="25683"/>
                    <a:pt x="47155" y="44038"/>
                    <a:pt x="66594" y="58195"/>
                  </a:cubicBezTo>
                  <a:cubicBezTo>
                    <a:pt x="97548" y="80750"/>
                    <a:pt x="127215" y="92603"/>
                    <a:pt x="138256" y="953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7" name="Google Shape;1117;p33"/>
            <p:cNvSpPr/>
            <p:nvPr/>
          </p:nvSpPr>
          <p:spPr>
            <a:xfrm>
              <a:off x="2706219" y="3374970"/>
              <a:ext cx="59411" cy="43653"/>
            </a:xfrm>
            <a:custGeom>
              <a:avLst/>
              <a:gdLst/>
              <a:ahLst/>
              <a:cxnLst/>
              <a:rect l="l" t="t" r="r" b="b"/>
              <a:pathLst>
                <a:path w="33098" h="24319" extrusionOk="0">
                  <a:moveTo>
                    <a:pt x="32399" y="20897"/>
                  </a:moveTo>
                  <a:cubicBezTo>
                    <a:pt x="29825" y="25571"/>
                    <a:pt x="20614" y="25435"/>
                    <a:pt x="11876" y="20626"/>
                  </a:cubicBezTo>
                  <a:cubicBezTo>
                    <a:pt x="3138" y="15817"/>
                    <a:pt x="-1942" y="8096"/>
                    <a:pt x="700" y="3422"/>
                  </a:cubicBezTo>
                  <a:cubicBezTo>
                    <a:pt x="3274" y="-1251"/>
                    <a:pt x="12485" y="-1116"/>
                    <a:pt x="21223" y="3693"/>
                  </a:cubicBezTo>
                  <a:cubicBezTo>
                    <a:pt x="29961" y="8502"/>
                    <a:pt x="35041" y="16224"/>
                    <a:pt x="32399" y="208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8" name="Google Shape;1118;p33"/>
            <p:cNvSpPr/>
            <p:nvPr/>
          </p:nvSpPr>
          <p:spPr>
            <a:xfrm>
              <a:off x="2701670" y="3370292"/>
              <a:ext cx="68397" cy="52773"/>
            </a:xfrm>
            <a:custGeom>
              <a:avLst/>
              <a:gdLst/>
              <a:ahLst/>
              <a:cxnLst/>
              <a:rect l="l" t="t" r="r" b="b"/>
              <a:pathLst>
                <a:path w="38104" h="29400" extrusionOk="0">
                  <a:moveTo>
                    <a:pt x="37238" y="24589"/>
                  </a:moveTo>
                  <a:lnTo>
                    <a:pt x="37103" y="24792"/>
                  </a:lnTo>
                  <a:cubicBezTo>
                    <a:pt x="35274" y="27908"/>
                    <a:pt x="31549" y="29466"/>
                    <a:pt x="27011" y="29398"/>
                  </a:cubicBezTo>
                  <a:cubicBezTo>
                    <a:pt x="22879" y="29398"/>
                    <a:pt x="18002" y="28044"/>
                    <a:pt x="13261" y="25402"/>
                  </a:cubicBezTo>
                  <a:lnTo>
                    <a:pt x="13126" y="25402"/>
                  </a:lnTo>
                  <a:cubicBezTo>
                    <a:pt x="8384" y="22693"/>
                    <a:pt x="4659" y="19238"/>
                    <a:pt x="2423" y="15852"/>
                  </a:cubicBezTo>
                  <a:cubicBezTo>
                    <a:pt x="-83" y="11991"/>
                    <a:pt x="-760" y="7995"/>
                    <a:pt x="934" y="4811"/>
                  </a:cubicBezTo>
                  <a:lnTo>
                    <a:pt x="934" y="4811"/>
                  </a:lnTo>
                  <a:cubicBezTo>
                    <a:pt x="2695" y="1492"/>
                    <a:pt x="6487" y="-66"/>
                    <a:pt x="11161" y="2"/>
                  </a:cubicBezTo>
                  <a:cubicBezTo>
                    <a:pt x="15293" y="2"/>
                    <a:pt x="20170" y="1424"/>
                    <a:pt x="24911" y="3998"/>
                  </a:cubicBezTo>
                  <a:lnTo>
                    <a:pt x="24979" y="3998"/>
                  </a:lnTo>
                  <a:cubicBezTo>
                    <a:pt x="29720" y="6708"/>
                    <a:pt x="33446" y="10094"/>
                    <a:pt x="35681" y="13481"/>
                  </a:cubicBezTo>
                  <a:cubicBezTo>
                    <a:pt x="38187" y="17342"/>
                    <a:pt x="38864" y="21338"/>
                    <a:pt x="37171" y="24522"/>
                  </a:cubicBezTo>
                  <a:lnTo>
                    <a:pt x="37171" y="24522"/>
                  </a:lnTo>
                  <a:close/>
                  <a:moveTo>
                    <a:pt x="32700" y="22354"/>
                  </a:moveTo>
                  <a:lnTo>
                    <a:pt x="32700" y="22219"/>
                  </a:lnTo>
                  <a:cubicBezTo>
                    <a:pt x="33581" y="20796"/>
                    <a:pt x="33039" y="18561"/>
                    <a:pt x="31549" y="16258"/>
                  </a:cubicBezTo>
                  <a:cubicBezTo>
                    <a:pt x="29720" y="13481"/>
                    <a:pt x="26605" y="10636"/>
                    <a:pt x="22608" y="8469"/>
                  </a:cubicBezTo>
                  <a:lnTo>
                    <a:pt x="22540" y="8469"/>
                  </a:lnTo>
                  <a:cubicBezTo>
                    <a:pt x="18544" y="6233"/>
                    <a:pt x="14480" y="5082"/>
                    <a:pt x="11161" y="5082"/>
                  </a:cubicBezTo>
                  <a:cubicBezTo>
                    <a:pt x="8452" y="5082"/>
                    <a:pt x="6353" y="5692"/>
                    <a:pt x="5472" y="7114"/>
                  </a:cubicBezTo>
                  <a:lnTo>
                    <a:pt x="5472" y="7249"/>
                  </a:lnTo>
                  <a:cubicBezTo>
                    <a:pt x="4659" y="8672"/>
                    <a:pt x="5201" y="10839"/>
                    <a:pt x="6691" y="13210"/>
                  </a:cubicBezTo>
                  <a:cubicBezTo>
                    <a:pt x="8520" y="15987"/>
                    <a:pt x="11635" y="18832"/>
                    <a:pt x="15564" y="20999"/>
                  </a:cubicBezTo>
                  <a:lnTo>
                    <a:pt x="15700" y="20999"/>
                  </a:lnTo>
                  <a:cubicBezTo>
                    <a:pt x="19696" y="23235"/>
                    <a:pt x="23760" y="24386"/>
                    <a:pt x="27011" y="24386"/>
                  </a:cubicBezTo>
                  <a:cubicBezTo>
                    <a:pt x="29720" y="24386"/>
                    <a:pt x="31820" y="23776"/>
                    <a:pt x="32633" y="22354"/>
                  </a:cubicBezTo>
                  <a:close/>
                </a:path>
              </a:pathLst>
            </a:custGeom>
            <a:solidFill>
              <a:srgbClr val="3500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9" name="Google Shape;1119;p33"/>
            <p:cNvSpPr/>
            <p:nvPr/>
          </p:nvSpPr>
          <p:spPr>
            <a:xfrm>
              <a:off x="2624335" y="3496220"/>
              <a:ext cx="60969" cy="41472"/>
            </a:xfrm>
            <a:custGeom>
              <a:avLst/>
              <a:gdLst/>
              <a:ahLst/>
              <a:cxnLst/>
              <a:rect l="l" t="t" r="r" b="b"/>
              <a:pathLst>
                <a:path w="33966" h="23104" extrusionOk="0">
                  <a:moveTo>
                    <a:pt x="33476" y="19009"/>
                  </a:moveTo>
                  <a:cubicBezTo>
                    <a:pt x="31309" y="23885"/>
                    <a:pt x="22097" y="24495"/>
                    <a:pt x="13021" y="20363"/>
                  </a:cubicBezTo>
                  <a:cubicBezTo>
                    <a:pt x="3877" y="16231"/>
                    <a:pt x="-1745" y="8984"/>
                    <a:pt x="490" y="4107"/>
                  </a:cubicBezTo>
                  <a:cubicBezTo>
                    <a:pt x="2658" y="-769"/>
                    <a:pt x="11870" y="-1379"/>
                    <a:pt x="20946" y="2685"/>
                  </a:cubicBezTo>
                  <a:cubicBezTo>
                    <a:pt x="30090" y="6817"/>
                    <a:pt x="35712" y="14064"/>
                    <a:pt x="33476" y="189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0" name="Google Shape;1120;p33"/>
            <p:cNvSpPr/>
            <p:nvPr/>
          </p:nvSpPr>
          <p:spPr>
            <a:xfrm>
              <a:off x="2619775" y="3491843"/>
              <a:ext cx="70041" cy="50375"/>
            </a:xfrm>
            <a:custGeom>
              <a:avLst/>
              <a:gdLst/>
              <a:ahLst/>
              <a:cxnLst/>
              <a:rect l="l" t="t" r="r" b="b"/>
              <a:pathLst>
                <a:path w="39020" h="28064" extrusionOk="0">
                  <a:moveTo>
                    <a:pt x="38322" y="22465"/>
                  </a:moveTo>
                  <a:cubicBezTo>
                    <a:pt x="36832" y="25851"/>
                    <a:pt x="33174" y="27680"/>
                    <a:pt x="28568" y="28019"/>
                  </a:cubicBezTo>
                  <a:cubicBezTo>
                    <a:pt x="24504" y="28290"/>
                    <a:pt x="19491" y="27342"/>
                    <a:pt x="14547" y="25174"/>
                  </a:cubicBezTo>
                  <a:lnTo>
                    <a:pt x="14411" y="25174"/>
                  </a:lnTo>
                  <a:cubicBezTo>
                    <a:pt x="9467" y="22871"/>
                    <a:pt x="5471" y="19755"/>
                    <a:pt x="3032" y="16572"/>
                  </a:cubicBezTo>
                  <a:cubicBezTo>
                    <a:pt x="188" y="12914"/>
                    <a:pt x="-829" y="8918"/>
                    <a:pt x="729" y="5599"/>
                  </a:cubicBezTo>
                  <a:cubicBezTo>
                    <a:pt x="2219" y="2280"/>
                    <a:pt x="5877" y="384"/>
                    <a:pt x="10483" y="45"/>
                  </a:cubicBezTo>
                  <a:cubicBezTo>
                    <a:pt x="14547" y="-226"/>
                    <a:pt x="19559" y="722"/>
                    <a:pt x="24504" y="2958"/>
                  </a:cubicBezTo>
                  <a:cubicBezTo>
                    <a:pt x="29448" y="5193"/>
                    <a:pt x="33512" y="8308"/>
                    <a:pt x="36018" y="11560"/>
                  </a:cubicBezTo>
                  <a:cubicBezTo>
                    <a:pt x="38863" y="15217"/>
                    <a:pt x="39811" y="19214"/>
                    <a:pt x="38322" y="22533"/>
                  </a:cubicBezTo>
                  <a:lnTo>
                    <a:pt x="38322" y="22533"/>
                  </a:lnTo>
                  <a:close/>
                  <a:moveTo>
                    <a:pt x="28229" y="23007"/>
                  </a:moveTo>
                  <a:cubicBezTo>
                    <a:pt x="31006" y="22804"/>
                    <a:pt x="33038" y="21923"/>
                    <a:pt x="33715" y="20433"/>
                  </a:cubicBezTo>
                  <a:cubicBezTo>
                    <a:pt x="34392" y="18875"/>
                    <a:pt x="33715" y="16775"/>
                    <a:pt x="32022" y="14608"/>
                  </a:cubicBezTo>
                  <a:cubicBezTo>
                    <a:pt x="29990" y="11966"/>
                    <a:pt x="26604" y="9392"/>
                    <a:pt x="22471" y="7496"/>
                  </a:cubicBezTo>
                  <a:cubicBezTo>
                    <a:pt x="18340" y="5599"/>
                    <a:pt x="14140" y="4854"/>
                    <a:pt x="10821" y="5057"/>
                  </a:cubicBezTo>
                  <a:cubicBezTo>
                    <a:pt x="8045" y="5261"/>
                    <a:pt x="6013" y="6141"/>
                    <a:pt x="5335" y="7631"/>
                  </a:cubicBezTo>
                  <a:cubicBezTo>
                    <a:pt x="4658" y="9121"/>
                    <a:pt x="5335" y="11289"/>
                    <a:pt x="7097" y="13456"/>
                  </a:cubicBezTo>
                  <a:cubicBezTo>
                    <a:pt x="9128" y="16098"/>
                    <a:pt x="12447" y="18672"/>
                    <a:pt x="16646" y="20568"/>
                  </a:cubicBezTo>
                  <a:lnTo>
                    <a:pt x="16714" y="20568"/>
                  </a:lnTo>
                  <a:cubicBezTo>
                    <a:pt x="20846" y="22465"/>
                    <a:pt x="24978" y="23278"/>
                    <a:pt x="28297" y="23007"/>
                  </a:cubicBezTo>
                  <a:close/>
                </a:path>
              </a:pathLst>
            </a:custGeom>
            <a:solidFill>
              <a:srgbClr val="3500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1" name="Google Shape;1121;p33"/>
            <p:cNvSpPr/>
            <p:nvPr/>
          </p:nvSpPr>
          <p:spPr>
            <a:xfrm>
              <a:off x="2567113" y="3588350"/>
              <a:ext cx="57747" cy="40221"/>
            </a:xfrm>
            <a:custGeom>
              <a:avLst/>
              <a:gdLst/>
              <a:ahLst/>
              <a:cxnLst/>
              <a:rect l="l" t="t" r="r" b="b"/>
              <a:pathLst>
                <a:path w="32171" h="22407" extrusionOk="0">
                  <a:moveTo>
                    <a:pt x="31711" y="18045"/>
                  </a:moveTo>
                  <a:cubicBezTo>
                    <a:pt x="29612" y="22922"/>
                    <a:pt x="20874" y="23870"/>
                    <a:pt x="12204" y="20077"/>
                  </a:cubicBezTo>
                  <a:cubicBezTo>
                    <a:pt x="3602" y="16284"/>
                    <a:pt x="-1681" y="9307"/>
                    <a:pt x="486" y="4363"/>
                  </a:cubicBezTo>
                  <a:cubicBezTo>
                    <a:pt x="2586" y="-514"/>
                    <a:pt x="11324" y="-1462"/>
                    <a:pt x="19926" y="2331"/>
                  </a:cubicBezTo>
                  <a:cubicBezTo>
                    <a:pt x="28528" y="6124"/>
                    <a:pt x="33811" y="13100"/>
                    <a:pt x="31711" y="179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2" name="Google Shape;1122;p33"/>
            <p:cNvSpPr/>
            <p:nvPr/>
          </p:nvSpPr>
          <p:spPr>
            <a:xfrm>
              <a:off x="2562709" y="3584077"/>
              <a:ext cx="66729" cy="49136"/>
            </a:xfrm>
            <a:custGeom>
              <a:avLst/>
              <a:gdLst/>
              <a:ahLst/>
              <a:cxnLst/>
              <a:rect l="l" t="t" r="r" b="b"/>
              <a:pathLst>
                <a:path w="37175" h="27374" extrusionOk="0">
                  <a:moveTo>
                    <a:pt x="36402" y="21578"/>
                  </a:moveTo>
                  <a:cubicBezTo>
                    <a:pt x="34911" y="24829"/>
                    <a:pt x="31456" y="26794"/>
                    <a:pt x="27122" y="27268"/>
                  </a:cubicBezTo>
                  <a:cubicBezTo>
                    <a:pt x="23193" y="27674"/>
                    <a:pt x="18384" y="26929"/>
                    <a:pt x="13710" y="24897"/>
                  </a:cubicBezTo>
                  <a:lnTo>
                    <a:pt x="13710" y="24897"/>
                  </a:lnTo>
                  <a:cubicBezTo>
                    <a:pt x="8969" y="22798"/>
                    <a:pt x="5176" y="19817"/>
                    <a:pt x="2805" y="16634"/>
                  </a:cubicBezTo>
                  <a:cubicBezTo>
                    <a:pt x="164" y="13112"/>
                    <a:pt x="-784" y="9183"/>
                    <a:pt x="706" y="5864"/>
                  </a:cubicBezTo>
                  <a:lnTo>
                    <a:pt x="706" y="5729"/>
                  </a:lnTo>
                  <a:cubicBezTo>
                    <a:pt x="2264" y="2478"/>
                    <a:pt x="5650" y="513"/>
                    <a:pt x="9985" y="107"/>
                  </a:cubicBezTo>
                  <a:cubicBezTo>
                    <a:pt x="13914" y="-300"/>
                    <a:pt x="18655" y="445"/>
                    <a:pt x="23329" y="2478"/>
                  </a:cubicBezTo>
                  <a:lnTo>
                    <a:pt x="23464" y="2478"/>
                  </a:lnTo>
                  <a:cubicBezTo>
                    <a:pt x="28205" y="4577"/>
                    <a:pt x="31999" y="7558"/>
                    <a:pt x="34369" y="10741"/>
                  </a:cubicBezTo>
                  <a:cubicBezTo>
                    <a:pt x="37011" y="14263"/>
                    <a:pt x="37959" y="18192"/>
                    <a:pt x="36469" y="21511"/>
                  </a:cubicBezTo>
                  <a:lnTo>
                    <a:pt x="36469" y="21646"/>
                  </a:lnTo>
                  <a:lnTo>
                    <a:pt x="36469" y="21646"/>
                  </a:lnTo>
                  <a:close/>
                  <a:moveTo>
                    <a:pt x="31863" y="19343"/>
                  </a:moveTo>
                  <a:cubicBezTo>
                    <a:pt x="32472" y="17785"/>
                    <a:pt x="31863" y="15753"/>
                    <a:pt x="30305" y="13721"/>
                  </a:cubicBezTo>
                  <a:cubicBezTo>
                    <a:pt x="28409" y="11215"/>
                    <a:pt x="25293" y="8845"/>
                    <a:pt x="21432" y="7083"/>
                  </a:cubicBezTo>
                  <a:lnTo>
                    <a:pt x="21296" y="7083"/>
                  </a:lnTo>
                  <a:cubicBezTo>
                    <a:pt x="17436" y="5322"/>
                    <a:pt x="13575" y="4713"/>
                    <a:pt x="10459" y="5051"/>
                  </a:cubicBezTo>
                  <a:cubicBezTo>
                    <a:pt x="7885" y="5322"/>
                    <a:pt x="5922" y="6271"/>
                    <a:pt x="5244" y="7829"/>
                  </a:cubicBezTo>
                  <a:lnTo>
                    <a:pt x="5244" y="7964"/>
                  </a:lnTo>
                  <a:cubicBezTo>
                    <a:pt x="4566" y="9522"/>
                    <a:pt x="5244" y="11554"/>
                    <a:pt x="6802" y="13586"/>
                  </a:cubicBezTo>
                  <a:cubicBezTo>
                    <a:pt x="8698" y="16092"/>
                    <a:pt x="11814" y="18463"/>
                    <a:pt x="15675" y="20224"/>
                  </a:cubicBezTo>
                  <a:lnTo>
                    <a:pt x="15675" y="20224"/>
                  </a:lnTo>
                  <a:cubicBezTo>
                    <a:pt x="19603" y="21917"/>
                    <a:pt x="23464" y="22594"/>
                    <a:pt x="26580" y="22256"/>
                  </a:cubicBezTo>
                  <a:cubicBezTo>
                    <a:pt x="29221" y="21985"/>
                    <a:pt x="31118" y="21036"/>
                    <a:pt x="31795" y="19479"/>
                  </a:cubicBezTo>
                  <a:lnTo>
                    <a:pt x="31795" y="19343"/>
                  </a:lnTo>
                  <a:close/>
                </a:path>
              </a:pathLst>
            </a:custGeom>
            <a:solidFill>
              <a:srgbClr val="3500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3" name="Google Shape;1123;p33"/>
            <p:cNvSpPr/>
            <p:nvPr/>
          </p:nvSpPr>
          <p:spPr>
            <a:xfrm>
              <a:off x="2512548" y="3673682"/>
              <a:ext cx="58296" cy="39544"/>
            </a:xfrm>
            <a:custGeom>
              <a:avLst/>
              <a:gdLst/>
              <a:ahLst/>
              <a:cxnLst/>
              <a:rect l="l" t="t" r="r" b="b"/>
              <a:pathLst>
                <a:path w="32477" h="22030" extrusionOk="0">
                  <a:moveTo>
                    <a:pt x="32055" y="17416"/>
                  </a:moveTo>
                  <a:cubicBezTo>
                    <a:pt x="30090" y="22361"/>
                    <a:pt x="21352" y="23512"/>
                    <a:pt x="12615" y="19990"/>
                  </a:cubicBezTo>
                  <a:cubicBezTo>
                    <a:pt x="3877" y="16468"/>
                    <a:pt x="-1609" y="9559"/>
                    <a:pt x="423" y="4614"/>
                  </a:cubicBezTo>
                  <a:cubicBezTo>
                    <a:pt x="2455" y="-330"/>
                    <a:pt x="11124" y="-1481"/>
                    <a:pt x="19862" y="2041"/>
                  </a:cubicBezTo>
                  <a:cubicBezTo>
                    <a:pt x="28600" y="5563"/>
                    <a:pt x="34086" y="12472"/>
                    <a:pt x="32055" y="174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4" name="Google Shape;1124;p33"/>
            <p:cNvSpPr/>
            <p:nvPr/>
          </p:nvSpPr>
          <p:spPr>
            <a:xfrm>
              <a:off x="2507986" y="3669122"/>
              <a:ext cx="67426" cy="48551"/>
            </a:xfrm>
            <a:custGeom>
              <a:avLst/>
              <a:gdLst/>
              <a:ahLst/>
              <a:cxnLst/>
              <a:rect l="l" t="t" r="r" b="b"/>
              <a:pathLst>
                <a:path w="37563" h="27048" extrusionOk="0">
                  <a:moveTo>
                    <a:pt x="36968" y="20839"/>
                  </a:moveTo>
                  <a:cubicBezTo>
                    <a:pt x="35614" y="24226"/>
                    <a:pt x="32160" y="26258"/>
                    <a:pt x="27757" y="26868"/>
                  </a:cubicBezTo>
                  <a:cubicBezTo>
                    <a:pt x="23828" y="27409"/>
                    <a:pt x="19019" y="26732"/>
                    <a:pt x="14210" y="24836"/>
                  </a:cubicBezTo>
                  <a:lnTo>
                    <a:pt x="14007" y="24836"/>
                  </a:lnTo>
                  <a:cubicBezTo>
                    <a:pt x="9333" y="22804"/>
                    <a:pt x="5472" y="19959"/>
                    <a:pt x="3034" y="16911"/>
                  </a:cubicBezTo>
                  <a:cubicBezTo>
                    <a:pt x="257" y="13389"/>
                    <a:pt x="-759" y="9596"/>
                    <a:pt x="596" y="6209"/>
                  </a:cubicBezTo>
                  <a:cubicBezTo>
                    <a:pt x="1950" y="2822"/>
                    <a:pt x="5404" y="790"/>
                    <a:pt x="9807" y="181"/>
                  </a:cubicBezTo>
                  <a:cubicBezTo>
                    <a:pt x="13735" y="-361"/>
                    <a:pt x="18545" y="316"/>
                    <a:pt x="23354" y="2213"/>
                  </a:cubicBezTo>
                  <a:lnTo>
                    <a:pt x="23557" y="2213"/>
                  </a:lnTo>
                  <a:cubicBezTo>
                    <a:pt x="28298" y="4245"/>
                    <a:pt x="32160" y="7089"/>
                    <a:pt x="34530" y="10137"/>
                  </a:cubicBezTo>
                  <a:cubicBezTo>
                    <a:pt x="37307" y="13592"/>
                    <a:pt x="38323" y="17520"/>
                    <a:pt x="36968" y="20839"/>
                  </a:cubicBezTo>
                  <a:lnTo>
                    <a:pt x="36968" y="20839"/>
                  </a:lnTo>
                  <a:close/>
                  <a:moveTo>
                    <a:pt x="27080" y="21855"/>
                  </a:moveTo>
                  <a:cubicBezTo>
                    <a:pt x="29721" y="21517"/>
                    <a:pt x="31617" y="20501"/>
                    <a:pt x="32227" y="18943"/>
                  </a:cubicBezTo>
                  <a:cubicBezTo>
                    <a:pt x="32837" y="17385"/>
                    <a:pt x="32227" y="15285"/>
                    <a:pt x="30534" y="13253"/>
                  </a:cubicBezTo>
                  <a:cubicBezTo>
                    <a:pt x="28569" y="10815"/>
                    <a:pt x="25386" y="8512"/>
                    <a:pt x="21457" y="6886"/>
                  </a:cubicBezTo>
                  <a:lnTo>
                    <a:pt x="21457" y="6886"/>
                  </a:lnTo>
                  <a:cubicBezTo>
                    <a:pt x="17529" y="5261"/>
                    <a:pt x="13601" y="4719"/>
                    <a:pt x="10484" y="5125"/>
                  </a:cubicBezTo>
                  <a:cubicBezTo>
                    <a:pt x="7843" y="5464"/>
                    <a:pt x="5947" y="6480"/>
                    <a:pt x="5269" y="8038"/>
                  </a:cubicBezTo>
                  <a:cubicBezTo>
                    <a:pt x="4659" y="9596"/>
                    <a:pt x="5269" y="11695"/>
                    <a:pt x="6962" y="13727"/>
                  </a:cubicBezTo>
                  <a:cubicBezTo>
                    <a:pt x="8927" y="16166"/>
                    <a:pt x="12110" y="18469"/>
                    <a:pt x="16039" y="20094"/>
                  </a:cubicBezTo>
                  <a:lnTo>
                    <a:pt x="16039" y="20094"/>
                  </a:lnTo>
                  <a:cubicBezTo>
                    <a:pt x="19967" y="21720"/>
                    <a:pt x="23895" y="22262"/>
                    <a:pt x="26944" y="21855"/>
                  </a:cubicBezTo>
                  <a:close/>
                </a:path>
              </a:pathLst>
            </a:custGeom>
            <a:solidFill>
              <a:srgbClr val="3500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5" name="Google Shape;1125;p33"/>
            <p:cNvSpPr/>
            <p:nvPr/>
          </p:nvSpPr>
          <p:spPr>
            <a:xfrm>
              <a:off x="2455877" y="3752380"/>
              <a:ext cx="58153" cy="37311"/>
            </a:xfrm>
            <a:custGeom>
              <a:avLst/>
              <a:gdLst/>
              <a:ahLst/>
              <a:cxnLst/>
              <a:rect l="l" t="t" r="r" b="b"/>
              <a:pathLst>
                <a:path w="32397" h="20786" extrusionOk="0">
                  <a:moveTo>
                    <a:pt x="32150" y="15067"/>
                  </a:moveTo>
                  <a:cubicBezTo>
                    <a:pt x="30660" y="20215"/>
                    <a:pt x="22261" y="22246"/>
                    <a:pt x="13455" y="19673"/>
                  </a:cubicBezTo>
                  <a:cubicBezTo>
                    <a:pt x="4650" y="17031"/>
                    <a:pt x="-1311" y="10800"/>
                    <a:pt x="248" y="5720"/>
                  </a:cubicBezTo>
                  <a:cubicBezTo>
                    <a:pt x="1738" y="572"/>
                    <a:pt x="10137" y="-1460"/>
                    <a:pt x="18942" y="1114"/>
                  </a:cubicBezTo>
                  <a:cubicBezTo>
                    <a:pt x="27747" y="3688"/>
                    <a:pt x="33708" y="9987"/>
                    <a:pt x="32150" y="151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6" name="Google Shape;1126;p33"/>
            <p:cNvSpPr/>
            <p:nvPr/>
          </p:nvSpPr>
          <p:spPr>
            <a:xfrm>
              <a:off x="2451225" y="3747580"/>
              <a:ext cx="67095" cy="46553"/>
            </a:xfrm>
            <a:custGeom>
              <a:avLst/>
              <a:gdLst/>
              <a:ahLst/>
              <a:cxnLst/>
              <a:rect l="l" t="t" r="r" b="b"/>
              <a:pathLst>
                <a:path w="37379" h="25935" extrusionOk="0">
                  <a:moveTo>
                    <a:pt x="37113" y="18420"/>
                  </a:moveTo>
                  <a:cubicBezTo>
                    <a:pt x="36097" y="21942"/>
                    <a:pt x="32914" y="24313"/>
                    <a:pt x="28714" y="25329"/>
                  </a:cubicBezTo>
                  <a:cubicBezTo>
                    <a:pt x="24922" y="26277"/>
                    <a:pt x="20180" y="26142"/>
                    <a:pt x="15303" y="24719"/>
                  </a:cubicBezTo>
                  <a:cubicBezTo>
                    <a:pt x="10427" y="23297"/>
                    <a:pt x="6362" y="20791"/>
                    <a:pt x="3653" y="17946"/>
                  </a:cubicBezTo>
                  <a:cubicBezTo>
                    <a:pt x="673" y="14762"/>
                    <a:pt x="-682" y="11037"/>
                    <a:pt x="334" y="7583"/>
                  </a:cubicBezTo>
                  <a:cubicBezTo>
                    <a:pt x="1350" y="4061"/>
                    <a:pt x="4534" y="1690"/>
                    <a:pt x="8733" y="606"/>
                  </a:cubicBezTo>
                  <a:cubicBezTo>
                    <a:pt x="12526" y="-342"/>
                    <a:pt x="17200" y="-207"/>
                    <a:pt x="22009" y="1216"/>
                  </a:cubicBezTo>
                  <a:lnTo>
                    <a:pt x="22144" y="1216"/>
                  </a:lnTo>
                  <a:cubicBezTo>
                    <a:pt x="26953" y="2706"/>
                    <a:pt x="31085" y="5144"/>
                    <a:pt x="33726" y="7989"/>
                  </a:cubicBezTo>
                  <a:cubicBezTo>
                    <a:pt x="36707" y="11173"/>
                    <a:pt x="38062" y="14898"/>
                    <a:pt x="37045" y="18352"/>
                  </a:cubicBezTo>
                  <a:lnTo>
                    <a:pt x="37045" y="18352"/>
                  </a:lnTo>
                  <a:close/>
                  <a:moveTo>
                    <a:pt x="27496" y="20452"/>
                  </a:moveTo>
                  <a:cubicBezTo>
                    <a:pt x="30002" y="19842"/>
                    <a:pt x="31762" y="18691"/>
                    <a:pt x="32304" y="17065"/>
                  </a:cubicBezTo>
                  <a:lnTo>
                    <a:pt x="32304" y="17065"/>
                  </a:lnTo>
                  <a:cubicBezTo>
                    <a:pt x="32778" y="15372"/>
                    <a:pt x="31898" y="13408"/>
                    <a:pt x="30136" y="11511"/>
                  </a:cubicBezTo>
                  <a:cubicBezTo>
                    <a:pt x="28037" y="9276"/>
                    <a:pt x="24786" y="7380"/>
                    <a:pt x="20857" y="6160"/>
                  </a:cubicBezTo>
                  <a:lnTo>
                    <a:pt x="20722" y="6160"/>
                  </a:lnTo>
                  <a:cubicBezTo>
                    <a:pt x="16793" y="4941"/>
                    <a:pt x="12933" y="4806"/>
                    <a:pt x="9952" y="5551"/>
                  </a:cubicBezTo>
                  <a:cubicBezTo>
                    <a:pt x="7446" y="6160"/>
                    <a:pt x="5685" y="7380"/>
                    <a:pt x="5143" y="9005"/>
                  </a:cubicBezTo>
                  <a:cubicBezTo>
                    <a:pt x="4669" y="10631"/>
                    <a:pt x="5549" y="12595"/>
                    <a:pt x="7310" y="14492"/>
                  </a:cubicBezTo>
                  <a:cubicBezTo>
                    <a:pt x="9410" y="16727"/>
                    <a:pt x="12729" y="18691"/>
                    <a:pt x="16658" y="19842"/>
                  </a:cubicBezTo>
                  <a:cubicBezTo>
                    <a:pt x="20587" y="20994"/>
                    <a:pt x="24447" y="21129"/>
                    <a:pt x="27428" y="20384"/>
                  </a:cubicBezTo>
                  <a:close/>
                </a:path>
              </a:pathLst>
            </a:custGeom>
            <a:solidFill>
              <a:srgbClr val="3500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7" name="Google Shape;1127;p33"/>
            <p:cNvSpPr/>
            <p:nvPr/>
          </p:nvSpPr>
          <p:spPr>
            <a:xfrm>
              <a:off x="2404830" y="3835248"/>
              <a:ext cx="57573" cy="38286"/>
            </a:xfrm>
            <a:custGeom>
              <a:avLst/>
              <a:gdLst/>
              <a:ahLst/>
              <a:cxnLst/>
              <a:rect l="l" t="t" r="r" b="b"/>
              <a:pathLst>
                <a:path w="32074" h="21329" extrusionOk="0">
                  <a:moveTo>
                    <a:pt x="31751" y="16151"/>
                  </a:moveTo>
                  <a:cubicBezTo>
                    <a:pt x="29990" y="21163"/>
                    <a:pt x="21523" y="22857"/>
                    <a:pt x="12853" y="19809"/>
                  </a:cubicBezTo>
                  <a:cubicBezTo>
                    <a:pt x="4184" y="16761"/>
                    <a:pt x="-1438" y="10191"/>
                    <a:pt x="323" y="5178"/>
                  </a:cubicBezTo>
                  <a:cubicBezTo>
                    <a:pt x="2084" y="166"/>
                    <a:pt x="10551" y="-1527"/>
                    <a:pt x="19221" y="1521"/>
                  </a:cubicBezTo>
                  <a:cubicBezTo>
                    <a:pt x="27891" y="4569"/>
                    <a:pt x="33512" y="11139"/>
                    <a:pt x="31751" y="161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8" name="Google Shape;1128;p33"/>
            <p:cNvSpPr/>
            <p:nvPr/>
          </p:nvSpPr>
          <p:spPr>
            <a:xfrm>
              <a:off x="2400413" y="3830648"/>
              <a:ext cx="66656" cy="47368"/>
            </a:xfrm>
            <a:custGeom>
              <a:avLst/>
              <a:gdLst/>
              <a:ahLst/>
              <a:cxnLst/>
              <a:rect l="l" t="t" r="r" b="b"/>
              <a:pathLst>
                <a:path w="37134" h="26389" extrusionOk="0">
                  <a:moveTo>
                    <a:pt x="36652" y="19528"/>
                  </a:moveTo>
                  <a:cubicBezTo>
                    <a:pt x="35433" y="22982"/>
                    <a:pt x="32181" y="25217"/>
                    <a:pt x="27914" y="26030"/>
                  </a:cubicBezTo>
                  <a:cubicBezTo>
                    <a:pt x="24121" y="26775"/>
                    <a:pt x="19313" y="26369"/>
                    <a:pt x="14571" y="24743"/>
                  </a:cubicBezTo>
                  <a:cubicBezTo>
                    <a:pt x="9762" y="23050"/>
                    <a:pt x="5834" y="20408"/>
                    <a:pt x="3260" y="17428"/>
                  </a:cubicBezTo>
                  <a:cubicBezTo>
                    <a:pt x="415" y="14109"/>
                    <a:pt x="-737" y="10316"/>
                    <a:pt x="483" y="6862"/>
                  </a:cubicBezTo>
                  <a:cubicBezTo>
                    <a:pt x="1701" y="3407"/>
                    <a:pt x="4953" y="1172"/>
                    <a:pt x="9287" y="359"/>
                  </a:cubicBezTo>
                  <a:cubicBezTo>
                    <a:pt x="13081" y="-386"/>
                    <a:pt x="17890" y="21"/>
                    <a:pt x="22632" y="1646"/>
                  </a:cubicBezTo>
                  <a:cubicBezTo>
                    <a:pt x="27373" y="3339"/>
                    <a:pt x="31369" y="5981"/>
                    <a:pt x="33875" y="8961"/>
                  </a:cubicBezTo>
                  <a:cubicBezTo>
                    <a:pt x="36720" y="12280"/>
                    <a:pt x="37872" y="16073"/>
                    <a:pt x="36652" y="19528"/>
                  </a:cubicBezTo>
                  <a:lnTo>
                    <a:pt x="36652" y="19528"/>
                  </a:lnTo>
                  <a:close/>
                  <a:moveTo>
                    <a:pt x="26899" y="21086"/>
                  </a:moveTo>
                  <a:cubicBezTo>
                    <a:pt x="29405" y="20612"/>
                    <a:pt x="31301" y="19460"/>
                    <a:pt x="31843" y="17902"/>
                  </a:cubicBezTo>
                  <a:cubicBezTo>
                    <a:pt x="32385" y="16277"/>
                    <a:pt x="31640" y="14245"/>
                    <a:pt x="29946" y="12280"/>
                  </a:cubicBezTo>
                  <a:cubicBezTo>
                    <a:pt x="27982" y="9977"/>
                    <a:pt x="24799" y="7810"/>
                    <a:pt x="20870" y="6455"/>
                  </a:cubicBezTo>
                  <a:cubicBezTo>
                    <a:pt x="16941" y="5101"/>
                    <a:pt x="13149" y="4762"/>
                    <a:pt x="10168" y="5372"/>
                  </a:cubicBezTo>
                  <a:cubicBezTo>
                    <a:pt x="7662" y="5846"/>
                    <a:pt x="5766" y="6997"/>
                    <a:pt x="5224" y="8555"/>
                  </a:cubicBezTo>
                  <a:cubicBezTo>
                    <a:pt x="4682" y="10181"/>
                    <a:pt x="5427" y="12213"/>
                    <a:pt x="7120" y="14177"/>
                  </a:cubicBezTo>
                  <a:cubicBezTo>
                    <a:pt x="9085" y="16480"/>
                    <a:pt x="12268" y="18647"/>
                    <a:pt x="16196" y="20002"/>
                  </a:cubicBezTo>
                  <a:cubicBezTo>
                    <a:pt x="20125" y="21357"/>
                    <a:pt x="23918" y="21695"/>
                    <a:pt x="26899" y="21153"/>
                  </a:cubicBezTo>
                  <a:close/>
                </a:path>
              </a:pathLst>
            </a:custGeom>
            <a:solidFill>
              <a:srgbClr val="3500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9" name="Google Shape;1129;p33"/>
            <p:cNvSpPr/>
            <p:nvPr/>
          </p:nvSpPr>
          <p:spPr>
            <a:xfrm>
              <a:off x="2359143" y="3918087"/>
              <a:ext cx="57573" cy="38287"/>
            </a:xfrm>
            <a:custGeom>
              <a:avLst/>
              <a:gdLst/>
              <a:ahLst/>
              <a:cxnLst/>
              <a:rect l="l" t="t" r="r" b="b"/>
              <a:pathLst>
                <a:path w="32074" h="21330" extrusionOk="0">
                  <a:moveTo>
                    <a:pt x="31751" y="16167"/>
                  </a:moveTo>
                  <a:cubicBezTo>
                    <a:pt x="29990" y="21247"/>
                    <a:pt x="21523" y="22804"/>
                    <a:pt x="12853" y="19824"/>
                  </a:cubicBezTo>
                  <a:cubicBezTo>
                    <a:pt x="4184" y="16776"/>
                    <a:pt x="-1438" y="10274"/>
                    <a:pt x="323" y="5194"/>
                  </a:cubicBezTo>
                  <a:cubicBezTo>
                    <a:pt x="2084" y="114"/>
                    <a:pt x="10551" y="-1512"/>
                    <a:pt x="19221" y="1536"/>
                  </a:cubicBezTo>
                  <a:cubicBezTo>
                    <a:pt x="27891" y="4584"/>
                    <a:pt x="33512" y="11087"/>
                    <a:pt x="31751" y="161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0" name="Google Shape;1130;p33"/>
            <p:cNvSpPr/>
            <p:nvPr/>
          </p:nvSpPr>
          <p:spPr>
            <a:xfrm>
              <a:off x="2354848" y="3913611"/>
              <a:ext cx="66704" cy="47395"/>
            </a:xfrm>
            <a:custGeom>
              <a:avLst/>
              <a:gdLst/>
              <a:ahLst/>
              <a:cxnLst/>
              <a:rect l="l" t="t" r="r" b="b"/>
              <a:pathLst>
                <a:path w="37161" h="26404" extrusionOk="0">
                  <a:moveTo>
                    <a:pt x="36584" y="19475"/>
                  </a:moveTo>
                  <a:lnTo>
                    <a:pt x="36584" y="19475"/>
                  </a:lnTo>
                  <a:cubicBezTo>
                    <a:pt x="35433" y="22929"/>
                    <a:pt x="32114" y="25164"/>
                    <a:pt x="27847" y="26045"/>
                  </a:cubicBezTo>
                  <a:cubicBezTo>
                    <a:pt x="24054" y="26790"/>
                    <a:pt x="19313" y="26383"/>
                    <a:pt x="14571" y="24758"/>
                  </a:cubicBezTo>
                  <a:lnTo>
                    <a:pt x="14503" y="24758"/>
                  </a:lnTo>
                  <a:cubicBezTo>
                    <a:pt x="9694" y="23065"/>
                    <a:pt x="5766" y="20423"/>
                    <a:pt x="3260" y="17443"/>
                  </a:cubicBezTo>
                  <a:cubicBezTo>
                    <a:pt x="415" y="14124"/>
                    <a:pt x="-737" y="10331"/>
                    <a:pt x="483" y="6876"/>
                  </a:cubicBezTo>
                  <a:cubicBezTo>
                    <a:pt x="1701" y="3422"/>
                    <a:pt x="4953" y="1187"/>
                    <a:pt x="9220" y="374"/>
                  </a:cubicBezTo>
                  <a:cubicBezTo>
                    <a:pt x="13013" y="-371"/>
                    <a:pt x="17754" y="-33"/>
                    <a:pt x="22496" y="1661"/>
                  </a:cubicBezTo>
                  <a:lnTo>
                    <a:pt x="22632" y="1661"/>
                  </a:lnTo>
                  <a:cubicBezTo>
                    <a:pt x="27373" y="3354"/>
                    <a:pt x="31301" y="6063"/>
                    <a:pt x="33875" y="8976"/>
                  </a:cubicBezTo>
                  <a:cubicBezTo>
                    <a:pt x="36720" y="12295"/>
                    <a:pt x="37872" y="16020"/>
                    <a:pt x="36720" y="19475"/>
                  </a:cubicBezTo>
                  <a:lnTo>
                    <a:pt x="36720" y="19475"/>
                  </a:lnTo>
                  <a:close/>
                  <a:moveTo>
                    <a:pt x="26899" y="21032"/>
                  </a:moveTo>
                  <a:cubicBezTo>
                    <a:pt x="29405" y="20558"/>
                    <a:pt x="31234" y="19475"/>
                    <a:pt x="31775" y="17849"/>
                  </a:cubicBezTo>
                  <a:lnTo>
                    <a:pt x="31775" y="17849"/>
                  </a:lnTo>
                  <a:cubicBezTo>
                    <a:pt x="32317" y="16223"/>
                    <a:pt x="31572" y="14192"/>
                    <a:pt x="29879" y="12227"/>
                  </a:cubicBezTo>
                  <a:cubicBezTo>
                    <a:pt x="27914" y="9924"/>
                    <a:pt x="24731" y="7825"/>
                    <a:pt x="20870" y="6402"/>
                  </a:cubicBezTo>
                  <a:lnTo>
                    <a:pt x="20735" y="6402"/>
                  </a:lnTo>
                  <a:cubicBezTo>
                    <a:pt x="16807" y="4980"/>
                    <a:pt x="13013" y="4709"/>
                    <a:pt x="10033" y="5251"/>
                  </a:cubicBezTo>
                  <a:cubicBezTo>
                    <a:pt x="7594" y="5725"/>
                    <a:pt x="5834" y="6741"/>
                    <a:pt x="5156" y="8299"/>
                  </a:cubicBezTo>
                  <a:lnTo>
                    <a:pt x="5156" y="8434"/>
                  </a:lnTo>
                  <a:cubicBezTo>
                    <a:pt x="4546" y="10060"/>
                    <a:pt x="5291" y="12092"/>
                    <a:pt x="6985" y="14056"/>
                  </a:cubicBezTo>
                  <a:cubicBezTo>
                    <a:pt x="8949" y="16359"/>
                    <a:pt x="12133" y="18526"/>
                    <a:pt x="16061" y="19881"/>
                  </a:cubicBezTo>
                  <a:lnTo>
                    <a:pt x="16129" y="19881"/>
                  </a:lnTo>
                  <a:cubicBezTo>
                    <a:pt x="20058" y="21236"/>
                    <a:pt x="23850" y="21574"/>
                    <a:pt x="26831" y="20965"/>
                  </a:cubicBezTo>
                  <a:close/>
                </a:path>
              </a:pathLst>
            </a:custGeom>
            <a:solidFill>
              <a:srgbClr val="3500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1131;p33"/>
            <p:cNvSpPr/>
            <p:nvPr/>
          </p:nvSpPr>
          <p:spPr>
            <a:xfrm>
              <a:off x="2751147" y="3094621"/>
              <a:ext cx="246091" cy="154873"/>
            </a:xfrm>
            <a:custGeom>
              <a:avLst/>
              <a:gdLst/>
              <a:ahLst/>
              <a:cxnLst/>
              <a:rect l="l" t="t" r="r" b="b"/>
              <a:pathLst>
                <a:path w="137098" h="86280" extrusionOk="0">
                  <a:moveTo>
                    <a:pt x="125752" y="71987"/>
                  </a:moveTo>
                  <a:cubicBezTo>
                    <a:pt x="127852" y="69210"/>
                    <a:pt x="131780" y="68600"/>
                    <a:pt x="134557" y="70700"/>
                  </a:cubicBezTo>
                  <a:cubicBezTo>
                    <a:pt x="137334" y="72800"/>
                    <a:pt x="137944" y="76728"/>
                    <a:pt x="135844" y="79573"/>
                  </a:cubicBezTo>
                  <a:cubicBezTo>
                    <a:pt x="127852" y="90343"/>
                    <a:pt x="104483" y="87159"/>
                    <a:pt x="79355" y="76999"/>
                  </a:cubicBezTo>
                  <a:cubicBezTo>
                    <a:pt x="67366" y="72190"/>
                    <a:pt x="54835" y="65891"/>
                    <a:pt x="43456" y="58914"/>
                  </a:cubicBezTo>
                  <a:cubicBezTo>
                    <a:pt x="31941" y="51938"/>
                    <a:pt x="21510" y="44216"/>
                    <a:pt x="13856" y="36562"/>
                  </a:cubicBezTo>
                  <a:cubicBezTo>
                    <a:pt x="2138" y="24980"/>
                    <a:pt x="-3348" y="13194"/>
                    <a:pt x="2138" y="3238"/>
                  </a:cubicBezTo>
                  <a:cubicBezTo>
                    <a:pt x="3832" y="189"/>
                    <a:pt x="7692" y="-894"/>
                    <a:pt x="10741" y="799"/>
                  </a:cubicBezTo>
                  <a:cubicBezTo>
                    <a:pt x="13788" y="2492"/>
                    <a:pt x="14872" y="6353"/>
                    <a:pt x="13179" y="9401"/>
                  </a:cubicBezTo>
                  <a:cubicBezTo>
                    <a:pt x="10944" y="13398"/>
                    <a:pt x="15076" y="20103"/>
                    <a:pt x="22730" y="27621"/>
                  </a:cubicBezTo>
                  <a:cubicBezTo>
                    <a:pt x="29639" y="34463"/>
                    <a:pt x="39256" y="41575"/>
                    <a:pt x="50026" y="48077"/>
                  </a:cubicBezTo>
                  <a:cubicBezTo>
                    <a:pt x="60864" y="54715"/>
                    <a:pt x="72785" y="60675"/>
                    <a:pt x="84028" y="65214"/>
                  </a:cubicBezTo>
                  <a:cubicBezTo>
                    <a:pt x="104145" y="73341"/>
                    <a:pt x="121756" y="77270"/>
                    <a:pt x="125684" y="719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1132;p33"/>
            <p:cNvSpPr/>
            <p:nvPr/>
          </p:nvSpPr>
          <p:spPr>
            <a:xfrm>
              <a:off x="2783450" y="3040913"/>
              <a:ext cx="244894" cy="161624"/>
            </a:xfrm>
            <a:custGeom>
              <a:avLst/>
              <a:gdLst/>
              <a:ahLst/>
              <a:cxnLst/>
              <a:rect l="l" t="t" r="r" b="b"/>
              <a:pathLst>
                <a:path w="136431" h="90041" extrusionOk="0">
                  <a:moveTo>
                    <a:pt x="125018" y="75915"/>
                  </a:moveTo>
                  <a:cubicBezTo>
                    <a:pt x="127117" y="73138"/>
                    <a:pt x="131045" y="72529"/>
                    <a:pt x="133891" y="74628"/>
                  </a:cubicBezTo>
                  <a:cubicBezTo>
                    <a:pt x="136668" y="76728"/>
                    <a:pt x="137277" y="80657"/>
                    <a:pt x="135178" y="83502"/>
                  </a:cubicBezTo>
                  <a:cubicBezTo>
                    <a:pt x="127524" y="93797"/>
                    <a:pt x="106526" y="91020"/>
                    <a:pt x="83158" y="81537"/>
                  </a:cubicBezTo>
                  <a:cubicBezTo>
                    <a:pt x="71237" y="76660"/>
                    <a:pt x="58503" y="70090"/>
                    <a:pt x="46718" y="62775"/>
                  </a:cubicBezTo>
                  <a:cubicBezTo>
                    <a:pt x="34864" y="55392"/>
                    <a:pt x="23959" y="47196"/>
                    <a:pt x="15764" y="39272"/>
                  </a:cubicBezTo>
                  <a:cubicBezTo>
                    <a:pt x="2827" y="26606"/>
                    <a:pt x="-3675" y="13668"/>
                    <a:pt x="2150" y="3238"/>
                  </a:cubicBezTo>
                  <a:cubicBezTo>
                    <a:pt x="3843" y="189"/>
                    <a:pt x="7703" y="-894"/>
                    <a:pt x="10752" y="799"/>
                  </a:cubicBezTo>
                  <a:cubicBezTo>
                    <a:pt x="13799" y="2492"/>
                    <a:pt x="14883" y="6353"/>
                    <a:pt x="13190" y="9401"/>
                  </a:cubicBezTo>
                  <a:cubicBezTo>
                    <a:pt x="10684" y="13872"/>
                    <a:pt x="15764" y="21593"/>
                    <a:pt x="24637" y="30263"/>
                  </a:cubicBezTo>
                  <a:cubicBezTo>
                    <a:pt x="32223" y="37646"/>
                    <a:pt x="42315" y="45232"/>
                    <a:pt x="53355" y="52073"/>
                  </a:cubicBezTo>
                  <a:cubicBezTo>
                    <a:pt x="64532" y="58982"/>
                    <a:pt x="76588" y="65214"/>
                    <a:pt x="87832" y="69819"/>
                  </a:cubicBezTo>
                  <a:cubicBezTo>
                    <a:pt x="105984" y="77202"/>
                    <a:pt x="121360" y="80792"/>
                    <a:pt x="124950" y="759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3" name="Google Shape;1133;p33"/>
            <p:cNvSpPr/>
            <p:nvPr/>
          </p:nvSpPr>
          <p:spPr>
            <a:xfrm>
              <a:off x="2244209" y="4004117"/>
              <a:ext cx="142426" cy="95336"/>
            </a:xfrm>
            <a:custGeom>
              <a:avLst/>
              <a:gdLst/>
              <a:ahLst/>
              <a:cxnLst/>
              <a:rect l="l" t="t" r="r" b="b"/>
              <a:pathLst>
                <a:path w="79346" h="53112" extrusionOk="0">
                  <a:moveTo>
                    <a:pt x="67575" y="40075"/>
                  </a:moveTo>
                  <a:cubicBezTo>
                    <a:pt x="69336" y="37095"/>
                    <a:pt x="73198" y="36079"/>
                    <a:pt x="76245" y="37840"/>
                  </a:cubicBezTo>
                  <a:cubicBezTo>
                    <a:pt x="79226" y="39601"/>
                    <a:pt x="80242" y="43462"/>
                    <a:pt x="78481" y="46510"/>
                  </a:cubicBezTo>
                  <a:cubicBezTo>
                    <a:pt x="74416" y="53418"/>
                    <a:pt x="65002" y="54434"/>
                    <a:pt x="53962" y="51725"/>
                  </a:cubicBezTo>
                  <a:cubicBezTo>
                    <a:pt x="47662" y="50167"/>
                    <a:pt x="40550" y="47390"/>
                    <a:pt x="33642" y="43936"/>
                  </a:cubicBezTo>
                  <a:cubicBezTo>
                    <a:pt x="26733" y="40481"/>
                    <a:pt x="20095" y="36282"/>
                    <a:pt x="14608" y="31812"/>
                  </a:cubicBezTo>
                  <a:cubicBezTo>
                    <a:pt x="3907" y="23142"/>
                    <a:pt x="-2596" y="12982"/>
                    <a:pt x="994" y="3973"/>
                  </a:cubicBezTo>
                  <a:cubicBezTo>
                    <a:pt x="2281" y="722"/>
                    <a:pt x="6006" y="-836"/>
                    <a:pt x="9257" y="451"/>
                  </a:cubicBezTo>
                  <a:cubicBezTo>
                    <a:pt x="12509" y="1738"/>
                    <a:pt x="14067" y="5463"/>
                    <a:pt x="12779" y="8647"/>
                  </a:cubicBezTo>
                  <a:cubicBezTo>
                    <a:pt x="11628" y="11492"/>
                    <a:pt x="16030" y="16572"/>
                    <a:pt x="22601" y="21923"/>
                  </a:cubicBezTo>
                  <a:cubicBezTo>
                    <a:pt x="27410" y="25851"/>
                    <a:pt x="33303" y="29509"/>
                    <a:pt x="39399" y="32624"/>
                  </a:cubicBezTo>
                  <a:cubicBezTo>
                    <a:pt x="45427" y="35672"/>
                    <a:pt x="51590" y="38111"/>
                    <a:pt x="57009" y="39398"/>
                  </a:cubicBezTo>
                  <a:cubicBezTo>
                    <a:pt x="62699" y="40820"/>
                    <a:pt x="66898" y="41227"/>
                    <a:pt x="67643" y="400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4" name="Google Shape;1134;p33"/>
            <p:cNvSpPr/>
            <p:nvPr/>
          </p:nvSpPr>
          <p:spPr>
            <a:xfrm>
              <a:off x="2266174" y="3965478"/>
              <a:ext cx="145336" cy="93794"/>
            </a:xfrm>
            <a:custGeom>
              <a:avLst/>
              <a:gdLst/>
              <a:ahLst/>
              <a:cxnLst/>
              <a:rect l="l" t="t" r="r" b="b"/>
              <a:pathLst>
                <a:path w="80967" h="52253" extrusionOk="0">
                  <a:moveTo>
                    <a:pt x="69217" y="39127"/>
                  </a:moveTo>
                  <a:cubicBezTo>
                    <a:pt x="70978" y="36146"/>
                    <a:pt x="74907" y="35130"/>
                    <a:pt x="77887" y="36959"/>
                  </a:cubicBezTo>
                  <a:cubicBezTo>
                    <a:pt x="80867" y="38720"/>
                    <a:pt x="81883" y="42649"/>
                    <a:pt x="80054" y="45629"/>
                  </a:cubicBezTo>
                  <a:cubicBezTo>
                    <a:pt x="75855" y="52673"/>
                    <a:pt x="65831" y="53622"/>
                    <a:pt x="54045" y="50709"/>
                  </a:cubicBezTo>
                  <a:cubicBezTo>
                    <a:pt x="47407" y="49083"/>
                    <a:pt x="40092" y="46239"/>
                    <a:pt x="33116" y="42784"/>
                  </a:cubicBezTo>
                  <a:cubicBezTo>
                    <a:pt x="26071" y="39262"/>
                    <a:pt x="19298" y="35063"/>
                    <a:pt x="13812" y="30660"/>
                  </a:cubicBezTo>
                  <a:cubicBezTo>
                    <a:pt x="3516" y="22329"/>
                    <a:pt x="-2512" y="12778"/>
                    <a:pt x="1010" y="3973"/>
                  </a:cubicBezTo>
                  <a:cubicBezTo>
                    <a:pt x="2297" y="722"/>
                    <a:pt x="6022" y="-836"/>
                    <a:pt x="9206" y="451"/>
                  </a:cubicBezTo>
                  <a:cubicBezTo>
                    <a:pt x="12457" y="1738"/>
                    <a:pt x="14014" y="5463"/>
                    <a:pt x="12728" y="8647"/>
                  </a:cubicBezTo>
                  <a:cubicBezTo>
                    <a:pt x="11712" y="11221"/>
                    <a:pt x="15708" y="15826"/>
                    <a:pt x="21736" y="20771"/>
                  </a:cubicBezTo>
                  <a:cubicBezTo>
                    <a:pt x="26545" y="24632"/>
                    <a:pt x="32506" y="28357"/>
                    <a:pt x="38737" y="31473"/>
                  </a:cubicBezTo>
                  <a:cubicBezTo>
                    <a:pt x="44969" y="34589"/>
                    <a:pt x="51403" y="37095"/>
                    <a:pt x="57093" y="38449"/>
                  </a:cubicBezTo>
                  <a:cubicBezTo>
                    <a:pt x="63528" y="40075"/>
                    <a:pt x="68405" y="40549"/>
                    <a:pt x="69217" y="39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5" name="Google Shape;1135;p33"/>
            <p:cNvSpPr/>
            <p:nvPr/>
          </p:nvSpPr>
          <p:spPr>
            <a:xfrm>
              <a:off x="3190557" y="2766315"/>
              <a:ext cx="142519" cy="229898"/>
            </a:xfrm>
            <a:custGeom>
              <a:avLst/>
              <a:gdLst/>
              <a:ahLst/>
              <a:cxnLst/>
              <a:rect l="l" t="t" r="r" b="b"/>
              <a:pathLst>
                <a:path w="79398" h="128077" extrusionOk="0">
                  <a:moveTo>
                    <a:pt x="54812" y="1066"/>
                  </a:moveTo>
                  <a:cubicBezTo>
                    <a:pt x="70594" y="23147"/>
                    <a:pt x="76284" y="48750"/>
                    <a:pt x="71475" y="75505"/>
                  </a:cubicBezTo>
                  <a:cubicBezTo>
                    <a:pt x="68765" y="90542"/>
                    <a:pt x="61044" y="104224"/>
                    <a:pt x="48784" y="113436"/>
                  </a:cubicBezTo>
                  <a:cubicBezTo>
                    <a:pt x="35170" y="123663"/>
                    <a:pt x="18507" y="121090"/>
                    <a:pt x="2725" y="120615"/>
                  </a:cubicBezTo>
                  <a:cubicBezTo>
                    <a:pt x="-458" y="120480"/>
                    <a:pt x="-1068" y="125492"/>
                    <a:pt x="2048" y="126170"/>
                  </a:cubicBezTo>
                  <a:cubicBezTo>
                    <a:pt x="32799" y="132536"/>
                    <a:pt x="62195" y="123460"/>
                    <a:pt x="73642" y="91490"/>
                  </a:cubicBezTo>
                  <a:cubicBezTo>
                    <a:pt x="84344" y="61484"/>
                    <a:pt x="81026" y="22199"/>
                    <a:pt x="56032" y="186"/>
                  </a:cubicBezTo>
                  <a:cubicBezTo>
                    <a:pt x="55422" y="-356"/>
                    <a:pt x="54338" y="389"/>
                    <a:pt x="54880" y="11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6" name="Google Shape;1136;p33"/>
            <p:cNvSpPr/>
            <p:nvPr/>
          </p:nvSpPr>
          <p:spPr>
            <a:xfrm>
              <a:off x="2924854" y="2639928"/>
              <a:ext cx="214048" cy="203210"/>
            </a:xfrm>
            <a:custGeom>
              <a:avLst/>
              <a:gdLst/>
              <a:ahLst/>
              <a:cxnLst/>
              <a:rect l="l" t="t" r="r" b="b"/>
              <a:pathLst>
                <a:path w="119247" h="113209" extrusionOk="0">
                  <a:moveTo>
                    <a:pt x="118803" y="10831"/>
                  </a:moveTo>
                  <a:cubicBezTo>
                    <a:pt x="88187" y="-5695"/>
                    <a:pt x="49985" y="-3122"/>
                    <a:pt x="21605" y="17266"/>
                  </a:cubicBezTo>
                  <a:cubicBezTo>
                    <a:pt x="-10026" y="40025"/>
                    <a:pt x="-4879" y="89944"/>
                    <a:pt x="23772" y="112770"/>
                  </a:cubicBezTo>
                  <a:cubicBezTo>
                    <a:pt x="25398" y="114057"/>
                    <a:pt x="28311" y="112296"/>
                    <a:pt x="26888" y="110332"/>
                  </a:cubicBezTo>
                  <a:cubicBezTo>
                    <a:pt x="4062" y="79174"/>
                    <a:pt x="-3998" y="40228"/>
                    <a:pt x="33255" y="17198"/>
                  </a:cubicBezTo>
                  <a:cubicBezTo>
                    <a:pt x="57233" y="2297"/>
                    <a:pt x="92386" y="2771"/>
                    <a:pt x="118193" y="12389"/>
                  </a:cubicBezTo>
                  <a:cubicBezTo>
                    <a:pt x="119141" y="12728"/>
                    <a:pt x="119683" y="11238"/>
                    <a:pt x="118803" y="108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7" name="Google Shape;1137;p33"/>
            <p:cNvSpPr/>
            <p:nvPr/>
          </p:nvSpPr>
          <p:spPr>
            <a:xfrm>
              <a:off x="3212638" y="2701590"/>
              <a:ext cx="32026" cy="25317"/>
            </a:xfrm>
            <a:custGeom>
              <a:avLst/>
              <a:gdLst/>
              <a:ahLst/>
              <a:cxnLst/>
              <a:rect l="l" t="t" r="r" b="b"/>
              <a:pathLst>
                <a:path w="17842" h="14104" extrusionOk="0">
                  <a:moveTo>
                    <a:pt x="17713" y="12627"/>
                  </a:moveTo>
                  <a:cubicBezTo>
                    <a:pt x="14462" y="7005"/>
                    <a:pt x="8434" y="1248"/>
                    <a:pt x="1863" y="29"/>
                  </a:cubicBezTo>
                  <a:cubicBezTo>
                    <a:pt x="441" y="-242"/>
                    <a:pt x="-643" y="1451"/>
                    <a:pt x="441" y="2535"/>
                  </a:cubicBezTo>
                  <a:cubicBezTo>
                    <a:pt x="4979" y="7073"/>
                    <a:pt x="11414" y="9376"/>
                    <a:pt x="16155" y="13847"/>
                  </a:cubicBezTo>
                  <a:cubicBezTo>
                    <a:pt x="16968" y="14592"/>
                    <a:pt x="18255" y="13576"/>
                    <a:pt x="17713" y="12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8" name="Google Shape;1138;p33"/>
            <p:cNvSpPr/>
            <p:nvPr/>
          </p:nvSpPr>
          <p:spPr>
            <a:xfrm>
              <a:off x="3167314" y="2835917"/>
              <a:ext cx="76880" cy="151529"/>
            </a:xfrm>
            <a:custGeom>
              <a:avLst/>
              <a:gdLst/>
              <a:ahLst/>
              <a:cxnLst/>
              <a:rect l="l" t="t" r="r" b="b"/>
              <a:pathLst>
                <a:path w="42830" h="84417" extrusionOk="0">
                  <a:moveTo>
                    <a:pt x="171" y="875"/>
                  </a:moveTo>
                  <a:cubicBezTo>
                    <a:pt x="17105" y="14693"/>
                    <a:pt x="56932" y="62038"/>
                    <a:pt x="25910" y="81004"/>
                  </a:cubicBezTo>
                  <a:cubicBezTo>
                    <a:pt x="24285" y="82020"/>
                    <a:pt x="25098" y="84322"/>
                    <a:pt x="26859" y="84390"/>
                  </a:cubicBezTo>
                  <a:cubicBezTo>
                    <a:pt x="44469" y="85271"/>
                    <a:pt x="44198" y="64409"/>
                    <a:pt x="41422" y="52217"/>
                  </a:cubicBezTo>
                  <a:cubicBezTo>
                    <a:pt x="36138" y="29120"/>
                    <a:pt x="21236" y="11374"/>
                    <a:pt x="782" y="62"/>
                  </a:cubicBezTo>
                  <a:cubicBezTo>
                    <a:pt x="307" y="-209"/>
                    <a:pt x="-302" y="469"/>
                    <a:pt x="171" y="8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9" name="Google Shape;1139;p33"/>
            <p:cNvSpPr/>
            <p:nvPr/>
          </p:nvSpPr>
          <p:spPr>
            <a:xfrm>
              <a:off x="3000323" y="2761262"/>
              <a:ext cx="82285" cy="18699"/>
            </a:xfrm>
            <a:custGeom>
              <a:avLst/>
              <a:gdLst/>
              <a:ahLst/>
              <a:cxnLst/>
              <a:rect l="l" t="t" r="r" b="b"/>
              <a:pathLst>
                <a:path w="45841" h="10417" extrusionOk="0">
                  <a:moveTo>
                    <a:pt x="45576" y="9573"/>
                  </a:moveTo>
                  <a:cubicBezTo>
                    <a:pt x="32638" y="2461"/>
                    <a:pt x="15366" y="-2687"/>
                    <a:pt x="668" y="1512"/>
                  </a:cubicBezTo>
                  <a:cubicBezTo>
                    <a:pt x="-416" y="1851"/>
                    <a:pt x="-77" y="3273"/>
                    <a:pt x="939" y="3341"/>
                  </a:cubicBezTo>
                  <a:cubicBezTo>
                    <a:pt x="8728" y="4289"/>
                    <a:pt x="16586" y="3883"/>
                    <a:pt x="24375" y="5102"/>
                  </a:cubicBezTo>
                  <a:cubicBezTo>
                    <a:pt x="31419" y="6186"/>
                    <a:pt x="38531" y="7947"/>
                    <a:pt x="45304" y="10385"/>
                  </a:cubicBezTo>
                  <a:cubicBezTo>
                    <a:pt x="45778" y="10589"/>
                    <a:pt x="46049" y="9776"/>
                    <a:pt x="45643" y="95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0" name="Google Shape;1140;p33"/>
            <p:cNvSpPr/>
            <p:nvPr/>
          </p:nvSpPr>
          <p:spPr>
            <a:xfrm>
              <a:off x="3013953" y="2986991"/>
              <a:ext cx="183366" cy="71339"/>
            </a:xfrm>
            <a:custGeom>
              <a:avLst/>
              <a:gdLst/>
              <a:ahLst/>
              <a:cxnLst/>
              <a:rect l="l" t="t" r="r" b="b"/>
              <a:pathLst>
                <a:path w="102154" h="39743" extrusionOk="0">
                  <a:moveTo>
                    <a:pt x="101849" y="38851"/>
                  </a:moveTo>
                  <a:cubicBezTo>
                    <a:pt x="64528" y="38106"/>
                    <a:pt x="35809" y="14332"/>
                    <a:pt x="3230" y="175"/>
                  </a:cubicBezTo>
                  <a:cubicBezTo>
                    <a:pt x="1198" y="-705"/>
                    <a:pt x="-1241" y="1936"/>
                    <a:pt x="724" y="3562"/>
                  </a:cubicBezTo>
                  <a:cubicBezTo>
                    <a:pt x="29104" y="25914"/>
                    <a:pt x="65477" y="42102"/>
                    <a:pt x="101849" y="39461"/>
                  </a:cubicBezTo>
                  <a:cubicBezTo>
                    <a:pt x="102256" y="39461"/>
                    <a:pt x="102256" y="38851"/>
                    <a:pt x="101849" y="388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1141;p33"/>
            <p:cNvSpPr/>
            <p:nvPr/>
          </p:nvSpPr>
          <p:spPr>
            <a:xfrm>
              <a:off x="2972599" y="2948413"/>
              <a:ext cx="20336" cy="23904"/>
            </a:xfrm>
            <a:custGeom>
              <a:avLst/>
              <a:gdLst/>
              <a:ahLst/>
              <a:cxnLst/>
              <a:rect l="l" t="t" r="r" b="b"/>
              <a:pathLst>
                <a:path w="11329" h="13317" extrusionOk="0">
                  <a:moveTo>
                    <a:pt x="10907" y="10843"/>
                  </a:moveTo>
                  <a:cubicBezTo>
                    <a:pt x="7858" y="7592"/>
                    <a:pt x="5759" y="3392"/>
                    <a:pt x="2576" y="412"/>
                  </a:cubicBezTo>
                  <a:cubicBezTo>
                    <a:pt x="1628" y="-469"/>
                    <a:pt x="-66" y="141"/>
                    <a:pt x="2" y="1496"/>
                  </a:cubicBezTo>
                  <a:cubicBezTo>
                    <a:pt x="272" y="6779"/>
                    <a:pt x="5420" y="10233"/>
                    <a:pt x="9281" y="13078"/>
                  </a:cubicBezTo>
                  <a:cubicBezTo>
                    <a:pt x="10636" y="14026"/>
                    <a:pt x="11991" y="11927"/>
                    <a:pt x="10975" y="108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2" name="Google Shape;1142;p33"/>
            <p:cNvSpPr/>
            <p:nvPr/>
          </p:nvSpPr>
          <p:spPr>
            <a:xfrm>
              <a:off x="2863092" y="2951563"/>
              <a:ext cx="144862" cy="126040"/>
            </a:xfrm>
            <a:custGeom>
              <a:avLst/>
              <a:gdLst/>
              <a:ahLst/>
              <a:cxnLst/>
              <a:rect l="l" t="t" r="r" b="b"/>
              <a:pathLst>
                <a:path w="80703" h="70217" extrusionOk="0">
                  <a:moveTo>
                    <a:pt x="80282" y="68692"/>
                  </a:moveTo>
                  <a:cubicBezTo>
                    <a:pt x="47296" y="53316"/>
                    <a:pt x="26773" y="29677"/>
                    <a:pt x="5234" y="1297"/>
                  </a:cubicBezTo>
                  <a:cubicBezTo>
                    <a:pt x="3066" y="-1615"/>
                    <a:pt x="-1269" y="823"/>
                    <a:pt x="357" y="4210"/>
                  </a:cubicBezTo>
                  <a:cubicBezTo>
                    <a:pt x="15936" y="36248"/>
                    <a:pt x="46957" y="58396"/>
                    <a:pt x="79741" y="70182"/>
                  </a:cubicBezTo>
                  <a:cubicBezTo>
                    <a:pt x="80554" y="70453"/>
                    <a:pt x="81095" y="69098"/>
                    <a:pt x="80350" y="687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3" name="Google Shape;1143;p33"/>
            <p:cNvSpPr/>
            <p:nvPr/>
          </p:nvSpPr>
          <p:spPr>
            <a:xfrm>
              <a:off x="2937930" y="3186004"/>
              <a:ext cx="38977" cy="52629"/>
            </a:xfrm>
            <a:custGeom>
              <a:avLst/>
              <a:gdLst/>
              <a:ahLst/>
              <a:cxnLst/>
              <a:rect l="l" t="t" r="r" b="b"/>
              <a:pathLst>
                <a:path w="21714" h="29320" extrusionOk="0">
                  <a:moveTo>
                    <a:pt x="1650" y="29241"/>
                  </a:moveTo>
                  <a:cubicBezTo>
                    <a:pt x="8016" y="26870"/>
                    <a:pt x="12080" y="22603"/>
                    <a:pt x="15874" y="17116"/>
                  </a:cubicBezTo>
                  <a:cubicBezTo>
                    <a:pt x="18380" y="13594"/>
                    <a:pt x="24408" y="4450"/>
                    <a:pt x="20344" y="386"/>
                  </a:cubicBezTo>
                  <a:cubicBezTo>
                    <a:pt x="19870" y="-88"/>
                    <a:pt x="19192" y="-88"/>
                    <a:pt x="18651" y="183"/>
                  </a:cubicBezTo>
                  <a:cubicBezTo>
                    <a:pt x="14857" y="1944"/>
                    <a:pt x="13706" y="9463"/>
                    <a:pt x="11742" y="12917"/>
                  </a:cubicBezTo>
                  <a:cubicBezTo>
                    <a:pt x="8829" y="17997"/>
                    <a:pt x="4901" y="23416"/>
                    <a:pt x="362" y="27141"/>
                  </a:cubicBezTo>
                  <a:cubicBezTo>
                    <a:pt x="-586" y="27954"/>
                    <a:pt x="498" y="29715"/>
                    <a:pt x="1650" y="292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4" name="Google Shape;1144;p33"/>
            <p:cNvSpPr/>
            <p:nvPr/>
          </p:nvSpPr>
          <p:spPr>
            <a:xfrm>
              <a:off x="2919262" y="3186652"/>
              <a:ext cx="26690" cy="40797"/>
            </a:xfrm>
            <a:custGeom>
              <a:avLst/>
              <a:gdLst/>
              <a:ahLst/>
              <a:cxnLst/>
              <a:rect l="l" t="t" r="r" b="b"/>
              <a:pathLst>
                <a:path w="14869" h="22728" extrusionOk="0">
                  <a:moveTo>
                    <a:pt x="2370" y="22378"/>
                  </a:moveTo>
                  <a:cubicBezTo>
                    <a:pt x="7517" y="17772"/>
                    <a:pt x="16661" y="9170"/>
                    <a:pt x="14562" y="1313"/>
                  </a:cubicBezTo>
                  <a:cubicBezTo>
                    <a:pt x="14155" y="-177"/>
                    <a:pt x="11920" y="-516"/>
                    <a:pt x="11243" y="907"/>
                  </a:cubicBezTo>
                  <a:cubicBezTo>
                    <a:pt x="9617" y="4022"/>
                    <a:pt x="8804" y="7409"/>
                    <a:pt x="6976" y="10457"/>
                  </a:cubicBezTo>
                  <a:cubicBezTo>
                    <a:pt x="5011" y="13912"/>
                    <a:pt x="2776" y="17298"/>
                    <a:pt x="337" y="20414"/>
                  </a:cubicBezTo>
                  <a:cubicBezTo>
                    <a:pt x="-746" y="21836"/>
                    <a:pt x="1015" y="23530"/>
                    <a:pt x="2302" y="223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5" name="Google Shape;1145;p33"/>
            <p:cNvSpPr/>
            <p:nvPr/>
          </p:nvSpPr>
          <p:spPr>
            <a:xfrm>
              <a:off x="2893156" y="3171086"/>
              <a:ext cx="23091" cy="47973"/>
            </a:xfrm>
            <a:custGeom>
              <a:avLst/>
              <a:gdLst/>
              <a:ahLst/>
              <a:cxnLst/>
              <a:rect l="l" t="t" r="r" b="b"/>
              <a:pathLst>
                <a:path w="12864" h="26726" extrusionOk="0">
                  <a:moveTo>
                    <a:pt x="2292" y="26313"/>
                  </a:moveTo>
                  <a:cubicBezTo>
                    <a:pt x="7575" y="19811"/>
                    <a:pt x="13604" y="10260"/>
                    <a:pt x="12791" y="1523"/>
                  </a:cubicBezTo>
                  <a:cubicBezTo>
                    <a:pt x="12723" y="371"/>
                    <a:pt x="11098" y="-645"/>
                    <a:pt x="10217" y="507"/>
                  </a:cubicBezTo>
                  <a:cubicBezTo>
                    <a:pt x="4934" y="7415"/>
                    <a:pt x="5069" y="17440"/>
                    <a:pt x="193" y="24755"/>
                  </a:cubicBezTo>
                  <a:cubicBezTo>
                    <a:pt x="-620" y="25974"/>
                    <a:pt x="1344" y="27464"/>
                    <a:pt x="2292" y="263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6" name="Google Shape;1146;p33"/>
            <p:cNvSpPr/>
            <p:nvPr/>
          </p:nvSpPr>
          <p:spPr>
            <a:xfrm>
              <a:off x="2785174" y="3104688"/>
              <a:ext cx="28338" cy="46848"/>
            </a:xfrm>
            <a:custGeom>
              <a:avLst/>
              <a:gdLst/>
              <a:ahLst/>
              <a:cxnLst/>
              <a:rect l="l" t="t" r="r" b="b"/>
              <a:pathLst>
                <a:path w="15787" h="26099" extrusionOk="0">
                  <a:moveTo>
                    <a:pt x="2475" y="25396"/>
                  </a:moveTo>
                  <a:cubicBezTo>
                    <a:pt x="4440" y="21467"/>
                    <a:pt x="6336" y="17539"/>
                    <a:pt x="8300" y="13678"/>
                  </a:cubicBezTo>
                  <a:cubicBezTo>
                    <a:pt x="10332" y="9749"/>
                    <a:pt x="13787" y="6769"/>
                    <a:pt x="15616" y="2841"/>
                  </a:cubicBezTo>
                  <a:cubicBezTo>
                    <a:pt x="16225" y="1554"/>
                    <a:pt x="15141" y="-546"/>
                    <a:pt x="13448" y="131"/>
                  </a:cubicBezTo>
                  <a:cubicBezTo>
                    <a:pt x="4643" y="3518"/>
                    <a:pt x="2001" y="16387"/>
                    <a:pt x="37" y="24448"/>
                  </a:cubicBezTo>
                  <a:cubicBezTo>
                    <a:pt x="-302" y="25870"/>
                    <a:pt x="1798" y="26818"/>
                    <a:pt x="2475" y="253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7" name="Google Shape;1147;p33"/>
            <p:cNvSpPr/>
            <p:nvPr/>
          </p:nvSpPr>
          <p:spPr>
            <a:xfrm>
              <a:off x="2806850" y="3121953"/>
              <a:ext cx="29682" cy="44889"/>
            </a:xfrm>
            <a:custGeom>
              <a:avLst/>
              <a:gdLst/>
              <a:ahLst/>
              <a:cxnLst/>
              <a:rect l="l" t="t" r="r" b="b"/>
              <a:pathLst>
                <a:path w="16536" h="25008" extrusionOk="0">
                  <a:moveTo>
                    <a:pt x="2109" y="24509"/>
                  </a:moveTo>
                  <a:cubicBezTo>
                    <a:pt x="4886" y="20580"/>
                    <a:pt x="7121" y="16449"/>
                    <a:pt x="9493" y="12249"/>
                  </a:cubicBezTo>
                  <a:cubicBezTo>
                    <a:pt x="11524" y="8592"/>
                    <a:pt x="16130" y="5476"/>
                    <a:pt x="16536" y="1209"/>
                  </a:cubicBezTo>
                  <a:cubicBezTo>
                    <a:pt x="16536" y="735"/>
                    <a:pt x="16130" y="125"/>
                    <a:pt x="15656" y="57"/>
                  </a:cubicBezTo>
                  <a:cubicBezTo>
                    <a:pt x="6444" y="-1162"/>
                    <a:pt x="2448" y="17465"/>
                    <a:pt x="78" y="23696"/>
                  </a:cubicBezTo>
                  <a:cubicBezTo>
                    <a:pt x="-397" y="24983"/>
                    <a:pt x="1432" y="25457"/>
                    <a:pt x="2109" y="245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8" name="Google Shape;1148;p33"/>
            <p:cNvSpPr/>
            <p:nvPr/>
          </p:nvSpPr>
          <p:spPr>
            <a:xfrm>
              <a:off x="2833842" y="3136740"/>
              <a:ext cx="31691" cy="46390"/>
            </a:xfrm>
            <a:custGeom>
              <a:avLst/>
              <a:gdLst/>
              <a:ahLst/>
              <a:cxnLst/>
              <a:rect l="l" t="t" r="r" b="b"/>
              <a:pathLst>
                <a:path w="17655" h="25844" extrusionOk="0">
                  <a:moveTo>
                    <a:pt x="2303" y="25004"/>
                  </a:moveTo>
                  <a:cubicBezTo>
                    <a:pt x="3522" y="20195"/>
                    <a:pt x="6096" y="16131"/>
                    <a:pt x="8873" y="12067"/>
                  </a:cubicBezTo>
                  <a:cubicBezTo>
                    <a:pt x="11312" y="8545"/>
                    <a:pt x="15647" y="5971"/>
                    <a:pt x="17475" y="2245"/>
                  </a:cubicBezTo>
                  <a:cubicBezTo>
                    <a:pt x="18017" y="1162"/>
                    <a:pt x="17272" y="78"/>
                    <a:pt x="16121" y="10"/>
                  </a:cubicBezTo>
                  <a:cubicBezTo>
                    <a:pt x="11380" y="-261"/>
                    <a:pt x="7722" y="4887"/>
                    <a:pt x="5216" y="8274"/>
                  </a:cubicBezTo>
                  <a:cubicBezTo>
                    <a:pt x="1761" y="12947"/>
                    <a:pt x="136" y="18976"/>
                    <a:pt x="0" y="24733"/>
                  </a:cubicBezTo>
                  <a:cubicBezTo>
                    <a:pt x="0" y="26020"/>
                    <a:pt x="1897" y="26291"/>
                    <a:pt x="2235" y="250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9" name="Google Shape;1149;p33"/>
            <p:cNvSpPr/>
            <p:nvPr/>
          </p:nvSpPr>
          <p:spPr>
            <a:xfrm>
              <a:off x="2865842" y="3158071"/>
              <a:ext cx="24678" cy="44988"/>
            </a:xfrm>
            <a:custGeom>
              <a:avLst/>
              <a:gdLst/>
              <a:ahLst/>
              <a:cxnLst/>
              <a:rect l="l" t="t" r="r" b="b"/>
              <a:pathLst>
                <a:path w="13748" h="25063" extrusionOk="0">
                  <a:moveTo>
                    <a:pt x="2888" y="24018"/>
                  </a:moveTo>
                  <a:cubicBezTo>
                    <a:pt x="4446" y="19887"/>
                    <a:pt x="5733" y="15619"/>
                    <a:pt x="7494" y="11555"/>
                  </a:cubicBezTo>
                  <a:cubicBezTo>
                    <a:pt x="9052" y="7898"/>
                    <a:pt x="12981" y="5188"/>
                    <a:pt x="13726" y="1328"/>
                  </a:cubicBezTo>
                  <a:cubicBezTo>
                    <a:pt x="13861" y="583"/>
                    <a:pt x="13387" y="108"/>
                    <a:pt x="12709" y="41"/>
                  </a:cubicBezTo>
                  <a:cubicBezTo>
                    <a:pt x="3633" y="-975"/>
                    <a:pt x="1263" y="17380"/>
                    <a:pt x="43" y="23273"/>
                  </a:cubicBezTo>
                  <a:cubicBezTo>
                    <a:pt x="-363" y="25170"/>
                    <a:pt x="2210" y="25779"/>
                    <a:pt x="2888" y="240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0" name="Google Shape;1150;p33"/>
            <p:cNvSpPr/>
            <p:nvPr/>
          </p:nvSpPr>
          <p:spPr>
            <a:xfrm>
              <a:off x="2763823" y="3189881"/>
              <a:ext cx="136497" cy="71466"/>
            </a:xfrm>
            <a:custGeom>
              <a:avLst/>
              <a:gdLst/>
              <a:ahLst/>
              <a:cxnLst/>
              <a:rect l="l" t="t" r="r" b="b"/>
              <a:pathLst>
                <a:path w="76043" h="39814" extrusionOk="0">
                  <a:moveTo>
                    <a:pt x="75676" y="38798"/>
                  </a:moveTo>
                  <a:cubicBezTo>
                    <a:pt x="61655" y="35412"/>
                    <a:pt x="48176" y="28842"/>
                    <a:pt x="35781" y="21662"/>
                  </a:cubicBezTo>
                  <a:cubicBezTo>
                    <a:pt x="24334" y="15024"/>
                    <a:pt x="14242" y="4864"/>
                    <a:pt x="1847" y="123"/>
                  </a:cubicBezTo>
                  <a:cubicBezTo>
                    <a:pt x="153" y="-555"/>
                    <a:pt x="-456" y="1748"/>
                    <a:pt x="357" y="2764"/>
                  </a:cubicBezTo>
                  <a:cubicBezTo>
                    <a:pt x="9365" y="13940"/>
                    <a:pt x="24469" y="21797"/>
                    <a:pt x="36865" y="28706"/>
                  </a:cubicBezTo>
                  <a:cubicBezTo>
                    <a:pt x="49260" y="35615"/>
                    <a:pt x="61520" y="38731"/>
                    <a:pt x="75541" y="39814"/>
                  </a:cubicBezTo>
                  <a:cubicBezTo>
                    <a:pt x="76150" y="39814"/>
                    <a:pt x="76218" y="38934"/>
                    <a:pt x="75676" y="38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1" name="Google Shape;1151;p33"/>
            <p:cNvSpPr/>
            <p:nvPr/>
          </p:nvSpPr>
          <p:spPr>
            <a:xfrm>
              <a:off x="2711283" y="3375650"/>
              <a:ext cx="56480" cy="33276"/>
            </a:xfrm>
            <a:custGeom>
              <a:avLst/>
              <a:gdLst/>
              <a:ahLst/>
              <a:cxnLst/>
              <a:rect l="l" t="t" r="r" b="b"/>
              <a:pathLst>
                <a:path w="31465" h="18538" extrusionOk="0">
                  <a:moveTo>
                    <a:pt x="27341" y="13609"/>
                  </a:moveTo>
                  <a:cubicBezTo>
                    <a:pt x="27341" y="14422"/>
                    <a:pt x="27274" y="14896"/>
                    <a:pt x="27747" y="15574"/>
                  </a:cubicBezTo>
                  <a:cubicBezTo>
                    <a:pt x="28492" y="15303"/>
                    <a:pt x="28425" y="15370"/>
                    <a:pt x="27544" y="15574"/>
                  </a:cubicBezTo>
                  <a:cubicBezTo>
                    <a:pt x="26799" y="15777"/>
                    <a:pt x="26054" y="15912"/>
                    <a:pt x="25309" y="15980"/>
                  </a:cubicBezTo>
                  <a:cubicBezTo>
                    <a:pt x="22667" y="16183"/>
                    <a:pt x="19890" y="14625"/>
                    <a:pt x="17520" y="13609"/>
                  </a:cubicBezTo>
                  <a:cubicBezTo>
                    <a:pt x="14404" y="12322"/>
                    <a:pt x="11424" y="10832"/>
                    <a:pt x="8579" y="9003"/>
                  </a:cubicBezTo>
                  <a:cubicBezTo>
                    <a:pt x="6886" y="7920"/>
                    <a:pt x="5395" y="6565"/>
                    <a:pt x="4244" y="4872"/>
                  </a:cubicBezTo>
                  <a:cubicBezTo>
                    <a:pt x="3364" y="3585"/>
                    <a:pt x="3634" y="1959"/>
                    <a:pt x="3025" y="537"/>
                  </a:cubicBezTo>
                  <a:cubicBezTo>
                    <a:pt x="2754" y="-141"/>
                    <a:pt x="1738" y="-141"/>
                    <a:pt x="1331" y="334"/>
                  </a:cubicBezTo>
                  <a:cubicBezTo>
                    <a:pt x="-5103" y="7378"/>
                    <a:pt x="13659" y="14761"/>
                    <a:pt x="17723" y="16251"/>
                  </a:cubicBezTo>
                  <a:cubicBezTo>
                    <a:pt x="21110" y="17470"/>
                    <a:pt x="25106" y="18825"/>
                    <a:pt x="28764" y="18486"/>
                  </a:cubicBezTo>
                  <a:cubicBezTo>
                    <a:pt x="32150" y="18148"/>
                    <a:pt x="32083" y="15032"/>
                    <a:pt x="30050" y="13135"/>
                  </a:cubicBezTo>
                  <a:cubicBezTo>
                    <a:pt x="29644" y="12729"/>
                    <a:pt x="29034" y="12593"/>
                    <a:pt x="28492" y="12729"/>
                  </a:cubicBezTo>
                  <a:cubicBezTo>
                    <a:pt x="28289" y="12729"/>
                    <a:pt x="28019" y="12864"/>
                    <a:pt x="27815" y="12932"/>
                  </a:cubicBezTo>
                  <a:cubicBezTo>
                    <a:pt x="27544" y="13000"/>
                    <a:pt x="27408" y="13203"/>
                    <a:pt x="27408" y="134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2" name="Google Shape;1152;p33"/>
            <p:cNvSpPr/>
            <p:nvPr/>
          </p:nvSpPr>
          <p:spPr>
            <a:xfrm>
              <a:off x="2627766" y="3497829"/>
              <a:ext cx="56837" cy="28386"/>
            </a:xfrm>
            <a:custGeom>
              <a:avLst/>
              <a:gdLst/>
              <a:ahLst/>
              <a:cxnLst/>
              <a:rect l="l" t="t" r="r" b="b"/>
              <a:pathLst>
                <a:path w="31664" h="15814" extrusionOk="0">
                  <a:moveTo>
                    <a:pt x="28651" y="11339"/>
                  </a:moveTo>
                  <a:cubicBezTo>
                    <a:pt x="28244" y="15809"/>
                    <a:pt x="17001" y="11948"/>
                    <a:pt x="14563" y="11068"/>
                  </a:cubicBezTo>
                  <a:cubicBezTo>
                    <a:pt x="11379" y="9916"/>
                    <a:pt x="8195" y="8223"/>
                    <a:pt x="5689" y="5988"/>
                  </a:cubicBezTo>
                  <a:cubicBezTo>
                    <a:pt x="3793" y="4294"/>
                    <a:pt x="4403" y="1721"/>
                    <a:pt x="2776" y="366"/>
                  </a:cubicBezTo>
                  <a:cubicBezTo>
                    <a:pt x="2303" y="-41"/>
                    <a:pt x="1761" y="-108"/>
                    <a:pt x="1219" y="163"/>
                  </a:cubicBezTo>
                  <a:cubicBezTo>
                    <a:pt x="1083" y="163"/>
                    <a:pt x="1016" y="298"/>
                    <a:pt x="881" y="298"/>
                  </a:cubicBezTo>
                  <a:cubicBezTo>
                    <a:pt x="338" y="569"/>
                    <a:pt x="0" y="1246"/>
                    <a:pt x="0" y="1856"/>
                  </a:cubicBezTo>
                  <a:cubicBezTo>
                    <a:pt x="203" y="9645"/>
                    <a:pt x="11514" y="13438"/>
                    <a:pt x="17611" y="14996"/>
                  </a:cubicBezTo>
                  <a:cubicBezTo>
                    <a:pt x="20184" y="15674"/>
                    <a:pt x="34883" y="17773"/>
                    <a:pt x="31022" y="10661"/>
                  </a:cubicBezTo>
                  <a:cubicBezTo>
                    <a:pt x="30344" y="9442"/>
                    <a:pt x="28787" y="10187"/>
                    <a:pt x="28651" y="112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3" name="Google Shape;1153;p33"/>
            <p:cNvSpPr/>
            <p:nvPr/>
          </p:nvSpPr>
          <p:spPr>
            <a:xfrm>
              <a:off x="2567782" y="3589462"/>
              <a:ext cx="56130" cy="28496"/>
            </a:xfrm>
            <a:custGeom>
              <a:avLst/>
              <a:gdLst/>
              <a:ahLst/>
              <a:cxnLst/>
              <a:rect l="l" t="t" r="r" b="b"/>
              <a:pathLst>
                <a:path w="31270" h="15875" extrusionOk="0">
                  <a:moveTo>
                    <a:pt x="29307" y="12413"/>
                  </a:moveTo>
                  <a:cubicBezTo>
                    <a:pt x="28697" y="14784"/>
                    <a:pt x="16776" y="11397"/>
                    <a:pt x="15354" y="10923"/>
                  </a:cubicBezTo>
                  <a:cubicBezTo>
                    <a:pt x="12442" y="10042"/>
                    <a:pt x="9596" y="8688"/>
                    <a:pt x="7226" y="6791"/>
                  </a:cubicBezTo>
                  <a:cubicBezTo>
                    <a:pt x="4990" y="5030"/>
                    <a:pt x="4855" y="2998"/>
                    <a:pt x="3568" y="763"/>
                  </a:cubicBezTo>
                  <a:cubicBezTo>
                    <a:pt x="2959" y="-321"/>
                    <a:pt x="1401" y="-185"/>
                    <a:pt x="791" y="763"/>
                  </a:cubicBezTo>
                  <a:cubicBezTo>
                    <a:pt x="-3544" y="7943"/>
                    <a:pt x="11154" y="13226"/>
                    <a:pt x="15557" y="14377"/>
                  </a:cubicBezTo>
                  <a:cubicBezTo>
                    <a:pt x="18199" y="15055"/>
                    <a:pt x="31203" y="18238"/>
                    <a:pt x="31271" y="12548"/>
                  </a:cubicBezTo>
                  <a:cubicBezTo>
                    <a:pt x="31271" y="11465"/>
                    <a:pt x="29645" y="11261"/>
                    <a:pt x="29375" y="12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4" name="Google Shape;1154;p33"/>
            <p:cNvSpPr/>
            <p:nvPr/>
          </p:nvSpPr>
          <p:spPr>
            <a:xfrm>
              <a:off x="2516656" y="3674175"/>
              <a:ext cx="53362" cy="28483"/>
            </a:xfrm>
            <a:custGeom>
              <a:avLst/>
              <a:gdLst/>
              <a:ahLst/>
              <a:cxnLst/>
              <a:rect l="l" t="t" r="r" b="b"/>
              <a:pathLst>
                <a:path w="29728" h="15868" extrusionOk="0">
                  <a:moveTo>
                    <a:pt x="27665" y="9691"/>
                  </a:moveTo>
                  <a:cubicBezTo>
                    <a:pt x="30442" y="16803"/>
                    <a:pt x="16083" y="13349"/>
                    <a:pt x="13102" y="12468"/>
                  </a:cubicBezTo>
                  <a:cubicBezTo>
                    <a:pt x="9919" y="11520"/>
                    <a:pt x="6735" y="10165"/>
                    <a:pt x="4229" y="7998"/>
                  </a:cubicBezTo>
                  <a:cubicBezTo>
                    <a:pt x="978" y="5221"/>
                    <a:pt x="3552" y="4001"/>
                    <a:pt x="4161" y="1021"/>
                  </a:cubicBezTo>
                  <a:cubicBezTo>
                    <a:pt x="4229" y="547"/>
                    <a:pt x="3890" y="-62"/>
                    <a:pt x="3349" y="5"/>
                  </a:cubicBezTo>
                  <a:cubicBezTo>
                    <a:pt x="-241" y="479"/>
                    <a:pt x="-715" y="5221"/>
                    <a:pt x="843" y="7794"/>
                  </a:cubicBezTo>
                  <a:cubicBezTo>
                    <a:pt x="3077" y="11655"/>
                    <a:pt x="8564" y="13484"/>
                    <a:pt x="12628" y="14703"/>
                  </a:cubicBezTo>
                  <a:cubicBezTo>
                    <a:pt x="16150" y="15787"/>
                    <a:pt x="34370" y="18293"/>
                    <a:pt x="28613" y="9352"/>
                  </a:cubicBezTo>
                  <a:cubicBezTo>
                    <a:pt x="28342" y="8946"/>
                    <a:pt x="27529" y="9217"/>
                    <a:pt x="27732" y="96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5" name="Google Shape;1155;p33"/>
            <p:cNvSpPr/>
            <p:nvPr/>
          </p:nvSpPr>
          <p:spPr>
            <a:xfrm>
              <a:off x="2459404" y="3755534"/>
              <a:ext cx="52170" cy="25654"/>
            </a:xfrm>
            <a:custGeom>
              <a:avLst/>
              <a:gdLst/>
              <a:ahLst/>
              <a:cxnLst/>
              <a:rect l="l" t="t" r="r" b="b"/>
              <a:pathLst>
                <a:path w="29064" h="14292" extrusionOk="0">
                  <a:moveTo>
                    <a:pt x="27407" y="8229"/>
                  </a:moveTo>
                  <a:cubicBezTo>
                    <a:pt x="26594" y="12700"/>
                    <a:pt x="15012" y="10194"/>
                    <a:pt x="12438" y="9584"/>
                  </a:cubicBezTo>
                  <a:cubicBezTo>
                    <a:pt x="9796" y="8907"/>
                    <a:pt x="7087" y="7823"/>
                    <a:pt x="5055" y="5994"/>
                  </a:cubicBezTo>
                  <a:cubicBezTo>
                    <a:pt x="3158" y="4233"/>
                    <a:pt x="4987" y="2201"/>
                    <a:pt x="3497" y="372"/>
                  </a:cubicBezTo>
                  <a:cubicBezTo>
                    <a:pt x="3158" y="-34"/>
                    <a:pt x="2549" y="-34"/>
                    <a:pt x="2074" y="34"/>
                  </a:cubicBezTo>
                  <a:cubicBezTo>
                    <a:pt x="1939" y="34"/>
                    <a:pt x="1803" y="34"/>
                    <a:pt x="1668" y="34"/>
                  </a:cubicBezTo>
                  <a:cubicBezTo>
                    <a:pt x="991" y="169"/>
                    <a:pt x="313" y="846"/>
                    <a:pt x="178" y="1524"/>
                  </a:cubicBezTo>
                  <a:cubicBezTo>
                    <a:pt x="-2734" y="16222"/>
                    <a:pt x="31132" y="17915"/>
                    <a:pt x="28964" y="8229"/>
                  </a:cubicBezTo>
                  <a:cubicBezTo>
                    <a:pt x="28830" y="7484"/>
                    <a:pt x="27610" y="7484"/>
                    <a:pt x="27474" y="82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6" name="Google Shape;1156;p33"/>
            <p:cNvSpPr/>
            <p:nvPr/>
          </p:nvSpPr>
          <p:spPr>
            <a:xfrm>
              <a:off x="2407892" y="3835088"/>
              <a:ext cx="52195" cy="24942"/>
            </a:xfrm>
            <a:custGeom>
              <a:avLst/>
              <a:gdLst/>
              <a:ahLst/>
              <a:cxnLst/>
              <a:rect l="l" t="t" r="r" b="b"/>
              <a:pathLst>
                <a:path w="29078" h="13895" extrusionOk="0">
                  <a:moveTo>
                    <a:pt x="26387" y="7909"/>
                  </a:moveTo>
                  <a:cubicBezTo>
                    <a:pt x="30654" y="14005"/>
                    <a:pt x="17582" y="11566"/>
                    <a:pt x="14940" y="11092"/>
                  </a:cubicBezTo>
                  <a:cubicBezTo>
                    <a:pt x="13043" y="10753"/>
                    <a:pt x="11214" y="10279"/>
                    <a:pt x="9589" y="9263"/>
                  </a:cubicBezTo>
                  <a:cubicBezTo>
                    <a:pt x="7963" y="8247"/>
                    <a:pt x="5999" y="7299"/>
                    <a:pt x="5254" y="5402"/>
                  </a:cubicBezTo>
                  <a:cubicBezTo>
                    <a:pt x="4644" y="3777"/>
                    <a:pt x="4577" y="2422"/>
                    <a:pt x="3832" y="864"/>
                  </a:cubicBezTo>
                  <a:cubicBezTo>
                    <a:pt x="3290" y="-355"/>
                    <a:pt x="1393" y="-219"/>
                    <a:pt x="784" y="864"/>
                  </a:cubicBezTo>
                  <a:cubicBezTo>
                    <a:pt x="-3754" y="9602"/>
                    <a:pt x="12637" y="13327"/>
                    <a:pt x="18530" y="13801"/>
                  </a:cubicBezTo>
                  <a:cubicBezTo>
                    <a:pt x="23136" y="14208"/>
                    <a:pt x="33092" y="13531"/>
                    <a:pt x="27335" y="7028"/>
                  </a:cubicBezTo>
                  <a:cubicBezTo>
                    <a:pt x="26861" y="6486"/>
                    <a:pt x="25981" y="7231"/>
                    <a:pt x="26387" y="77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7" name="Google Shape;1157;p33"/>
            <p:cNvSpPr/>
            <p:nvPr/>
          </p:nvSpPr>
          <p:spPr>
            <a:xfrm>
              <a:off x="2362754" y="3920121"/>
              <a:ext cx="51025" cy="23536"/>
            </a:xfrm>
            <a:custGeom>
              <a:avLst/>
              <a:gdLst/>
              <a:ahLst/>
              <a:cxnLst/>
              <a:rect l="l" t="t" r="r" b="b"/>
              <a:pathLst>
                <a:path w="28426" h="13112" extrusionOk="0">
                  <a:moveTo>
                    <a:pt x="27029" y="8327"/>
                  </a:moveTo>
                  <a:cubicBezTo>
                    <a:pt x="23507" y="10360"/>
                    <a:pt x="19579" y="10292"/>
                    <a:pt x="15583" y="9953"/>
                  </a:cubicBezTo>
                  <a:cubicBezTo>
                    <a:pt x="12670" y="9750"/>
                    <a:pt x="9826" y="8937"/>
                    <a:pt x="7252" y="7515"/>
                  </a:cubicBezTo>
                  <a:cubicBezTo>
                    <a:pt x="4068" y="5821"/>
                    <a:pt x="5219" y="3180"/>
                    <a:pt x="3594" y="741"/>
                  </a:cubicBezTo>
                  <a:cubicBezTo>
                    <a:pt x="3120" y="-4"/>
                    <a:pt x="1833" y="-342"/>
                    <a:pt x="1223" y="470"/>
                  </a:cubicBezTo>
                  <a:cubicBezTo>
                    <a:pt x="-4263" y="7379"/>
                    <a:pt x="10232" y="12392"/>
                    <a:pt x="14567" y="12866"/>
                  </a:cubicBezTo>
                  <a:cubicBezTo>
                    <a:pt x="18427" y="13272"/>
                    <a:pt x="22694" y="13340"/>
                    <a:pt x="26284" y="11782"/>
                  </a:cubicBezTo>
                  <a:cubicBezTo>
                    <a:pt x="27436" y="11308"/>
                    <a:pt x="29535" y="9479"/>
                    <a:pt x="27707" y="8327"/>
                  </a:cubicBezTo>
                  <a:cubicBezTo>
                    <a:pt x="27504" y="8192"/>
                    <a:pt x="27165" y="8192"/>
                    <a:pt x="26962" y="83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8" name="Google Shape;1158;p33"/>
            <p:cNvSpPr/>
            <p:nvPr/>
          </p:nvSpPr>
          <p:spPr>
            <a:xfrm>
              <a:off x="2292060" y="3964479"/>
              <a:ext cx="56446" cy="47797"/>
            </a:xfrm>
            <a:custGeom>
              <a:avLst/>
              <a:gdLst/>
              <a:ahLst/>
              <a:cxnLst/>
              <a:rect l="l" t="t" r="r" b="b"/>
              <a:pathLst>
                <a:path w="31446" h="26628" extrusionOk="0">
                  <a:moveTo>
                    <a:pt x="31216" y="25866"/>
                  </a:moveTo>
                  <a:cubicBezTo>
                    <a:pt x="25255" y="23224"/>
                    <a:pt x="19836" y="19025"/>
                    <a:pt x="15299" y="14419"/>
                  </a:cubicBezTo>
                  <a:cubicBezTo>
                    <a:pt x="11032" y="10152"/>
                    <a:pt x="8051" y="4598"/>
                    <a:pt x="3716" y="601"/>
                  </a:cubicBezTo>
                  <a:cubicBezTo>
                    <a:pt x="2090" y="-889"/>
                    <a:pt x="-416" y="601"/>
                    <a:pt x="59" y="2769"/>
                  </a:cubicBezTo>
                  <a:cubicBezTo>
                    <a:pt x="1481" y="8729"/>
                    <a:pt x="7780" y="13809"/>
                    <a:pt x="12318" y="17535"/>
                  </a:cubicBezTo>
                  <a:cubicBezTo>
                    <a:pt x="17873" y="22073"/>
                    <a:pt x="24036" y="25053"/>
                    <a:pt x="30945" y="26611"/>
                  </a:cubicBezTo>
                  <a:cubicBezTo>
                    <a:pt x="31352" y="26746"/>
                    <a:pt x="31690" y="26069"/>
                    <a:pt x="31216" y="258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9" name="Google Shape;1159;p33"/>
            <p:cNvSpPr/>
            <p:nvPr/>
          </p:nvSpPr>
          <p:spPr>
            <a:xfrm>
              <a:off x="2358430" y="4009483"/>
              <a:ext cx="25731" cy="14220"/>
            </a:xfrm>
            <a:custGeom>
              <a:avLst/>
              <a:gdLst/>
              <a:ahLst/>
              <a:cxnLst/>
              <a:rect l="l" t="t" r="r" b="b"/>
              <a:pathLst>
                <a:path w="14335" h="7922" extrusionOk="0">
                  <a:moveTo>
                    <a:pt x="13657" y="5181"/>
                  </a:moveTo>
                  <a:cubicBezTo>
                    <a:pt x="10135" y="2946"/>
                    <a:pt x="6139" y="779"/>
                    <a:pt x="2007" y="34"/>
                  </a:cubicBezTo>
                  <a:cubicBezTo>
                    <a:pt x="43" y="-305"/>
                    <a:pt x="-702" y="1998"/>
                    <a:pt x="788" y="3082"/>
                  </a:cubicBezTo>
                  <a:cubicBezTo>
                    <a:pt x="4107" y="5520"/>
                    <a:pt x="8442" y="6062"/>
                    <a:pt x="12167" y="7755"/>
                  </a:cubicBezTo>
                  <a:cubicBezTo>
                    <a:pt x="13928" y="8568"/>
                    <a:pt x="15215" y="6197"/>
                    <a:pt x="13589" y="51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0" name="Google Shape;1160;p33"/>
            <p:cNvSpPr/>
            <p:nvPr/>
          </p:nvSpPr>
          <p:spPr>
            <a:xfrm>
              <a:off x="2239099" y="4087089"/>
              <a:ext cx="76970" cy="45792"/>
            </a:xfrm>
            <a:custGeom>
              <a:avLst/>
              <a:gdLst/>
              <a:ahLst/>
              <a:cxnLst/>
              <a:rect l="l" t="t" r="r" b="b"/>
              <a:pathLst>
                <a:path w="42880" h="25511" extrusionOk="0">
                  <a:moveTo>
                    <a:pt x="41096" y="20577"/>
                  </a:moveTo>
                  <a:cubicBezTo>
                    <a:pt x="33307" y="21729"/>
                    <a:pt x="24638" y="18884"/>
                    <a:pt x="17931" y="15226"/>
                  </a:cubicBezTo>
                  <a:cubicBezTo>
                    <a:pt x="11158" y="11569"/>
                    <a:pt x="8652" y="5608"/>
                    <a:pt x="3572" y="596"/>
                  </a:cubicBezTo>
                  <a:cubicBezTo>
                    <a:pt x="2150" y="-759"/>
                    <a:pt x="185" y="393"/>
                    <a:pt x="51" y="2086"/>
                  </a:cubicBezTo>
                  <a:cubicBezTo>
                    <a:pt x="-830" y="10824"/>
                    <a:pt x="10007" y="18071"/>
                    <a:pt x="16577" y="21661"/>
                  </a:cubicBezTo>
                  <a:cubicBezTo>
                    <a:pt x="24840" y="26131"/>
                    <a:pt x="33714" y="26876"/>
                    <a:pt x="42180" y="23016"/>
                  </a:cubicBezTo>
                  <a:cubicBezTo>
                    <a:pt x="43670" y="22338"/>
                    <a:pt x="42519" y="20374"/>
                    <a:pt x="41164" y="205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1" name="Google Shape;1161;p33"/>
            <p:cNvSpPr/>
            <p:nvPr/>
          </p:nvSpPr>
          <p:spPr>
            <a:xfrm>
              <a:off x="2238010" y="4112901"/>
              <a:ext cx="56726" cy="34599"/>
            </a:xfrm>
            <a:custGeom>
              <a:avLst/>
              <a:gdLst/>
              <a:ahLst/>
              <a:cxnLst/>
              <a:rect l="l" t="t" r="r" b="b"/>
              <a:pathLst>
                <a:path w="31602" h="19275" extrusionOk="0">
                  <a:moveTo>
                    <a:pt x="30663" y="16214"/>
                  </a:moveTo>
                  <a:cubicBezTo>
                    <a:pt x="25109" y="14453"/>
                    <a:pt x="19893" y="13233"/>
                    <a:pt x="14813" y="10253"/>
                  </a:cubicBezTo>
                  <a:cubicBezTo>
                    <a:pt x="12172" y="8695"/>
                    <a:pt x="9869" y="6731"/>
                    <a:pt x="7633" y="4563"/>
                  </a:cubicBezTo>
                  <a:cubicBezTo>
                    <a:pt x="5669" y="2667"/>
                    <a:pt x="4991" y="567"/>
                    <a:pt x="2215" y="25"/>
                  </a:cubicBezTo>
                  <a:cubicBezTo>
                    <a:pt x="1334" y="-110"/>
                    <a:pt x="318" y="296"/>
                    <a:pt x="115" y="1245"/>
                  </a:cubicBezTo>
                  <a:cubicBezTo>
                    <a:pt x="-1036" y="6663"/>
                    <a:pt x="6753" y="11540"/>
                    <a:pt x="10682" y="14046"/>
                  </a:cubicBezTo>
                  <a:cubicBezTo>
                    <a:pt x="16168" y="17568"/>
                    <a:pt x="24160" y="20549"/>
                    <a:pt x="30663" y="18720"/>
                  </a:cubicBezTo>
                  <a:cubicBezTo>
                    <a:pt x="31950" y="18313"/>
                    <a:pt x="31882" y="16620"/>
                    <a:pt x="30663" y="162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2" name="Google Shape;1162;p33"/>
            <p:cNvSpPr/>
            <p:nvPr/>
          </p:nvSpPr>
          <p:spPr>
            <a:xfrm>
              <a:off x="2217739" y="4159361"/>
              <a:ext cx="42125" cy="26354"/>
            </a:xfrm>
            <a:custGeom>
              <a:avLst/>
              <a:gdLst/>
              <a:ahLst/>
              <a:cxnLst/>
              <a:rect l="l" t="t" r="r" b="b"/>
              <a:pathLst>
                <a:path w="23468" h="14682" extrusionOk="0">
                  <a:moveTo>
                    <a:pt x="22320" y="11108"/>
                  </a:moveTo>
                  <a:cubicBezTo>
                    <a:pt x="18324" y="11108"/>
                    <a:pt x="14666" y="9753"/>
                    <a:pt x="11280" y="7789"/>
                  </a:cubicBezTo>
                  <a:cubicBezTo>
                    <a:pt x="7893" y="5825"/>
                    <a:pt x="6403" y="1693"/>
                    <a:pt x="3016" y="203"/>
                  </a:cubicBezTo>
                  <a:cubicBezTo>
                    <a:pt x="1594" y="-407"/>
                    <a:pt x="239" y="406"/>
                    <a:pt x="37" y="1964"/>
                  </a:cubicBezTo>
                  <a:cubicBezTo>
                    <a:pt x="-506" y="6570"/>
                    <a:pt x="5117" y="10431"/>
                    <a:pt x="8639" y="12531"/>
                  </a:cubicBezTo>
                  <a:cubicBezTo>
                    <a:pt x="13041" y="15172"/>
                    <a:pt x="17985" y="15308"/>
                    <a:pt x="22659" y="13343"/>
                  </a:cubicBezTo>
                  <a:cubicBezTo>
                    <a:pt x="23811" y="12869"/>
                    <a:pt x="23743" y="11108"/>
                    <a:pt x="22388" y="11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3" name="Google Shape;1163;p33"/>
            <p:cNvSpPr/>
            <p:nvPr/>
          </p:nvSpPr>
          <p:spPr>
            <a:xfrm>
              <a:off x="2215231" y="4172297"/>
              <a:ext cx="35798" cy="21827"/>
            </a:xfrm>
            <a:custGeom>
              <a:avLst/>
              <a:gdLst/>
              <a:ahLst/>
              <a:cxnLst/>
              <a:rect l="l" t="t" r="r" b="b"/>
              <a:pathLst>
                <a:path w="19943" h="12160" extrusionOk="0">
                  <a:moveTo>
                    <a:pt x="19248" y="10400"/>
                  </a:moveTo>
                  <a:cubicBezTo>
                    <a:pt x="15861" y="9722"/>
                    <a:pt x="12880" y="7826"/>
                    <a:pt x="10036" y="5997"/>
                  </a:cubicBezTo>
                  <a:cubicBezTo>
                    <a:pt x="7394" y="4304"/>
                    <a:pt x="5633" y="1459"/>
                    <a:pt x="2788" y="172"/>
                  </a:cubicBezTo>
                  <a:cubicBezTo>
                    <a:pt x="1366" y="-438"/>
                    <a:pt x="-395" y="646"/>
                    <a:pt x="79" y="2272"/>
                  </a:cubicBezTo>
                  <a:cubicBezTo>
                    <a:pt x="2179" y="9722"/>
                    <a:pt x="12339" y="12025"/>
                    <a:pt x="19044" y="12161"/>
                  </a:cubicBezTo>
                  <a:cubicBezTo>
                    <a:pt x="20061" y="12161"/>
                    <a:pt x="20331" y="10535"/>
                    <a:pt x="19248" y="103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4" name="Google Shape;1164;p33"/>
            <p:cNvSpPr/>
            <p:nvPr/>
          </p:nvSpPr>
          <p:spPr>
            <a:xfrm>
              <a:off x="2181095" y="4192495"/>
              <a:ext cx="75074" cy="38447"/>
            </a:xfrm>
            <a:custGeom>
              <a:avLst/>
              <a:gdLst/>
              <a:ahLst/>
              <a:cxnLst/>
              <a:rect l="l" t="t" r="r" b="b"/>
              <a:pathLst>
                <a:path w="41824" h="21419" extrusionOk="0">
                  <a:moveTo>
                    <a:pt x="41121" y="18987"/>
                  </a:moveTo>
                  <a:cubicBezTo>
                    <a:pt x="34619" y="17225"/>
                    <a:pt x="27914" y="16345"/>
                    <a:pt x="21412" y="14177"/>
                  </a:cubicBezTo>
                  <a:cubicBezTo>
                    <a:pt x="17279" y="12823"/>
                    <a:pt x="13622" y="10520"/>
                    <a:pt x="10303" y="7810"/>
                  </a:cubicBezTo>
                  <a:cubicBezTo>
                    <a:pt x="7390" y="5507"/>
                    <a:pt x="5833" y="2189"/>
                    <a:pt x="2717" y="224"/>
                  </a:cubicBezTo>
                  <a:cubicBezTo>
                    <a:pt x="1565" y="-453"/>
                    <a:pt x="-128" y="495"/>
                    <a:pt x="8" y="1850"/>
                  </a:cubicBezTo>
                  <a:cubicBezTo>
                    <a:pt x="617" y="9436"/>
                    <a:pt x="9490" y="14584"/>
                    <a:pt x="15789" y="17361"/>
                  </a:cubicBezTo>
                  <a:cubicBezTo>
                    <a:pt x="23782" y="20951"/>
                    <a:pt x="32655" y="22441"/>
                    <a:pt x="41189" y="20680"/>
                  </a:cubicBezTo>
                  <a:cubicBezTo>
                    <a:pt x="42070" y="20477"/>
                    <a:pt x="42002" y="19122"/>
                    <a:pt x="41189" y="189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5" name="Google Shape;1165;p33"/>
            <p:cNvSpPr/>
            <p:nvPr/>
          </p:nvSpPr>
          <p:spPr>
            <a:xfrm>
              <a:off x="2941132" y="2641862"/>
              <a:ext cx="380971" cy="322190"/>
            </a:xfrm>
            <a:custGeom>
              <a:avLst/>
              <a:gdLst/>
              <a:ahLst/>
              <a:cxnLst/>
              <a:rect l="l" t="t" r="r" b="b"/>
              <a:pathLst>
                <a:path w="212240" h="179493" extrusionOk="0">
                  <a:moveTo>
                    <a:pt x="24181" y="16121"/>
                  </a:moveTo>
                  <a:cubicBezTo>
                    <a:pt x="10499" y="24587"/>
                    <a:pt x="2981" y="35154"/>
                    <a:pt x="0" y="46736"/>
                  </a:cubicBezTo>
                  <a:cubicBezTo>
                    <a:pt x="0" y="46736"/>
                    <a:pt x="0" y="46736"/>
                    <a:pt x="68" y="46668"/>
                  </a:cubicBezTo>
                  <a:cubicBezTo>
                    <a:pt x="10431" y="32309"/>
                    <a:pt x="30683" y="27703"/>
                    <a:pt x="55067" y="31767"/>
                  </a:cubicBezTo>
                  <a:cubicBezTo>
                    <a:pt x="65092" y="33460"/>
                    <a:pt x="75930" y="36644"/>
                    <a:pt x="87106" y="41182"/>
                  </a:cubicBezTo>
                  <a:cubicBezTo>
                    <a:pt x="101397" y="47075"/>
                    <a:pt x="116163" y="55203"/>
                    <a:pt x="130454" y="65566"/>
                  </a:cubicBezTo>
                  <a:lnTo>
                    <a:pt x="130454" y="65566"/>
                  </a:lnTo>
                  <a:cubicBezTo>
                    <a:pt x="155990" y="83989"/>
                    <a:pt x="175430" y="105867"/>
                    <a:pt x="186334" y="126390"/>
                  </a:cubicBezTo>
                  <a:cubicBezTo>
                    <a:pt x="196969" y="146372"/>
                    <a:pt x="199475" y="165405"/>
                    <a:pt x="191889" y="179493"/>
                  </a:cubicBezTo>
                  <a:cubicBezTo>
                    <a:pt x="201778" y="170485"/>
                    <a:pt x="208145" y="158225"/>
                    <a:pt x="210584" y="144882"/>
                  </a:cubicBezTo>
                  <a:cubicBezTo>
                    <a:pt x="215392" y="118195"/>
                    <a:pt x="209703" y="92524"/>
                    <a:pt x="193921" y="70443"/>
                  </a:cubicBezTo>
                  <a:cubicBezTo>
                    <a:pt x="193650" y="70036"/>
                    <a:pt x="193853" y="69630"/>
                    <a:pt x="194192" y="69427"/>
                  </a:cubicBezTo>
                  <a:cubicBezTo>
                    <a:pt x="186334" y="59402"/>
                    <a:pt x="176581" y="49513"/>
                    <a:pt x="164864" y="40234"/>
                  </a:cubicBezTo>
                  <a:cubicBezTo>
                    <a:pt x="166557" y="41995"/>
                    <a:pt x="168047" y="43959"/>
                    <a:pt x="169131" y="45923"/>
                  </a:cubicBezTo>
                  <a:cubicBezTo>
                    <a:pt x="169672" y="46871"/>
                    <a:pt x="168386" y="47888"/>
                    <a:pt x="167573" y="47142"/>
                  </a:cubicBezTo>
                  <a:cubicBezTo>
                    <a:pt x="162831" y="42672"/>
                    <a:pt x="156397" y="40369"/>
                    <a:pt x="151858" y="35831"/>
                  </a:cubicBezTo>
                  <a:cubicBezTo>
                    <a:pt x="150774" y="34747"/>
                    <a:pt x="151858" y="33054"/>
                    <a:pt x="153281" y="33325"/>
                  </a:cubicBezTo>
                  <a:cubicBezTo>
                    <a:pt x="154771" y="33596"/>
                    <a:pt x="156329" y="34138"/>
                    <a:pt x="157751" y="34815"/>
                  </a:cubicBezTo>
                  <a:cubicBezTo>
                    <a:pt x="147862" y="27635"/>
                    <a:pt x="136822" y="20862"/>
                    <a:pt x="124562" y="14698"/>
                  </a:cubicBezTo>
                  <a:cubicBezTo>
                    <a:pt x="110879" y="7789"/>
                    <a:pt x="98281" y="3387"/>
                    <a:pt x="86767" y="1084"/>
                  </a:cubicBezTo>
                  <a:cubicBezTo>
                    <a:pt x="84600" y="677"/>
                    <a:pt x="82500" y="271"/>
                    <a:pt x="80467" y="0"/>
                  </a:cubicBezTo>
                  <a:cubicBezTo>
                    <a:pt x="82567" y="339"/>
                    <a:pt x="84667" y="677"/>
                    <a:pt x="86767" y="1151"/>
                  </a:cubicBezTo>
                  <a:cubicBezTo>
                    <a:pt x="94760" y="2912"/>
                    <a:pt x="102481" y="5825"/>
                    <a:pt x="109864" y="9754"/>
                  </a:cubicBezTo>
                  <a:cubicBezTo>
                    <a:pt x="110745" y="10228"/>
                    <a:pt x="110134" y="11718"/>
                    <a:pt x="109254" y="11311"/>
                  </a:cubicBezTo>
                  <a:cubicBezTo>
                    <a:pt x="102413" y="8738"/>
                    <a:pt x="94894" y="6841"/>
                    <a:pt x="87106" y="5690"/>
                  </a:cubicBezTo>
                  <a:cubicBezTo>
                    <a:pt x="65634" y="2506"/>
                    <a:pt x="41995" y="5215"/>
                    <a:pt x="24385" y="16121"/>
                  </a:cubicBezTo>
                  <a:close/>
                </a:path>
              </a:pathLst>
            </a:custGeom>
            <a:solidFill>
              <a:srgbClr val="35002F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6" name="Google Shape;1166;p33"/>
            <p:cNvSpPr/>
            <p:nvPr/>
          </p:nvSpPr>
          <p:spPr>
            <a:xfrm>
              <a:off x="2430337" y="3185967"/>
              <a:ext cx="325927" cy="550352"/>
            </a:xfrm>
            <a:custGeom>
              <a:avLst/>
              <a:gdLst/>
              <a:ahLst/>
              <a:cxnLst/>
              <a:rect l="l" t="t" r="r" b="b"/>
              <a:pathLst>
                <a:path w="181575" h="306603" extrusionOk="0">
                  <a:moveTo>
                    <a:pt x="125" y="306494"/>
                  </a:moveTo>
                  <a:cubicBezTo>
                    <a:pt x="-3059" y="301685"/>
                    <a:pt x="55531" y="195750"/>
                    <a:pt x="61762" y="184506"/>
                  </a:cubicBezTo>
                  <a:cubicBezTo>
                    <a:pt x="61017" y="183829"/>
                    <a:pt x="129089" y="67734"/>
                    <a:pt x="135117" y="57710"/>
                  </a:cubicBezTo>
                  <a:cubicBezTo>
                    <a:pt x="148460" y="35154"/>
                    <a:pt x="165326" y="-7992"/>
                    <a:pt x="181380" y="1288"/>
                  </a:cubicBezTo>
                  <a:cubicBezTo>
                    <a:pt x="188355" y="5149"/>
                    <a:pt x="6559" y="310694"/>
                    <a:pt x="193" y="3065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7" name="Google Shape;1167;p33"/>
            <p:cNvSpPr/>
            <p:nvPr/>
          </p:nvSpPr>
          <p:spPr>
            <a:xfrm>
              <a:off x="2851659" y="2584215"/>
              <a:ext cx="417052" cy="263337"/>
            </a:xfrm>
            <a:custGeom>
              <a:avLst/>
              <a:gdLst/>
              <a:ahLst/>
              <a:cxnLst/>
              <a:rect l="l" t="t" r="r" b="b"/>
              <a:pathLst>
                <a:path w="232341" h="146706" extrusionOk="0">
                  <a:moveTo>
                    <a:pt x="3954" y="70268"/>
                  </a:moveTo>
                  <a:cubicBezTo>
                    <a:pt x="4834" y="67152"/>
                    <a:pt x="5850" y="64240"/>
                    <a:pt x="7069" y="61192"/>
                  </a:cubicBezTo>
                  <a:cubicBezTo>
                    <a:pt x="13301" y="46155"/>
                    <a:pt x="20548" y="36334"/>
                    <a:pt x="32808" y="25632"/>
                  </a:cubicBezTo>
                  <a:cubicBezTo>
                    <a:pt x="47506" y="13846"/>
                    <a:pt x="60849" y="7953"/>
                    <a:pt x="78934" y="2941"/>
                  </a:cubicBezTo>
                  <a:cubicBezTo>
                    <a:pt x="105756" y="-3087"/>
                    <a:pt x="131089" y="909"/>
                    <a:pt x="157234" y="8089"/>
                  </a:cubicBezTo>
                  <a:cubicBezTo>
                    <a:pt x="181211" y="15472"/>
                    <a:pt x="207356" y="25835"/>
                    <a:pt x="225441" y="43852"/>
                  </a:cubicBezTo>
                  <a:cubicBezTo>
                    <a:pt x="226322" y="44733"/>
                    <a:pt x="233367" y="50151"/>
                    <a:pt x="232215" y="51235"/>
                  </a:cubicBezTo>
                  <a:cubicBezTo>
                    <a:pt x="231470" y="51506"/>
                    <a:pt x="224155" y="46968"/>
                    <a:pt x="223274" y="46426"/>
                  </a:cubicBezTo>
                  <a:cubicBezTo>
                    <a:pt x="201599" y="31796"/>
                    <a:pt x="180060" y="23938"/>
                    <a:pt x="154796" y="17504"/>
                  </a:cubicBezTo>
                  <a:cubicBezTo>
                    <a:pt x="130886" y="12153"/>
                    <a:pt x="106502" y="8969"/>
                    <a:pt x="82389" y="15269"/>
                  </a:cubicBezTo>
                  <a:cubicBezTo>
                    <a:pt x="66539" y="20145"/>
                    <a:pt x="54618" y="25564"/>
                    <a:pt x="41884" y="36266"/>
                  </a:cubicBezTo>
                  <a:cubicBezTo>
                    <a:pt x="31657" y="45478"/>
                    <a:pt x="25696" y="53809"/>
                    <a:pt x="20480" y="66475"/>
                  </a:cubicBezTo>
                  <a:cubicBezTo>
                    <a:pt x="20007" y="67152"/>
                    <a:pt x="18245" y="73045"/>
                    <a:pt x="17906" y="74197"/>
                  </a:cubicBezTo>
                  <a:cubicBezTo>
                    <a:pt x="15129" y="84560"/>
                    <a:pt x="14114" y="93094"/>
                    <a:pt x="14114" y="103796"/>
                  </a:cubicBezTo>
                  <a:cubicBezTo>
                    <a:pt x="14791" y="121000"/>
                    <a:pt x="23122" y="145791"/>
                    <a:pt x="14114" y="145926"/>
                  </a:cubicBezTo>
                  <a:cubicBezTo>
                    <a:pt x="2396" y="152971"/>
                    <a:pt x="499" y="110163"/>
                    <a:pt x="25" y="103999"/>
                  </a:cubicBezTo>
                  <a:cubicBezTo>
                    <a:pt x="-178" y="91740"/>
                    <a:pt x="838" y="82121"/>
                    <a:pt x="4022" y="702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8" name="Google Shape;1168;p33"/>
          <p:cNvGrpSpPr/>
          <p:nvPr/>
        </p:nvGrpSpPr>
        <p:grpSpPr>
          <a:xfrm>
            <a:off x="5582845" y="1457687"/>
            <a:ext cx="351824" cy="276608"/>
            <a:chOff x="3631638" y="4290211"/>
            <a:chExt cx="351824" cy="276608"/>
          </a:xfrm>
        </p:grpSpPr>
        <p:sp>
          <p:nvSpPr>
            <p:cNvPr id="1169" name="Google Shape;1169;p33"/>
            <p:cNvSpPr/>
            <p:nvPr/>
          </p:nvSpPr>
          <p:spPr>
            <a:xfrm>
              <a:off x="3631638" y="4290211"/>
              <a:ext cx="351824" cy="276608"/>
            </a:xfrm>
            <a:custGeom>
              <a:avLst/>
              <a:gdLst/>
              <a:ahLst/>
              <a:cxnLst/>
              <a:rect l="l" t="t" r="r" b="b"/>
              <a:pathLst>
                <a:path w="351824" h="276608" extrusionOk="0">
                  <a:moveTo>
                    <a:pt x="216547" y="259643"/>
                  </a:moveTo>
                  <a:cubicBezTo>
                    <a:pt x="269151" y="201909"/>
                    <a:pt x="299155" y="153006"/>
                    <a:pt x="351824" y="95207"/>
                  </a:cubicBezTo>
                  <a:cubicBezTo>
                    <a:pt x="304610" y="63450"/>
                    <a:pt x="257397" y="31757"/>
                    <a:pt x="210248" y="0"/>
                  </a:cubicBezTo>
                  <a:cubicBezTo>
                    <a:pt x="177322" y="39486"/>
                    <a:pt x="118353" y="103390"/>
                    <a:pt x="85427" y="142810"/>
                  </a:cubicBezTo>
                  <a:cubicBezTo>
                    <a:pt x="73023" y="128523"/>
                    <a:pt x="59970" y="95142"/>
                    <a:pt x="42240" y="84556"/>
                  </a:cubicBezTo>
                  <a:cubicBezTo>
                    <a:pt x="26783" y="75399"/>
                    <a:pt x="1845" y="90791"/>
                    <a:pt x="157" y="107351"/>
                  </a:cubicBezTo>
                  <a:cubicBezTo>
                    <a:pt x="-3480" y="142420"/>
                    <a:pt x="57177" y="205805"/>
                    <a:pt x="78154" y="181906"/>
                  </a:cubicBezTo>
                  <a:cubicBezTo>
                    <a:pt x="134265" y="122158"/>
                    <a:pt x="200636" y="44746"/>
                    <a:pt x="200636" y="44746"/>
                  </a:cubicBezTo>
                  <a:cubicBezTo>
                    <a:pt x="234991" y="68255"/>
                    <a:pt x="269281" y="91830"/>
                    <a:pt x="303636" y="115404"/>
                  </a:cubicBezTo>
                  <a:cubicBezTo>
                    <a:pt x="275776" y="148720"/>
                    <a:pt x="232524" y="204311"/>
                    <a:pt x="204663" y="237627"/>
                  </a:cubicBezTo>
                  <a:cubicBezTo>
                    <a:pt x="184725" y="228860"/>
                    <a:pt x="168554" y="178918"/>
                    <a:pt x="138681" y="178854"/>
                  </a:cubicBezTo>
                  <a:cubicBezTo>
                    <a:pt x="60943" y="178659"/>
                    <a:pt x="153293" y="325430"/>
                    <a:pt x="216677" y="259643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0" name="Google Shape;1170;p33"/>
            <p:cNvSpPr/>
            <p:nvPr/>
          </p:nvSpPr>
          <p:spPr>
            <a:xfrm>
              <a:off x="3648458" y="4383321"/>
              <a:ext cx="35810" cy="16387"/>
            </a:xfrm>
            <a:custGeom>
              <a:avLst/>
              <a:gdLst/>
              <a:ahLst/>
              <a:cxnLst/>
              <a:rect l="l" t="t" r="r" b="b"/>
              <a:pathLst>
                <a:path w="35810" h="16387" extrusionOk="0">
                  <a:moveTo>
                    <a:pt x="35811" y="16384"/>
                  </a:moveTo>
                  <a:cubicBezTo>
                    <a:pt x="22822" y="-4722"/>
                    <a:pt x="3988" y="-3683"/>
                    <a:pt x="27" y="9565"/>
                  </a:cubicBezTo>
                  <a:cubicBezTo>
                    <a:pt x="-168" y="10215"/>
                    <a:pt x="741" y="11384"/>
                    <a:pt x="1261" y="10994"/>
                  </a:cubicBezTo>
                  <a:cubicBezTo>
                    <a:pt x="14834" y="1383"/>
                    <a:pt x="36070" y="16644"/>
                    <a:pt x="35746" y="16384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1" name="Google Shape;1171;p33"/>
            <p:cNvSpPr/>
            <p:nvPr/>
          </p:nvSpPr>
          <p:spPr>
            <a:xfrm>
              <a:off x="3647771" y="4402490"/>
              <a:ext cx="3975" cy="4589"/>
            </a:xfrm>
            <a:custGeom>
              <a:avLst/>
              <a:gdLst/>
              <a:ahLst/>
              <a:cxnLst/>
              <a:rect l="l" t="t" r="r" b="b"/>
              <a:pathLst>
                <a:path w="3975" h="4589" extrusionOk="0">
                  <a:moveTo>
                    <a:pt x="2987" y="73"/>
                  </a:moveTo>
                  <a:cubicBezTo>
                    <a:pt x="1299" y="398"/>
                    <a:pt x="0" y="1632"/>
                    <a:pt x="0" y="3709"/>
                  </a:cubicBezTo>
                  <a:cubicBezTo>
                    <a:pt x="0" y="4294"/>
                    <a:pt x="649" y="4814"/>
                    <a:pt x="1039" y="4489"/>
                  </a:cubicBezTo>
                  <a:cubicBezTo>
                    <a:pt x="2078" y="3580"/>
                    <a:pt x="2143" y="2021"/>
                    <a:pt x="3637" y="1567"/>
                  </a:cubicBezTo>
                  <a:cubicBezTo>
                    <a:pt x="4351" y="1372"/>
                    <a:pt x="3831" y="-122"/>
                    <a:pt x="3052" y="8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2" name="Google Shape;1172;p33"/>
            <p:cNvSpPr/>
            <p:nvPr/>
          </p:nvSpPr>
          <p:spPr>
            <a:xfrm>
              <a:off x="3752768" y="4484531"/>
              <a:ext cx="42106" cy="15839"/>
            </a:xfrm>
            <a:custGeom>
              <a:avLst/>
              <a:gdLst/>
              <a:ahLst/>
              <a:cxnLst/>
              <a:rect l="l" t="t" r="r" b="b"/>
              <a:pathLst>
                <a:path w="42106" h="15839" extrusionOk="0">
                  <a:moveTo>
                    <a:pt x="41645" y="14602"/>
                  </a:moveTo>
                  <a:cubicBezTo>
                    <a:pt x="21382" y="-8193"/>
                    <a:pt x="2939" y="-400"/>
                    <a:pt x="16" y="11679"/>
                  </a:cubicBezTo>
                  <a:cubicBezTo>
                    <a:pt x="-179" y="12524"/>
                    <a:pt x="1445" y="13952"/>
                    <a:pt x="2029" y="13563"/>
                  </a:cubicBezTo>
                  <a:cubicBezTo>
                    <a:pt x="10277" y="8108"/>
                    <a:pt x="19174" y="-6635"/>
                    <a:pt x="40865" y="15316"/>
                  </a:cubicBezTo>
                  <a:cubicBezTo>
                    <a:pt x="41905" y="16355"/>
                    <a:pt x="42619" y="15706"/>
                    <a:pt x="41645" y="14602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3" name="Google Shape;1173;p33"/>
            <p:cNvSpPr/>
            <p:nvPr/>
          </p:nvSpPr>
          <p:spPr>
            <a:xfrm>
              <a:off x="3847117" y="4312513"/>
              <a:ext cx="114304" cy="78788"/>
            </a:xfrm>
            <a:custGeom>
              <a:avLst/>
              <a:gdLst/>
              <a:ahLst/>
              <a:cxnLst/>
              <a:rect l="l" t="t" r="r" b="b"/>
              <a:pathLst>
                <a:path w="114304" h="78788" extrusionOk="0">
                  <a:moveTo>
                    <a:pt x="114005" y="76996"/>
                  </a:moveTo>
                  <a:cubicBezTo>
                    <a:pt x="102640" y="64527"/>
                    <a:pt x="16915" y="3870"/>
                    <a:pt x="1589" y="38"/>
                  </a:cubicBezTo>
                  <a:cubicBezTo>
                    <a:pt x="160" y="-286"/>
                    <a:pt x="-620" y="1532"/>
                    <a:pt x="614" y="2376"/>
                  </a:cubicBezTo>
                  <a:cubicBezTo>
                    <a:pt x="25877" y="19262"/>
                    <a:pt x="93158" y="60306"/>
                    <a:pt x="112576" y="78490"/>
                  </a:cubicBezTo>
                  <a:cubicBezTo>
                    <a:pt x="113551" y="79399"/>
                    <a:pt x="114914" y="78035"/>
                    <a:pt x="114005" y="77061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74" name="Google Shape;1174;p33"/>
          <p:cNvGrpSpPr/>
          <p:nvPr/>
        </p:nvGrpSpPr>
        <p:grpSpPr>
          <a:xfrm rot="-535365">
            <a:off x="5436528" y="590778"/>
            <a:ext cx="279934" cy="347148"/>
            <a:chOff x="2072402" y="6388802"/>
            <a:chExt cx="224269" cy="278118"/>
          </a:xfrm>
        </p:grpSpPr>
        <p:sp>
          <p:nvSpPr>
            <p:cNvPr id="1175" name="Google Shape;1175;p33"/>
            <p:cNvSpPr/>
            <p:nvPr/>
          </p:nvSpPr>
          <p:spPr>
            <a:xfrm>
              <a:off x="2129931" y="6447169"/>
              <a:ext cx="40526" cy="179532"/>
            </a:xfrm>
            <a:custGeom>
              <a:avLst/>
              <a:gdLst/>
              <a:ahLst/>
              <a:cxnLst/>
              <a:rect l="l" t="t" r="r" b="b"/>
              <a:pathLst>
                <a:path w="40526" h="179532" extrusionOk="0">
                  <a:moveTo>
                    <a:pt x="79" y="7411"/>
                  </a:moveTo>
                  <a:cubicBezTo>
                    <a:pt x="-463" y="3956"/>
                    <a:pt x="1840" y="705"/>
                    <a:pt x="5294" y="96"/>
                  </a:cubicBezTo>
                  <a:cubicBezTo>
                    <a:pt x="8749" y="-514"/>
                    <a:pt x="12000" y="1857"/>
                    <a:pt x="12542" y="5311"/>
                  </a:cubicBezTo>
                  <a:lnTo>
                    <a:pt x="40448" y="172206"/>
                  </a:lnTo>
                  <a:cubicBezTo>
                    <a:pt x="40990" y="175661"/>
                    <a:pt x="38687" y="178912"/>
                    <a:pt x="35233" y="179454"/>
                  </a:cubicBezTo>
                  <a:cubicBezTo>
                    <a:pt x="31778" y="179995"/>
                    <a:pt x="28527" y="177693"/>
                    <a:pt x="27917" y="174238"/>
                  </a:cubicBezTo>
                  <a:lnTo>
                    <a:pt x="11" y="734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6" name="Google Shape;1176;p33"/>
            <p:cNvSpPr/>
            <p:nvPr/>
          </p:nvSpPr>
          <p:spPr>
            <a:xfrm>
              <a:off x="2077760" y="6586749"/>
              <a:ext cx="90734" cy="73871"/>
            </a:xfrm>
            <a:custGeom>
              <a:avLst/>
              <a:gdLst/>
              <a:ahLst/>
              <a:cxnLst/>
              <a:rect l="l" t="t" r="r" b="b"/>
              <a:pathLst>
                <a:path w="90734" h="73871" extrusionOk="0">
                  <a:moveTo>
                    <a:pt x="82323" y="26124"/>
                  </a:moveTo>
                  <a:cubicBezTo>
                    <a:pt x="122082" y="76247"/>
                    <a:pt x="8426" y="96296"/>
                    <a:pt x="298" y="39535"/>
                  </a:cubicBezTo>
                  <a:cubicBezTo>
                    <a:pt x="-4173" y="7904"/>
                    <a:pt x="42563" y="-23999"/>
                    <a:pt x="82323" y="261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7" name="Google Shape;1177;p33"/>
            <p:cNvSpPr/>
            <p:nvPr/>
          </p:nvSpPr>
          <p:spPr>
            <a:xfrm>
              <a:off x="2072402" y="6580347"/>
              <a:ext cx="101373" cy="86573"/>
            </a:xfrm>
            <a:custGeom>
              <a:avLst/>
              <a:gdLst/>
              <a:ahLst/>
              <a:cxnLst/>
              <a:rect l="l" t="t" r="r" b="b"/>
              <a:pathLst>
                <a:path w="101373" h="86573" extrusionOk="0">
                  <a:moveTo>
                    <a:pt x="83821" y="36861"/>
                  </a:moveTo>
                  <a:cubicBezTo>
                    <a:pt x="90255" y="44921"/>
                    <a:pt x="91813" y="51559"/>
                    <a:pt x="90120" y="56571"/>
                  </a:cubicBezTo>
                  <a:cubicBezTo>
                    <a:pt x="88223" y="62396"/>
                    <a:pt x="82330" y="67002"/>
                    <a:pt x="74541" y="70118"/>
                  </a:cubicBezTo>
                  <a:cubicBezTo>
                    <a:pt x="66007" y="73504"/>
                    <a:pt x="55508" y="74723"/>
                    <a:pt x="45416" y="73504"/>
                  </a:cubicBezTo>
                  <a:cubicBezTo>
                    <a:pt x="28753" y="71404"/>
                    <a:pt x="13310" y="62531"/>
                    <a:pt x="10804" y="44921"/>
                  </a:cubicBezTo>
                  <a:cubicBezTo>
                    <a:pt x="10059" y="39638"/>
                    <a:pt x="11210" y="34219"/>
                    <a:pt x="13852" y="29478"/>
                  </a:cubicBezTo>
                  <a:cubicBezTo>
                    <a:pt x="16765" y="24127"/>
                    <a:pt x="21438" y="19521"/>
                    <a:pt x="27263" y="16541"/>
                  </a:cubicBezTo>
                  <a:cubicBezTo>
                    <a:pt x="33224" y="13425"/>
                    <a:pt x="40404" y="12070"/>
                    <a:pt x="48125" y="13222"/>
                  </a:cubicBezTo>
                  <a:cubicBezTo>
                    <a:pt x="59369" y="14915"/>
                    <a:pt x="71832" y="21959"/>
                    <a:pt x="83753" y="36996"/>
                  </a:cubicBezTo>
                  <a:lnTo>
                    <a:pt x="83753" y="36996"/>
                  </a:lnTo>
                  <a:close/>
                  <a:moveTo>
                    <a:pt x="100009" y="61109"/>
                  </a:moveTo>
                  <a:cubicBezTo>
                    <a:pt x="103125" y="51559"/>
                    <a:pt x="101160" y="40315"/>
                    <a:pt x="91475" y="28123"/>
                  </a:cubicBezTo>
                  <a:cubicBezTo>
                    <a:pt x="77657" y="10716"/>
                    <a:pt x="62959" y="2452"/>
                    <a:pt x="49480" y="488"/>
                  </a:cubicBezTo>
                  <a:cubicBezTo>
                    <a:pt x="39794" y="-935"/>
                    <a:pt x="30718" y="826"/>
                    <a:pt x="23064" y="4822"/>
                  </a:cubicBezTo>
                  <a:cubicBezTo>
                    <a:pt x="15342" y="8819"/>
                    <a:pt x="9043" y="15118"/>
                    <a:pt x="4979" y="22501"/>
                  </a:cubicBezTo>
                  <a:cubicBezTo>
                    <a:pt x="983" y="29884"/>
                    <a:pt x="-846" y="38418"/>
                    <a:pt x="373" y="46953"/>
                  </a:cubicBezTo>
                  <a:cubicBezTo>
                    <a:pt x="3828" y="71337"/>
                    <a:pt x="23335" y="83461"/>
                    <a:pt x="44264" y="86035"/>
                  </a:cubicBezTo>
                  <a:cubicBezTo>
                    <a:pt x="55847" y="87457"/>
                    <a:pt x="67903" y="86035"/>
                    <a:pt x="77860" y="82106"/>
                  </a:cubicBezTo>
                  <a:cubicBezTo>
                    <a:pt x="88494" y="77907"/>
                    <a:pt x="96826" y="70795"/>
                    <a:pt x="99941" y="611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8" name="Google Shape;1178;p33"/>
            <p:cNvSpPr/>
            <p:nvPr/>
          </p:nvSpPr>
          <p:spPr>
            <a:xfrm>
              <a:off x="2251173" y="6388867"/>
              <a:ext cx="40526" cy="179515"/>
            </a:xfrm>
            <a:custGeom>
              <a:avLst/>
              <a:gdLst/>
              <a:ahLst/>
              <a:cxnLst/>
              <a:rect l="l" t="t" r="r" b="b"/>
              <a:pathLst>
                <a:path w="40526" h="179515" extrusionOk="0">
                  <a:moveTo>
                    <a:pt x="79" y="7326"/>
                  </a:moveTo>
                  <a:cubicBezTo>
                    <a:pt x="-463" y="3872"/>
                    <a:pt x="1840" y="621"/>
                    <a:pt x="5295" y="79"/>
                  </a:cubicBezTo>
                  <a:cubicBezTo>
                    <a:pt x="8749" y="-463"/>
                    <a:pt x="12000" y="1840"/>
                    <a:pt x="12542" y="5295"/>
                  </a:cubicBezTo>
                  <a:lnTo>
                    <a:pt x="40448" y="172189"/>
                  </a:lnTo>
                  <a:cubicBezTo>
                    <a:pt x="40990" y="175644"/>
                    <a:pt x="38687" y="178895"/>
                    <a:pt x="35233" y="179437"/>
                  </a:cubicBezTo>
                  <a:cubicBezTo>
                    <a:pt x="31778" y="179979"/>
                    <a:pt x="28527" y="177676"/>
                    <a:pt x="27985" y="174222"/>
                  </a:cubicBezTo>
                  <a:lnTo>
                    <a:pt x="79" y="73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9" name="Google Shape;1179;p33"/>
            <p:cNvSpPr/>
            <p:nvPr/>
          </p:nvSpPr>
          <p:spPr>
            <a:xfrm>
              <a:off x="2191735" y="6545364"/>
              <a:ext cx="99257" cy="73244"/>
            </a:xfrm>
            <a:custGeom>
              <a:avLst/>
              <a:gdLst/>
              <a:ahLst/>
              <a:cxnLst/>
              <a:rect l="l" t="t" r="r" b="b"/>
              <a:pathLst>
                <a:path w="99257" h="73244" extrusionOk="0">
                  <a:moveTo>
                    <a:pt x="85527" y="14202"/>
                  </a:moveTo>
                  <a:cubicBezTo>
                    <a:pt x="138427" y="51456"/>
                    <a:pt x="22874" y="103610"/>
                    <a:pt x="1944" y="50846"/>
                  </a:cubicBezTo>
                  <a:cubicBezTo>
                    <a:pt x="-9706" y="21450"/>
                    <a:pt x="32627" y="-23051"/>
                    <a:pt x="85527" y="142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0" name="Google Shape;1180;p33"/>
            <p:cNvSpPr/>
            <p:nvPr/>
          </p:nvSpPr>
          <p:spPr>
            <a:xfrm>
              <a:off x="2186003" y="6539025"/>
              <a:ext cx="110668" cy="85951"/>
            </a:xfrm>
            <a:custGeom>
              <a:avLst/>
              <a:gdLst/>
              <a:ahLst/>
              <a:cxnLst/>
              <a:rect l="l" t="t" r="r" b="b"/>
              <a:pathLst>
                <a:path w="110668" h="85951" extrusionOk="0">
                  <a:moveTo>
                    <a:pt x="88143" y="25824"/>
                  </a:moveTo>
                  <a:cubicBezTo>
                    <a:pt x="96677" y="31852"/>
                    <a:pt x="99793" y="37813"/>
                    <a:pt x="99115" y="43164"/>
                  </a:cubicBezTo>
                  <a:cubicBezTo>
                    <a:pt x="98371" y="49328"/>
                    <a:pt x="93155" y="55559"/>
                    <a:pt x="85637" y="60775"/>
                  </a:cubicBezTo>
                  <a:cubicBezTo>
                    <a:pt x="77373" y="66464"/>
                    <a:pt x="66604" y="70731"/>
                    <a:pt x="55631" y="72425"/>
                  </a:cubicBezTo>
                  <a:cubicBezTo>
                    <a:pt x="37614" y="75202"/>
                    <a:pt x="19393" y="71002"/>
                    <a:pt x="12891" y="54611"/>
                  </a:cubicBezTo>
                  <a:cubicBezTo>
                    <a:pt x="10927" y="49666"/>
                    <a:pt x="10994" y="44112"/>
                    <a:pt x="12688" y="38693"/>
                  </a:cubicBezTo>
                  <a:cubicBezTo>
                    <a:pt x="14584" y="32665"/>
                    <a:pt x="18513" y="26840"/>
                    <a:pt x="23999" y="22234"/>
                  </a:cubicBezTo>
                  <a:cubicBezTo>
                    <a:pt x="29621" y="17493"/>
                    <a:pt x="36869" y="14106"/>
                    <a:pt x="45268" y="12955"/>
                  </a:cubicBezTo>
                  <a:cubicBezTo>
                    <a:pt x="57527" y="11329"/>
                    <a:pt x="72225" y="14580"/>
                    <a:pt x="88075" y="25757"/>
                  </a:cubicBezTo>
                  <a:lnTo>
                    <a:pt x="88075" y="25757"/>
                  </a:lnTo>
                  <a:close/>
                  <a:moveTo>
                    <a:pt x="110495" y="44722"/>
                  </a:moveTo>
                  <a:cubicBezTo>
                    <a:pt x="111646" y="34562"/>
                    <a:pt x="107176" y="24198"/>
                    <a:pt x="94306" y="15190"/>
                  </a:cubicBezTo>
                  <a:cubicBezTo>
                    <a:pt x="75951" y="2253"/>
                    <a:pt x="58611" y="-1472"/>
                    <a:pt x="43981" y="492"/>
                  </a:cubicBezTo>
                  <a:cubicBezTo>
                    <a:pt x="33414" y="1914"/>
                    <a:pt x="24270" y="6249"/>
                    <a:pt x="17091" y="12277"/>
                  </a:cubicBezTo>
                  <a:cubicBezTo>
                    <a:pt x="9775" y="18373"/>
                    <a:pt x="4560" y="26298"/>
                    <a:pt x="1918" y="34630"/>
                  </a:cubicBezTo>
                  <a:cubicBezTo>
                    <a:pt x="-723" y="42961"/>
                    <a:pt x="-723" y="51766"/>
                    <a:pt x="2460" y="59758"/>
                  </a:cubicBezTo>
                  <a:cubicBezTo>
                    <a:pt x="11469" y="82449"/>
                    <a:pt x="34633" y="88545"/>
                    <a:pt x="57256" y="85023"/>
                  </a:cubicBezTo>
                  <a:cubicBezTo>
                    <a:pt x="69787" y="83059"/>
                    <a:pt x="82250" y="78182"/>
                    <a:pt x="91800" y="71544"/>
                  </a:cubicBezTo>
                  <a:cubicBezTo>
                    <a:pt x="102096" y="64432"/>
                    <a:pt x="109343" y="55085"/>
                    <a:pt x="110562" y="448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1" name="Google Shape;1181;p33"/>
            <p:cNvSpPr/>
            <p:nvPr/>
          </p:nvSpPr>
          <p:spPr>
            <a:xfrm>
              <a:off x="2136241" y="6395110"/>
              <a:ext cx="130318" cy="111082"/>
            </a:xfrm>
            <a:custGeom>
              <a:avLst/>
              <a:gdLst/>
              <a:ahLst/>
              <a:cxnLst/>
              <a:rect l="l" t="t" r="r" b="b"/>
              <a:pathLst>
                <a:path w="130318" h="111082" extrusionOk="0">
                  <a:moveTo>
                    <a:pt x="0" y="58454"/>
                  </a:moveTo>
                  <a:lnTo>
                    <a:pt x="121243" y="0"/>
                  </a:lnTo>
                  <a:lnTo>
                    <a:pt x="130319" y="54322"/>
                  </a:lnTo>
                  <a:lnTo>
                    <a:pt x="8805" y="111083"/>
                  </a:lnTo>
                  <a:lnTo>
                    <a:pt x="0" y="5845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2" name="Google Shape;1182;p33"/>
            <p:cNvSpPr/>
            <p:nvPr/>
          </p:nvSpPr>
          <p:spPr>
            <a:xfrm>
              <a:off x="2129857" y="6388802"/>
              <a:ext cx="143013" cy="123684"/>
            </a:xfrm>
            <a:custGeom>
              <a:avLst/>
              <a:gdLst/>
              <a:ahLst/>
              <a:cxnLst/>
              <a:rect l="l" t="t" r="r" b="b"/>
              <a:pathLst>
                <a:path w="143013" h="123684" extrusionOk="0">
                  <a:moveTo>
                    <a:pt x="3810" y="58936"/>
                  </a:moveTo>
                  <a:lnTo>
                    <a:pt x="124849" y="618"/>
                  </a:lnTo>
                  <a:cubicBezTo>
                    <a:pt x="127965" y="-872"/>
                    <a:pt x="131758" y="415"/>
                    <a:pt x="133316" y="3598"/>
                  </a:cubicBezTo>
                  <a:cubicBezTo>
                    <a:pt x="133587" y="4140"/>
                    <a:pt x="133790" y="4750"/>
                    <a:pt x="133858" y="5292"/>
                  </a:cubicBezTo>
                  <a:lnTo>
                    <a:pt x="142934" y="59546"/>
                  </a:lnTo>
                  <a:cubicBezTo>
                    <a:pt x="143408" y="62526"/>
                    <a:pt x="141715" y="65371"/>
                    <a:pt x="139006" y="66455"/>
                  </a:cubicBezTo>
                  <a:lnTo>
                    <a:pt x="17831" y="123080"/>
                  </a:lnTo>
                  <a:cubicBezTo>
                    <a:pt x="14647" y="124570"/>
                    <a:pt x="10922" y="123215"/>
                    <a:pt x="9432" y="120032"/>
                  </a:cubicBezTo>
                  <a:cubicBezTo>
                    <a:pt x="9161" y="119490"/>
                    <a:pt x="9025" y="118948"/>
                    <a:pt x="8890" y="118406"/>
                  </a:cubicBezTo>
                  <a:lnTo>
                    <a:pt x="84" y="65777"/>
                  </a:lnTo>
                  <a:cubicBezTo>
                    <a:pt x="-389" y="62865"/>
                    <a:pt x="1168" y="60088"/>
                    <a:pt x="3810" y="58936"/>
                  </a:cubicBezTo>
                  <a:lnTo>
                    <a:pt x="3810" y="58936"/>
                  </a:lnTo>
                  <a:close/>
                  <a:moveTo>
                    <a:pt x="122750" y="15655"/>
                  </a:moveTo>
                  <a:lnTo>
                    <a:pt x="13360" y="68351"/>
                  </a:lnTo>
                  <a:lnTo>
                    <a:pt x="19998" y="108111"/>
                  </a:lnTo>
                  <a:lnTo>
                    <a:pt x="129658" y="56904"/>
                  </a:lnTo>
                  <a:lnTo>
                    <a:pt x="122750" y="1565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3" name="Google Shape;1183;p33"/>
            <p:cNvSpPr/>
            <p:nvPr/>
          </p:nvSpPr>
          <p:spPr>
            <a:xfrm>
              <a:off x="2220527" y="6560825"/>
              <a:ext cx="49941" cy="18192"/>
            </a:xfrm>
            <a:custGeom>
              <a:avLst/>
              <a:gdLst/>
              <a:ahLst/>
              <a:cxnLst/>
              <a:rect l="l" t="t" r="r" b="b"/>
              <a:pathLst>
                <a:path w="49941" h="18192" extrusionOk="0">
                  <a:moveTo>
                    <a:pt x="49284" y="18113"/>
                  </a:moveTo>
                  <a:cubicBezTo>
                    <a:pt x="35602" y="6395"/>
                    <a:pt x="18533" y="4160"/>
                    <a:pt x="2684" y="10121"/>
                  </a:cubicBezTo>
                  <a:cubicBezTo>
                    <a:pt x="720" y="10866"/>
                    <a:pt x="-974" y="7750"/>
                    <a:pt x="652" y="6260"/>
                  </a:cubicBezTo>
                  <a:cubicBezTo>
                    <a:pt x="15350" y="-7964"/>
                    <a:pt x="38447" y="4770"/>
                    <a:pt x="49826" y="17504"/>
                  </a:cubicBezTo>
                  <a:cubicBezTo>
                    <a:pt x="50165" y="17910"/>
                    <a:pt x="49691" y="18384"/>
                    <a:pt x="49284" y="181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4" name="Google Shape;1184;p33"/>
            <p:cNvSpPr/>
            <p:nvPr/>
          </p:nvSpPr>
          <p:spPr>
            <a:xfrm>
              <a:off x="2105342" y="6601720"/>
              <a:ext cx="42664" cy="20715"/>
            </a:xfrm>
            <a:custGeom>
              <a:avLst/>
              <a:gdLst/>
              <a:ahLst/>
              <a:cxnLst/>
              <a:rect l="l" t="t" r="r" b="b"/>
              <a:pathLst>
                <a:path w="42664" h="20715" extrusionOk="0">
                  <a:moveTo>
                    <a:pt x="42007" y="20567"/>
                  </a:moveTo>
                  <a:cubicBezTo>
                    <a:pt x="36927" y="16503"/>
                    <a:pt x="31305" y="13455"/>
                    <a:pt x="25819" y="10339"/>
                  </a:cubicBezTo>
                  <a:cubicBezTo>
                    <a:pt x="17691" y="5734"/>
                    <a:pt x="10240" y="6479"/>
                    <a:pt x="1638" y="6546"/>
                  </a:cubicBezTo>
                  <a:cubicBezTo>
                    <a:pt x="80" y="6546"/>
                    <a:pt x="-665" y="3972"/>
                    <a:pt x="757" y="3024"/>
                  </a:cubicBezTo>
                  <a:cubicBezTo>
                    <a:pt x="15185" y="-6458"/>
                    <a:pt x="32524" y="8375"/>
                    <a:pt x="42549" y="19754"/>
                  </a:cubicBezTo>
                  <a:cubicBezTo>
                    <a:pt x="42887" y="20161"/>
                    <a:pt x="42413" y="20974"/>
                    <a:pt x="42007" y="206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85" name="Google Shape;1185;p33"/>
          <p:cNvGrpSpPr/>
          <p:nvPr/>
        </p:nvGrpSpPr>
        <p:grpSpPr>
          <a:xfrm rot="1538103">
            <a:off x="6719181" y="2360680"/>
            <a:ext cx="211158" cy="328031"/>
            <a:chOff x="1723033" y="6295193"/>
            <a:chExt cx="169176" cy="262812"/>
          </a:xfrm>
        </p:grpSpPr>
        <p:sp>
          <p:nvSpPr>
            <p:cNvPr id="1186" name="Google Shape;1186;p33"/>
            <p:cNvSpPr/>
            <p:nvPr/>
          </p:nvSpPr>
          <p:spPr>
            <a:xfrm>
              <a:off x="1780494" y="6338338"/>
              <a:ext cx="40543" cy="179515"/>
            </a:xfrm>
            <a:custGeom>
              <a:avLst/>
              <a:gdLst/>
              <a:ahLst/>
              <a:cxnLst/>
              <a:rect l="l" t="t" r="r" b="b"/>
              <a:pathLst>
                <a:path w="40543" h="179515" extrusionOk="0">
                  <a:moveTo>
                    <a:pt x="79" y="7326"/>
                  </a:moveTo>
                  <a:cubicBezTo>
                    <a:pt x="-463" y="3872"/>
                    <a:pt x="1840" y="621"/>
                    <a:pt x="5294" y="79"/>
                  </a:cubicBezTo>
                  <a:cubicBezTo>
                    <a:pt x="8749" y="-463"/>
                    <a:pt x="12000" y="1840"/>
                    <a:pt x="12542" y="5294"/>
                  </a:cubicBezTo>
                  <a:lnTo>
                    <a:pt x="40448" y="172190"/>
                  </a:lnTo>
                  <a:cubicBezTo>
                    <a:pt x="41058" y="175644"/>
                    <a:pt x="38687" y="178895"/>
                    <a:pt x="35233" y="179437"/>
                  </a:cubicBezTo>
                  <a:cubicBezTo>
                    <a:pt x="31778" y="179979"/>
                    <a:pt x="28527" y="177676"/>
                    <a:pt x="27917" y="174221"/>
                  </a:cubicBezTo>
                  <a:lnTo>
                    <a:pt x="11" y="73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7" name="Google Shape;1187;p33"/>
            <p:cNvSpPr/>
            <p:nvPr/>
          </p:nvSpPr>
          <p:spPr>
            <a:xfrm>
              <a:off x="1728316" y="6477833"/>
              <a:ext cx="90742" cy="73871"/>
            </a:xfrm>
            <a:custGeom>
              <a:avLst/>
              <a:gdLst/>
              <a:ahLst/>
              <a:cxnLst/>
              <a:rect l="l" t="t" r="r" b="b"/>
              <a:pathLst>
                <a:path w="90742" h="73871" extrusionOk="0">
                  <a:moveTo>
                    <a:pt x="82331" y="26124"/>
                  </a:moveTo>
                  <a:cubicBezTo>
                    <a:pt x="122091" y="76247"/>
                    <a:pt x="8434" y="96296"/>
                    <a:pt x="306" y="39535"/>
                  </a:cubicBezTo>
                  <a:cubicBezTo>
                    <a:pt x="-4232" y="7904"/>
                    <a:pt x="42572" y="-23999"/>
                    <a:pt x="82331" y="261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8" name="Google Shape;1188;p33"/>
            <p:cNvSpPr/>
            <p:nvPr/>
          </p:nvSpPr>
          <p:spPr>
            <a:xfrm>
              <a:off x="1723033" y="6471432"/>
              <a:ext cx="101373" cy="86573"/>
            </a:xfrm>
            <a:custGeom>
              <a:avLst/>
              <a:gdLst/>
              <a:ahLst/>
              <a:cxnLst/>
              <a:rect l="l" t="t" r="r" b="b"/>
              <a:pathLst>
                <a:path w="101373" h="86573" extrusionOk="0">
                  <a:moveTo>
                    <a:pt x="83821" y="36861"/>
                  </a:moveTo>
                  <a:cubicBezTo>
                    <a:pt x="90255" y="44921"/>
                    <a:pt x="91813" y="51559"/>
                    <a:pt x="90120" y="56571"/>
                  </a:cubicBezTo>
                  <a:cubicBezTo>
                    <a:pt x="88223" y="62328"/>
                    <a:pt x="82331" y="67002"/>
                    <a:pt x="74541" y="70118"/>
                  </a:cubicBezTo>
                  <a:cubicBezTo>
                    <a:pt x="66007" y="73505"/>
                    <a:pt x="55508" y="74724"/>
                    <a:pt x="45416" y="73505"/>
                  </a:cubicBezTo>
                  <a:cubicBezTo>
                    <a:pt x="28753" y="71404"/>
                    <a:pt x="13378" y="62531"/>
                    <a:pt x="10804" y="44853"/>
                  </a:cubicBezTo>
                  <a:cubicBezTo>
                    <a:pt x="10059" y="39570"/>
                    <a:pt x="11211" y="34151"/>
                    <a:pt x="13852" y="29410"/>
                  </a:cubicBezTo>
                  <a:cubicBezTo>
                    <a:pt x="16765" y="24059"/>
                    <a:pt x="21438" y="19453"/>
                    <a:pt x="27263" y="16473"/>
                  </a:cubicBezTo>
                  <a:cubicBezTo>
                    <a:pt x="33224" y="13357"/>
                    <a:pt x="40404" y="12003"/>
                    <a:pt x="48125" y="13086"/>
                  </a:cubicBezTo>
                  <a:cubicBezTo>
                    <a:pt x="59369" y="14779"/>
                    <a:pt x="71900" y="21824"/>
                    <a:pt x="83753" y="36861"/>
                  </a:cubicBezTo>
                  <a:lnTo>
                    <a:pt x="83753" y="36861"/>
                  </a:lnTo>
                  <a:close/>
                  <a:moveTo>
                    <a:pt x="100009" y="61109"/>
                  </a:moveTo>
                  <a:cubicBezTo>
                    <a:pt x="103125" y="51559"/>
                    <a:pt x="101160" y="40315"/>
                    <a:pt x="91475" y="28123"/>
                  </a:cubicBezTo>
                  <a:cubicBezTo>
                    <a:pt x="77657" y="10716"/>
                    <a:pt x="62959" y="2520"/>
                    <a:pt x="49480" y="488"/>
                  </a:cubicBezTo>
                  <a:cubicBezTo>
                    <a:pt x="39794" y="-935"/>
                    <a:pt x="30718" y="826"/>
                    <a:pt x="23064" y="4823"/>
                  </a:cubicBezTo>
                  <a:cubicBezTo>
                    <a:pt x="15342" y="8819"/>
                    <a:pt x="9043" y="15118"/>
                    <a:pt x="4979" y="22501"/>
                  </a:cubicBezTo>
                  <a:cubicBezTo>
                    <a:pt x="983" y="29884"/>
                    <a:pt x="-846" y="38418"/>
                    <a:pt x="373" y="46953"/>
                  </a:cubicBezTo>
                  <a:cubicBezTo>
                    <a:pt x="3828" y="71337"/>
                    <a:pt x="23335" y="83461"/>
                    <a:pt x="44264" y="86035"/>
                  </a:cubicBezTo>
                  <a:cubicBezTo>
                    <a:pt x="55847" y="87458"/>
                    <a:pt x="67903" y="86035"/>
                    <a:pt x="77792" y="82106"/>
                  </a:cubicBezTo>
                  <a:cubicBezTo>
                    <a:pt x="88426" y="77907"/>
                    <a:pt x="96758" y="70795"/>
                    <a:pt x="99873" y="611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9" name="Google Shape;1189;p33"/>
            <p:cNvSpPr/>
            <p:nvPr/>
          </p:nvSpPr>
          <p:spPr>
            <a:xfrm>
              <a:off x="1786805" y="6302993"/>
              <a:ext cx="96790" cy="94284"/>
            </a:xfrm>
            <a:custGeom>
              <a:avLst/>
              <a:gdLst/>
              <a:ahLst/>
              <a:cxnLst/>
              <a:rect l="l" t="t" r="r" b="b"/>
              <a:pathLst>
                <a:path w="96790" h="94284" extrusionOk="0">
                  <a:moveTo>
                    <a:pt x="0" y="41656"/>
                  </a:moveTo>
                  <a:lnTo>
                    <a:pt x="87647" y="0"/>
                  </a:lnTo>
                  <a:lnTo>
                    <a:pt x="96791" y="54322"/>
                  </a:lnTo>
                  <a:lnTo>
                    <a:pt x="8805" y="94285"/>
                  </a:lnTo>
                  <a:lnTo>
                    <a:pt x="0" y="4165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0" name="Google Shape;1190;p33"/>
            <p:cNvSpPr/>
            <p:nvPr/>
          </p:nvSpPr>
          <p:spPr>
            <a:xfrm>
              <a:off x="1780489" y="6295193"/>
              <a:ext cx="111720" cy="108378"/>
            </a:xfrm>
            <a:custGeom>
              <a:avLst/>
              <a:gdLst/>
              <a:ahLst/>
              <a:cxnLst/>
              <a:rect l="l" t="t" r="r" b="b"/>
              <a:pathLst>
                <a:path w="111720" h="108378" extrusionOk="0">
                  <a:moveTo>
                    <a:pt x="3810" y="43630"/>
                  </a:moveTo>
                  <a:lnTo>
                    <a:pt x="93556" y="619"/>
                  </a:lnTo>
                  <a:cubicBezTo>
                    <a:pt x="96672" y="-871"/>
                    <a:pt x="100465" y="416"/>
                    <a:pt x="102023" y="3532"/>
                  </a:cubicBezTo>
                  <a:cubicBezTo>
                    <a:pt x="102294" y="4074"/>
                    <a:pt x="102497" y="4683"/>
                    <a:pt x="102565" y="5225"/>
                  </a:cubicBezTo>
                  <a:lnTo>
                    <a:pt x="111641" y="59480"/>
                  </a:lnTo>
                  <a:cubicBezTo>
                    <a:pt x="112116" y="62460"/>
                    <a:pt x="110422" y="65305"/>
                    <a:pt x="107713" y="66389"/>
                  </a:cubicBezTo>
                  <a:lnTo>
                    <a:pt x="17831" y="107774"/>
                  </a:lnTo>
                  <a:cubicBezTo>
                    <a:pt x="14647" y="109263"/>
                    <a:pt x="10922" y="107909"/>
                    <a:pt x="9432" y="104725"/>
                  </a:cubicBezTo>
                  <a:cubicBezTo>
                    <a:pt x="9161" y="104183"/>
                    <a:pt x="9025" y="103642"/>
                    <a:pt x="8890" y="103100"/>
                  </a:cubicBezTo>
                  <a:lnTo>
                    <a:pt x="85" y="50403"/>
                  </a:lnTo>
                  <a:cubicBezTo>
                    <a:pt x="-390" y="47491"/>
                    <a:pt x="1168" y="44714"/>
                    <a:pt x="3810" y="43562"/>
                  </a:cubicBezTo>
                  <a:lnTo>
                    <a:pt x="3810" y="43562"/>
                  </a:lnTo>
                  <a:close/>
                  <a:moveTo>
                    <a:pt x="91457" y="15656"/>
                  </a:moveTo>
                  <a:lnTo>
                    <a:pt x="13360" y="53045"/>
                  </a:lnTo>
                  <a:lnTo>
                    <a:pt x="19998" y="92804"/>
                  </a:lnTo>
                  <a:lnTo>
                    <a:pt x="98366" y="56838"/>
                  </a:lnTo>
                  <a:lnTo>
                    <a:pt x="91457" y="1558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1" name="Google Shape;1191;p33"/>
            <p:cNvSpPr/>
            <p:nvPr/>
          </p:nvSpPr>
          <p:spPr>
            <a:xfrm>
              <a:off x="1755906" y="6492737"/>
              <a:ext cx="42664" cy="20715"/>
            </a:xfrm>
            <a:custGeom>
              <a:avLst/>
              <a:gdLst/>
              <a:ahLst/>
              <a:cxnLst/>
              <a:rect l="l" t="t" r="r" b="b"/>
              <a:pathLst>
                <a:path w="42664" h="20715" extrusionOk="0">
                  <a:moveTo>
                    <a:pt x="42007" y="20635"/>
                  </a:moveTo>
                  <a:cubicBezTo>
                    <a:pt x="36995" y="16571"/>
                    <a:pt x="31305" y="13523"/>
                    <a:pt x="25819" y="10407"/>
                  </a:cubicBezTo>
                  <a:cubicBezTo>
                    <a:pt x="17691" y="5801"/>
                    <a:pt x="10240" y="6546"/>
                    <a:pt x="1638" y="6546"/>
                  </a:cubicBezTo>
                  <a:cubicBezTo>
                    <a:pt x="80" y="6546"/>
                    <a:pt x="-665" y="3972"/>
                    <a:pt x="757" y="3024"/>
                  </a:cubicBezTo>
                  <a:cubicBezTo>
                    <a:pt x="15185" y="-6459"/>
                    <a:pt x="32524" y="8375"/>
                    <a:pt x="42549" y="19754"/>
                  </a:cubicBezTo>
                  <a:cubicBezTo>
                    <a:pt x="42887" y="20161"/>
                    <a:pt x="42413" y="20973"/>
                    <a:pt x="42007" y="206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2" name="Google Shape;1192;p33"/>
          <p:cNvGrpSpPr/>
          <p:nvPr/>
        </p:nvGrpSpPr>
        <p:grpSpPr>
          <a:xfrm rot="-1067392">
            <a:off x="5578503" y="3930485"/>
            <a:ext cx="308064" cy="202457"/>
            <a:chOff x="3376242" y="4050765"/>
            <a:chExt cx="308091" cy="202475"/>
          </a:xfrm>
        </p:grpSpPr>
        <p:sp>
          <p:nvSpPr>
            <p:cNvPr id="1193" name="Google Shape;1193;p33"/>
            <p:cNvSpPr/>
            <p:nvPr/>
          </p:nvSpPr>
          <p:spPr>
            <a:xfrm>
              <a:off x="3376242" y="4050765"/>
              <a:ext cx="308091" cy="202475"/>
            </a:xfrm>
            <a:custGeom>
              <a:avLst/>
              <a:gdLst/>
              <a:ahLst/>
              <a:cxnLst/>
              <a:rect l="l" t="t" r="r" b="b"/>
              <a:pathLst>
                <a:path w="308091" h="202475" extrusionOk="0">
                  <a:moveTo>
                    <a:pt x="308092" y="57800"/>
                  </a:moveTo>
                  <a:lnTo>
                    <a:pt x="196649" y="0"/>
                  </a:lnTo>
                  <a:cubicBezTo>
                    <a:pt x="168399" y="42927"/>
                    <a:pt x="117094" y="113131"/>
                    <a:pt x="88778" y="156059"/>
                  </a:cubicBezTo>
                  <a:cubicBezTo>
                    <a:pt x="74881" y="143330"/>
                    <a:pt x="58060" y="111572"/>
                    <a:pt x="39227" y="103130"/>
                  </a:cubicBezTo>
                  <a:cubicBezTo>
                    <a:pt x="22861" y="95791"/>
                    <a:pt x="-194" y="113911"/>
                    <a:pt x="1" y="130536"/>
                  </a:cubicBezTo>
                  <a:cubicBezTo>
                    <a:pt x="391" y="165800"/>
                    <a:pt x="67802" y="221911"/>
                    <a:pt x="85986" y="195739"/>
                  </a:cubicBezTo>
                  <a:cubicBezTo>
                    <a:pt x="134953" y="130016"/>
                    <a:pt x="192103" y="45525"/>
                    <a:pt x="192103" y="45525"/>
                  </a:cubicBezTo>
                  <a:lnTo>
                    <a:pt x="284517" y="94492"/>
                  </a:lnTo>
                  <a:lnTo>
                    <a:pt x="308092" y="57735"/>
                  </a:ln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4" name="Google Shape;1194;p33"/>
            <p:cNvSpPr/>
            <p:nvPr/>
          </p:nvSpPr>
          <p:spPr>
            <a:xfrm>
              <a:off x="3392403" y="4163620"/>
              <a:ext cx="36317" cy="13788"/>
            </a:xfrm>
            <a:custGeom>
              <a:avLst/>
              <a:gdLst/>
              <a:ahLst/>
              <a:cxnLst/>
              <a:rect l="l" t="t" r="r" b="b"/>
              <a:pathLst>
                <a:path w="36317" h="13788" extrusionOk="0">
                  <a:moveTo>
                    <a:pt x="36314" y="13785"/>
                  </a:moveTo>
                  <a:cubicBezTo>
                    <a:pt x="20988" y="-5698"/>
                    <a:pt x="2414" y="-2581"/>
                    <a:pt x="11" y="11057"/>
                  </a:cubicBezTo>
                  <a:cubicBezTo>
                    <a:pt x="-119" y="11706"/>
                    <a:pt x="920" y="12811"/>
                    <a:pt x="1440" y="12356"/>
                  </a:cubicBezTo>
                  <a:cubicBezTo>
                    <a:pt x="13844" y="1251"/>
                    <a:pt x="36639" y="14045"/>
                    <a:pt x="36314" y="13785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5" name="Google Shape;1195;p33"/>
            <p:cNvSpPr/>
            <p:nvPr/>
          </p:nvSpPr>
          <p:spPr>
            <a:xfrm>
              <a:off x="3393158" y="4183881"/>
              <a:ext cx="3642" cy="4839"/>
            </a:xfrm>
            <a:custGeom>
              <a:avLst/>
              <a:gdLst/>
              <a:ahLst/>
              <a:cxnLst/>
              <a:rect l="l" t="t" r="r" b="b"/>
              <a:pathLst>
                <a:path w="3642" h="4839" extrusionOk="0">
                  <a:moveTo>
                    <a:pt x="2569" y="83"/>
                  </a:moveTo>
                  <a:cubicBezTo>
                    <a:pt x="945" y="603"/>
                    <a:pt x="-223" y="1966"/>
                    <a:pt x="36" y="4045"/>
                  </a:cubicBezTo>
                  <a:cubicBezTo>
                    <a:pt x="101" y="4629"/>
                    <a:pt x="815" y="5084"/>
                    <a:pt x="1140" y="4694"/>
                  </a:cubicBezTo>
                  <a:cubicBezTo>
                    <a:pt x="2049" y="3655"/>
                    <a:pt x="1919" y="2096"/>
                    <a:pt x="3348" y="1512"/>
                  </a:cubicBezTo>
                  <a:cubicBezTo>
                    <a:pt x="4063" y="1252"/>
                    <a:pt x="3348" y="-176"/>
                    <a:pt x="2569" y="18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6" name="Google Shape;1196;p33"/>
            <p:cNvSpPr/>
            <p:nvPr/>
          </p:nvSpPr>
          <p:spPr>
            <a:xfrm>
              <a:off x="3580742" y="4072118"/>
              <a:ext cx="77969" cy="44197"/>
            </a:xfrm>
            <a:custGeom>
              <a:avLst/>
              <a:gdLst/>
              <a:ahLst/>
              <a:cxnLst/>
              <a:rect l="l" t="t" r="r" b="b"/>
              <a:pathLst>
                <a:path w="77969" h="44197" extrusionOk="0">
                  <a:moveTo>
                    <a:pt x="77550" y="42421"/>
                  </a:moveTo>
                  <a:cubicBezTo>
                    <a:pt x="64821" y="31316"/>
                    <a:pt x="17088" y="2091"/>
                    <a:pt x="1436" y="14"/>
                  </a:cubicBezTo>
                  <a:cubicBezTo>
                    <a:pt x="8" y="-181"/>
                    <a:pt x="-577" y="1767"/>
                    <a:pt x="722" y="2417"/>
                  </a:cubicBezTo>
                  <a:cubicBezTo>
                    <a:pt x="27738" y="16314"/>
                    <a:pt x="54949" y="28199"/>
                    <a:pt x="76316" y="43980"/>
                  </a:cubicBezTo>
                  <a:cubicBezTo>
                    <a:pt x="77355" y="44759"/>
                    <a:pt x="78589" y="43266"/>
                    <a:pt x="77615" y="42356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9A076E1-2D28-D381-AFD2-CDC34335052E}"/>
              </a:ext>
            </a:extLst>
          </p:cNvPr>
          <p:cNvSpPr/>
          <p:nvPr/>
        </p:nvSpPr>
        <p:spPr>
          <a:xfrm>
            <a:off x="837656" y="426795"/>
            <a:ext cx="1376989" cy="612288"/>
          </a:xfrm>
          <a:prstGeom prst="roundRect">
            <a:avLst>
              <a:gd name="adj" fmla="val 15646"/>
            </a:avLst>
          </a:prstGeom>
          <a:solidFill>
            <a:schemeClr val="bg2"/>
          </a:solidFill>
          <a:ln>
            <a:solidFill>
              <a:schemeClr val="accent4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4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B5719C4-AFD8-FB1A-AC16-FB0C0F8C44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1514085"/>
              </p:ext>
            </p:extLst>
          </p:nvPr>
        </p:nvGraphicFramePr>
        <p:xfrm>
          <a:off x="377370" y="601247"/>
          <a:ext cx="8389260" cy="3941005"/>
        </p:xfrm>
        <a:graphic>
          <a:graphicData uri="http://schemas.openxmlformats.org/drawingml/2006/table">
            <a:tbl>
              <a:tblPr>
                <a:tableStyleId>{FABFCF23-3B69-468F-B69F-88F6DE6A72F2}</a:tableStyleId>
              </a:tblPr>
              <a:tblGrid>
                <a:gridCol w="1693700">
                  <a:extLst>
                    <a:ext uri="{9D8B030D-6E8A-4147-A177-3AD203B41FA5}">
                      <a16:colId xmlns:a16="http://schemas.microsoft.com/office/drawing/2014/main" val="3735073878"/>
                    </a:ext>
                  </a:extLst>
                </a:gridCol>
                <a:gridCol w="3328230">
                  <a:extLst>
                    <a:ext uri="{9D8B030D-6E8A-4147-A177-3AD203B41FA5}">
                      <a16:colId xmlns:a16="http://schemas.microsoft.com/office/drawing/2014/main" val="2506837389"/>
                    </a:ext>
                  </a:extLst>
                </a:gridCol>
                <a:gridCol w="3367330">
                  <a:extLst>
                    <a:ext uri="{9D8B030D-6E8A-4147-A177-3AD203B41FA5}">
                      <a16:colId xmlns:a16="http://schemas.microsoft.com/office/drawing/2014/main" val="266650402"/>
                    </a:ext>
                  </a:extLst>
                </a:gridCol>
              </a:tblGrid>
              <a:tr h="4997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 điểm</a:t>
                      </a:r>
                    </a:p>
                  </a:txBody>
                  <a:tcPr marL="56000" marR="56000" marT="28000" marB="2800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Kèn oboe</a:t>
                      </a:r>
                    </a:p>
                  </a:txBody>
                  <a:tcPr marL="56000" marR="56000" marT="28000" marB="2800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Kèn cor</a:t>
                      </a:r>
                    </a:p>
                  </a:txBody>
                  <a:tcPr marL="56000" marR="56000" marT="28000" marB="2800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657055"/>
                  </a:ext>
                </a:extLst>
              </a:tr>
              <a:tr h="4997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Loại nhạc cụ</a:t>
                      </a:r>
                    </a:p>
                  </a:txBody>
                  <a:tcPr marL="56000" marR="56000" marT="28000" marB="2800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Kèn gỗ</a:t>
                      </a:r>
                    </a:p>
                  </a:txBody>
                  <a:tcPr marL="56000" marR="56000" marT="28000" marB="2800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Kèn đồng</a:t>
                      </a:r>
                    </a:p>
                  </a:txBody>
                  <a:tcPr marL="56000" marR="56000" marT="28000" marB="2800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2502737"/>
                  </a:ext>
                </a:extLst>
              </a:tr>
              <a:tr h="19561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Cấu trúc</a:t>
                      </a:r>
                    </a:p>
                  </a:txBody>
                  <a:tcPr marL="56000" marR="56000" marT="28000" marB="2800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Thân dài, thon, thường làm bằng gỗ hoặc nhựa, với lỗ ngón tay và phím kim loại; sử dụng lưỡi kép làm từ sậy.</a:t>
                      </a:r>
                    </a:p>
                  </a:txBody>
                  <a:tcPr marL="56000" marR="56000" marT="28000" marB="2800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Thân dài cuộn tròn thành nhiều vòng, thường làm bằng đồng thau, với miệng thổi hình cốc và loe chuông lớn.</a:t>
                      </a:r>
                    </a:p>
                  </a:txBody>
                  <a:tcPr marL="56000" marR="56000" marT="28000" marB="2800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07395"/>
                  </a:ext>
                </a:extLst>
              </a:tr>
              <a:tr h="9852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Âm thanh</a:t>
                      </a:r>
                    </a:p>
                  </a:txBody>
                  <a:tcPr marL="56000" marR="56000" marT="28000" marB="2800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Sáng, rõ ràng, sắc nét.</a:t>
                      </a:r>
                    </a:p>
                  </a:txBody>
                  <a:tcPr marL="56000" marR="56000" marT="28000" marB="2800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Ấm áp, du dương, có thể biến đổi từ mạnh mẽ đến nhẹ nhàng.</a:t>
                      </a:r>
                    </a:p>
                  </a:txBody>
                  <a:tcPr marL="56000" marR="56000" marT="28000" marB="2800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9330778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B5719C4-AFD8-FB1A-AC16-FB0C0F8C44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5607289"/>
              </p:ext>
            </p:extLst>
          </p:nvPr>
        </p:nvGraphicFramePr>
        <p:xfrm>
          <a:off x="377370" y="747119"/>
          <a:ext cx="8389260" cy="3649262"/>
        </p:xfrm>
        <a:graphic>
          <a:graphicData uri="http://schemas.openxmlformats.org/drawingml/2006/table">
            <a:tbl>
              <a:tblPr>
                <a:tableStyleId>{FABFCF23-3B69-468F-B69F-88F6DE6A72F2}</a:tableStyleId>
              </a:tblPr>
              <a:tblGrid>
                <a:gridCol w="1693700">
                  <a:extLst>
                    <a:ext uri="{9D8B030D-6E8A-4147-A177-3AD203B41FA5}">
                      <a16:colId xmlns:a16="http://schemas.microsoft.com/office/drawing/2014/main" val="3735073878"/>
                    </a:ext>
                  </a:extLst>
                </a:gridCol>
                <a:gridCol w="3328230">
                  <a:extLst>
                    <a:ext uri="{9D8B030D-6E8A-4147-A177-3AD203B41FA5}">
                      <a16:colId xmlns:a16="http://schemas.microsoft.com/office/drawing/2014/main" val="2506837389"/>
                    </a:ext>
                  </a:extLst>
                </a:gridCol>
                <a:gridCol w="3367330">
                  <a:extLst>
                    <a:ext uri="{9D8B030D-6E8A-4147-A177-3AD203B41FA5}">
                      <a16:colId xmlns:a16="http://schemas.microsoft.com/office/drawing/2014/main" val="266650402"/>
                    </a:ext>
                  </a:extLst>
                </a:gridCol>
              </a:tblGrid>
              <a:tr h="4997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 điểm</a:t>
                      </a:r>
                    </a:p>
                  </a:txBody>
                  <a:tcPr marL="56000" marR="56000" marT="28000" marB="2800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Kèn oboe</a:t>
                      </a:r>
                    </a:p>
                  </a:txBody>
                  <a:tcPr marL="56000" marR="56000" marT="28000" marB="2800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Kèn cor</a:t>
                      </a:r>
                    </a:p>
                  </a:txBody>
                  <a:tcPr marL="56000" marR="56000" marT="28000" marB="2800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657055"/>
                  </a:ext>
                </a:extLst>
              </a:tr>
              <a:tr h="4997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1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Vai trò trong dàn nhạc</a:t>
                      </a:r>
                      <a:endParaRPr lang="vi-VN" sz="180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Melodi, hòa âm, đôi khi solo.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Hòa âm, hỗ trợ, đôi khi solo.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2502737"/>
                  </a:ext>
                </a:extLst>
              </a:tr>
              <a:tr h="5173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1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 liệu chính</a:t>
                      </a:r>
                      <a:endParaRPr lang="vi-VN" sz="180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Gỗ hoặc nhựa.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 thau.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07395"/>
                  </a:ext>
                </a:extLst>
              </a:tr>
              <a:tr h="4934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Kích thước</a:t>
                      </a:r>
                      <a:endParaRPr lang="vi-VN" sz="180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Nhỏ gọn.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Lớn, cuộn tròn.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9330778"/>
                  </a:ext>
                </a:extLst>
              </a:tr>
              <a:tr h="9852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Lịch sử</a:t>
                      </a:r>
                      <a:endParaRPr lang="vi-VN" sz="180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 thời cổ đại và trung cổ; phát triển hiện đại vào thế kỷ XVII ở Pháp.</a:t>
                      </a:r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 thời săn bắn cổ đại; phát triển hiện đại vào thế kỷ XVII và XVIII.</a:t>
                      </a:r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88065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50545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8">
            <a:extLst>
              <a:ext uri="{FF2B5EF4-FFF2-40B4-BE49-F238E27FC236}">
                <a16:creationId xmlns:a16="http://schemas.microsoft.com/office/drawing/2014/main" id="{E142CB07-3F24-D305-6C8B-3D0A78A3E721}"/>
              </a:ext>
            </a:extLst>
          </p:cNvPr>
          <p:cNvSpPr/>
          <p:nvPr/>
        </p:nvSpPr>
        <p:spPr>
          <a:xfrm>
            <a:off x="2814768" y="1564210"/>
            <a:ext cx="3523550" cy="3507400"/>
          </a:xfrm>
          <a:custGeom>
            <a:avLst/>
            <a:gdLst/>
            <a:ahLst/>
            <a:cxnLst/>
            <a:rect l="l" t="t" r="r" b="b"/>
            <a:pathLst>
              <a:path w="1093741" h="1088728">
                <a:moveTo>
                  <a:pt x="0" y="0"/>
                </a:moveTo>
                <a:lnTo>
                  <a:pt x="1093741" y="0"/>
                </a:lnTo>
                <a:lnTo>
                  <a:pt x="1093741" y="1088728"/>
                </a:lnTo>
                <a:lnTo>
                  <a:pt x="0" y="10887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244" name="Google Shape;3244;p59"/>
          <p:cNvSpPr/>
          <p:nvPr/>
        </p:nvSpPr>
        <p:spPr>
          <a:xfrm>
            <a:off x="887391" y="5157043"/>
            <a:ext cx="509727" cy="412955"/>
          </a:xfrm>
          <a:custGeom>
            <a:avLst/>
            <a:gdLst/>
            <a:ahLst/>
            <a:cxnLst/>
            <a:rect l="l" t="t" r="r" b="b"/>
            <a:pathLst>
              <a:path w="7685" h="6226" extrusionOk="0">
                <a:moveTo>
                  <a:pt x="0" y="1"/>
                </a:moveTo>
                <a:lnTo>
                  <a:pt x="0" y="4172"/>
                </a:lnTo>
                <a:cubicBezTo>
                  <a:pt x="1419" y="5003"/>
                  <a:pt x="3968" y="6170"/>
                  <a:pt x="7161" y="6226"/>
                </a:cubicBezTo>
                <a:lnTo>
                  <a:pt x="7684" y="1"/>
                </a:lnTo>
                <a:close/>
              </a:path>
            </a:pathLst>
          </a:custGeom>
          <a:solidFill>
            <a:srgbClr val="BBB9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45" name="Google Shape;3245;p59"/>
          <p:cNvSpPr/>
          <p:nvPr/>
        </p:nvSpPr>
        <p:spPr>
          <a:xfrm>
            <a:off x="1466364" y="5157043"/>
            <a:ext cx="509727" cy="412955"/>
          </a:xfrm>
          <a:custGeom>
            <a:avLst/>
            <a:gdLst/>
            <a:ahLst/>
            <a:cxnLst/>
            <a:rect l="l" t="t" r="r" b="b"/>
            <a:pathLst>
              <a:path w="7685" h="6226" extrusionOk="0">
                <a:moveTo>
                  <a:pt x="1" y="1"/>
                </a:moveTo>
                <a:lnTo>
                  <a:pt x="523" y="6226"/>
                </a:lnTo>
                <a:cubicBezTo>
                  <a:pt x="3717" y="6170"/>
                  <a:pt x="6266" y="5003"/>
                  <a:pt x="7685" y="4172"/>
                </a:cubicBezTo>
                <a:lnTo>
                  <a:pt x="7685" y="1"/>
                </a:lnTo>
                <a:close/>
              </a:path>
            </a:pathLst>
          </a:custGeom>
          <a:solidFill>
            <a:srgbClr val="BBB9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26A2C7-AD7E-818B-8597-8CCFE2CF45DE}"/>
              </a:ext>
            </a:extLst>
          </p:cNvPr>
          <p:cNvSpPr txBox="1"/>
          <p:nvPr/>
        </p:nvSpPr>
        <p:spPr>
          <a:xfrm>
            <a:off x="1541336" y="987241"/>
            <a:ext cx="6061328" cy="1153938"/>
          </a:xfrm>
          <a:prstGeom prst="rect">
            <a:avLst/>
          </a:prstGeom>
          <a:noFill/>
        </p:spPr>
        <p:txBody>
          <a:bodyPr wrap="square" rtlCol="0" anchor="t">
            <a:prstTxWarp prst="textArchUp">
              <a:avLst>
                <a:gd name="adj" fmla="val 9381537"/>
              </a:avLst>
            </a:prstTxWarp>
            <a:spAutoFit/>
          </a:bodyPr>
          <a:lstStyle/>
          <a:p>
            <a:pPr algn="ctr"/>
            <a:r>
              <a:rPr lang="vi-VN" sz="3000" b="1" dirty="0">
                <a:solidFill>
                  <a:schemeClr val="bg2"/>
                </a:solidFill>
              </a:rPr>
              <a:t>HÃY CHỌN ĐÁP ÁN ĐÚNG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AACDEE3-140B-ED5B-8704-242F61B6D53C}"/>
              </a:ext>
            </a:extLst>
          </p:cNvPr>
          <p:cNvSpPr txBox="1"/>
          <p:nvPr/>
        </p:nvSpPr>
        <p:spPr>
          <a:xfrm>
            <a:off x="5653312" y="1907112"/>
            <a:ext cx="2628754" cy="18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A. Đầu thế kỉ XX.</a:t>
            </a:r>
          </a:p>
          <a:p>
            <a:pPr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B. Giữa thế kỉ XVII.</a:t>
            </a:r>
          </a:p>
          <a:p>
            <a:pPr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C. Cuối thế kỉ XII.</a:t>
            </a:r>
          </a:p>
          <a:p>
            <a:pPr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D. Khoảng thế kỉ XV. 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B3584176-CCA9-1645-A2BB-1ECF5EB0485D}"/>
              </a:ext>
            </a:extLst>
          </p:cNvPr>
          <p:cNvSpPr txBox="1">
            <a:spLocks/>
          </p:cNvSpPr>
          <p:nvPr/>
        </p:nvSpPr>
        <p:spPr>
          <a:xfrm>
            <a:off x="524656" y="815764"/>
            <a:ext cx="8094688" cy="501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pPr algn="ctr"/>
            <a:r>
              <a:rPr lang="vi-VN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1: Kèn oboe xuất hiện vào khoảng thời gian nào?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B329DC0-399C-7F16-E589-82C5137D0928}"/>
              </a:ext>
            </a:extLst>
          </p:cNvPr>
          <p:cNvSpPr/>
          <p:nvPr/>
        </p:nvSpPr>
        <p:spPr>
          <a:xfrm>
            <a:off x="5583835" y="2409016"/>
            <a:ext cx="434340" cy="439091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Hình ảnh 2">
            <a:extLst>
              <a:ext uri="{FF2B5EF4-FFF2-40B4-BE49-F238E27FC236}">
                <a16:creationId xmlns:a16="http://schemas.microsoft.com/office/drawing/2014/main" id="{D583E8AF-6C90-23BA-6BF8-C63AAFFB25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848" r="848"/>
          <a:stretch/>
        </p:blipFill>
        <p:spPr>
          <a:xfrm>
            <a:off x="652071" y="1536773"/>
            <a:ext cx="4391529" cy="2975265"/>
          </a:xfrm>
          <a:prstGeom prst="roundRect">
            <a:avLst>
              <a:gd name="adj" fmla="val 4078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7344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4" grpId="0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2">
            <a:extLst>
              <a:ext uri="{FF2B5EF4-FFF2-40B4-BE49-F238E27FC236}">
                <a16:creationId xmlns:a16="http://schemas.microsoft.com/office/drawing/2014/main" id="{D583E8AF-6C90-23BA-6BF8-C63AAFFB25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1737" b="1737"/>
          <a:stretch/>
        </p:blipFill>
        <p:spPr>
          <a:xfrm>
            <a:off x="5472993" y="1326629"/>
            <a:ext cx="2941198" cy="3494165"/>
          </a:xfrm>
          <a:prstGeom prst="roundRect">
            <a:avLst>
              <a:gd name="adj" fmla="val 4078"/>
            </a:avLst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ACDEE3-140B-ED5B-8704-242F61B6D53C}"/>
              </a:ext>
            </a:extLst>
          </p:cNvPr>
          <p:cNvSpPr txBox="1"/>
          <p:nvPr/>
        </p:nvSpPr>
        <p:spPr>
          <a:xfrm>
            <a:off x="1519591" y="2492394"/>
            <a:ext cx="3472134" cy="18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A. dàn nhạc giao hưởng.</a:t>
            </a:r>
          </a:p>
          <a:p>
            <a:pPr algn="just"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B. nhã nhạc cung đình Huế.</a:t>
            </a:r>
          </a:p>
          <a:p>
            <a:pPr algn="just"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C. dân ca quan họ Bắc Ninh.</a:t>
            </a:r>
          </a:p>
          <a:p>
            <a:pPr algn="just"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D. chèo.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B3584176-CCA9-1645-A2BB-1ECF5EB0485D}"/>
              </a:ext>
            </a:extLst>
          </p:cNvPr>
          <p:cNvSpPr txBox="1">
            <a:spLocks/>
          </p:cNvSpPr>
          <p:nvPr/>
        </p:nvSpPr>
        <p:spPr>
          <a:xfrm>
            <a:off x="1454046" y="666197"/>
            <a:ext cx="6235908" cy="531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pPr algn="ctr"/>
            <a:r>
              <a:rPr lang="vi-VN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2: Kèn oboe được sử dụng trong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B329DC0-399C-7F16-E589-82C5137D0928}"/>
              </a:ext>
            </a:extLst>
          </p:cNvPr>
          <p:cNvSpPr/>
          <p:nvPr/>
        </p:nvSpPr>
        <p:spPr>
          <a:xfrm>
            <a:off x="1454046" y="2568608"/>
            <a:ext cx="434340" cy="439091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95">
            <a:extLst>
              <a:ext uri="{FF2B5EF4-FFF2-40B4-BE49-F238E27FC236}">
                <a16:creationId xmlns:a16="http://schemas.microsoft.com/office/drawing/2014/main" id="{FF5A61A4-B082-A2C7-9467-A8908BCFF9F9}"/>
              </a:ext>
            </a:extLst>
          </p:cNvPr>
          <p:cNvSpPr/>
          <p:nvPr/>
        </p:nvSpPr>
        <p:spPr>
          <a:xfrm>
            <a:off x="2289290" y="1342556"/>
            <a:ext cx="1932736" cy="1009856"/>
          </a:xfrm>
          <a:custGeom>
            <a:avLst/>
            <a:gdLst/>
            <a:ahLst/>
            <a:cxnLst/>
            <a:rect l="l" t="t" r="r" b="b"/>
            <a:pathLst>
              <a:path w="1760177" h="919693">
                <a:moveTo>
                  <a:pt x="0" y="0"/>
                </a:moveTo>
                <a:lnTo>
                  <a:pt x="1760177" y="0"/>
                </a:lnTo>
                <a:lnTo>
                  <a:pt x="1760177" y="919693"/>
                </a:lnTo>
                <a:lnTo>
                  <a:pt x="0" y="9196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537964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4" grpId="0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AACDEE3-140B-ED5B-8704-242F61B6D53C}"/>
              </a:ext>
            </a:extLst>
          </p:cNvPr>
          <p:cNvSpPr txBox="1"/>
          <p:nvPr/>
        </p:nvSpPr>
        <p:spPr>
          <a:xfrm>
            <a:off x="5935917" y="1933094"/>
            <a:ext cx="2119088" cy="18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A. bộ gõ.</a:t>
            </a:r>
          </a:p>
          <a:p>
            <a:pPr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B. bộ kèn gỗ.</a:t>
            </a:r>
          </a:p>
          <a:p>
            <a:pPr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C. bộ trống.</a:t>
            </a:r>
          </a:p>
          <a:p>
            <a:pPr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D. Bộ kèn đồng.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B3584176-CCA9-1645-A2BB-1ECF5EB0485D}"/>
              </a:ext>
            </a:extLst>
          </p:cNvPr>
          <p:cNvSpPr txBox="1">
            <a:spLocks/>
          </p:cNvSpPr>
          <p:nvPr/>
        </p:nvSpPr>
        <p:spPr>
          <a:xfrm>
            <a:off x="202367" y="815764"/>
            <a:ext cx="8739266" cy="501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pPr algn="ctr"/>
            <a:r>
              <a:rPr lang="vi-VN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3: Kèn cor thuộc bộ nào trong dàn nhạc giao hưởng?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B329DC0-399C-7F16-E589-82C5137D0928}"/>
              </a:ext>
            </a:extLst>
          </p:cNvPr>
          <p:cNvSpPr/>
          <p:nvPr/>
        </p:nvSpPr>
        <p:spPr>
          <a:xfrm>
            <a:off x="5853658" y="2038638"/>
            <a:ext cx="434340" cy="439091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Hình ảnh 2">
            <a:extLst>
              <a:ext uri="{FF2B5EF4-FFF2-40B4-BE49-F238E27FC236}">
                <a16:creationId xmlns:a16="http://schemas.microsoft.com/office/drawing/2014/main" id="{D583E8AF-6C90-23BA-6BF8-C63AAFFB25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4833" b="4833"/>
          <a:stretch/>
        </p:blipFill>
        <p:spPr>
          <a:xfrm>
            <a:off x="652071" y="1536773"/>
            <a:ext cx="4391529" cy="2975265"/>
          </a:xfrm>
          <a:prstGeom prst="roundRect">
            <a:avLst>
              <a:gd name="adj" fmla="val 4078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17800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4" grpId="0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AACDEE3-140B-ED5B-8704-242F61B6D53C}"/>
              </a:ext>
            </a:extLst>
          </p:cNvPr>
          <p:cNvSpPr txBox="1"/>
          <p:nvPr/>
        </p:nvSpPr>
        <p:spPr>
          <a:xfrm>
            <a:off x="774787" y="1653388"/>
            <a:ext cx="5873352" cy="2343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A. thổi chếch qua lỗ kèn một góc khoảng 45 độ.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B. thổi bằng môi dưới, đẩy hàm dưới ra một chút.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C. thổi qua dăm kép được làm từ ống sậy.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D. kết hợp răng dưới, tay, môi sẽ giữ chặt được kèn vào lỗ thổi.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B3584176-CCA9-1645-A2BB-1ECF5EB0485D}"/>
              </a:ext>
            </a:extLst>
          </p:cNvPr>
          <p:cNvSpPr txBox="1">
            <a:spLocks/>
          </p:cNvSpPr>
          <p:nvPr/>
        </p:nvSpPr>
        <p:spPr>
          <a:xfrm>
            <a:off x="367259" y="880955"/>
            <a:ext cx="8409482" cy="531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pPr algn="ctr"/>
            <a:r>
              <a:rPr lang="vi-VN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4: Để tạo âm thanh kèn oboe, người sử dụng cần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B329DC0-399C-7F16-E589-82C5137D0928}"/>
              </a:ext>
            </a:extLst>
          </p:cNvPr>
          <p:cNvSpPr/>
          <p:nvPr/>
        </p:nvSpPr>
        <p:spPr>
          <a:xfrm>
            <a:off x="709748" y="2677908"/>
            <a:ext cx="434340" cy="439091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C60A9DCE-4399-2EBB-1B2C-952E59C38B12}"/>
              </a:ext>
            </a:extLst>
          </p:cNvPr>
          <p:cNvSpPr/>
          <p:nvPr/>
        </p:nvSpPr>
        <p:spPr>
          <a:xfrm rot="15548398" flipH="1">
            <a:off x="6483787" y="2235201"/>
            <a:ext cx="2436967" cy="2606254"/>
          </a:xfrm>
          <a:custGeom>
            <a:avLst/>
            <a:gdLst/>
            <a:ahLst/>
            <a:cxnLst/>
            <a:rect l="l" t="t" r="r" b="b"/>
            <a:pathLst>
              <a:path w="1777601" h="1868700">
                <a:moveTo>
                  <a:pt x="0" y="0"/>
                </a:moveTo>
                <a:lnTo>
                  <a:pt x="1777602" y="0"/>
                </a:lnTo>
                <a:lnTo>
                  <a:pt x="1777602" y="1868700"/>
                </a:lnTo>
                <a:lnTo>
                  <a:pt x="0" y="186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254709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4" grpId="0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AACDEE3-140B-ED5B-8704-242F61B6D53C}"/>
              </a:ext>
            </a:extLst>
          </p:cNvPr>
          <p:cNvSpPr txBox="1"/>
          <p:nvPr/>
        </p:nvSpPr>
        <p:spPr>
          <a:xfrm>
            <a:off x="587694" y="1214614"/>
            <a:ext cx="5760639" cy="3266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A. Mang tính chất mạnh mẽ, cương nghị, vang xa của kèn đồng.</a:t>
            </a:r>
          </a:p>
          <a:p>
            <a:pPr algn="just"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B. Mang âm sắc thi vị, mềm mại, đầy cảm xúc của kèn gỗ.</a:t>
            </a:r>
          </a:p>
          <a:p>
            <a:pPr algn="just"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C. Sử dụng để thể hiện những giai điệu chính trong tác phẩm.</a:t>
            </a:r>
          </a:p>
          <a:p>
            <a:pPr algn="just"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D. Sử dụng làm mẫu âm chuẩn cho các nhạc cụ.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B3584176-CCA9-1645-A2BB-1ECF5EB0485D}"/>
              </a:ext>
            </a:extLst>
          </p:cNvPr>
          <p:cNvSpPr txBox="1">
            <a:spLocks/>
          </p:cNvSpPr>
          <p:nvPr/>
        </p:nvSpPr>
        <p:spPr>
          <a:xfrm>
            <a:off x="734518" y="634562"/>
            <a:ext cx="7674964" cy="501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pPr algn="ctr"/>
            <a:r>
              <a:rPr lang="vi-VN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5: Đâu không phải là đặc điểm của kèn cor?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B329DC0-399C-7F16-E589-82C5137D0928}"/>
              </a:ext>
            </a:extLst>
          </p:cNvPr>
          <p:cNvSpPr/>
          <p:nvPr/>
        </p:nvSpPr>
        <p:spPr>
          <a:xfrm>
            <a:off x="517348" y="4069847"/>
            <a:ext cx="434340" cy="439091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D1556D48-2C38-E597-EAAA-8DCD5CFC8AA4}"/>
              </a:ext>
            </a:extLst>
          </p:cNvPr>
          <p:cNvSpPr/>
          <p:nvPr/>
        </p:nvSpPr>
        <p:spPr>
          <a:xfrm rot="15979078" flipV="1">
            <a:off x="6487830" y="2044334"/>
            <a:ext cx="2251937" cy="1743995"/>
          </a:xfrm>
          <a:custGeom>
            <a:avLst/>
            <a:gdLst/>
            <a:ahLst/>
            <a:cxnLst/>
            <a:rect l="l" t="t" r="r" b="b"/>
            <a:pathLst>
              <a:path w="2454779" h="1868700">
                <a:moveTo>
                  <a:pt x="0" y="0"/>
                </a:moveTo>
                <a:lnTo>
                  <a:pt x="2454778" y="0"/>
                </a:lnTo>
                <a:lnTo>
                  <a:pt x="2454778" y="1868700"/>
                </a:lnTo>
                <a:lnTo>
                  <a:pt x="0" y="186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732618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4" grpId="0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AACDEE3-140B-ED5B-8704-242F61B6D53C}"/>
              </a:ext>
            </a:extLst>
          </p:cNvPr>
          <p:cNvSpPr txBox="1"/>
          <p:nvPr/>
        </p:nvSpPr>
        <p:spPr>
          <a:xfrm>
            <a:off x="639875" y="1795795"/>
            <a:ext cx="6420492" cy="18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A. kèn oboe alto có kích cỡ to và âm thanh cao hơn.</a:t>
            </a:r>
          </a:p>
          <a:p>
            <a:pPr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B. kèn oboe alto có kích cỡ to và âm thanh trầm hơn.</a:t>
            </a:r>
          </a:p>
          <a:p>
            <a:pPr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C. kèn oboe alto có kích cỡ nhỏ và âm thanh trầm hơn.</a:t>
            </a:r>
          </a:p>
          <a:p>
            <a:pPr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D. kèn oboe alto có kích cỡ nhỏ và âm thanh cao hơn.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B3584176-CCA9-1645-A2BB-1ECF5EB0485D}"/>
              </a:ext>
            </a:extLst>
          </p:cNvPr>
          <p:cNvSpPr txBox="1">
            <a:spLocks/>
          </p:cNvSpPr>
          <p:nvPr/>
        </p:nvSpPr>
        <p:spPr>
          <a:xfrm>
            <a:off x="502170" y="945533"/>
            <a:ext cx="8139660" cy="531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pPr algn="ctr"/>
            <a:r>
              <a:rPr lang="vi-VN" sz="2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6: Điểm khác nhau giữa kèn oboe alto và kèn oboe là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B329DC0-399C-7F16-E589-82C5137D0928}"/>
              </a:ext>
            </a:extLst>
          </p:cNvPr>
          <p:cNvSpPr/>
          <p:nvPr/>
        </p:nvSpPr>
        <p:spPr>
          <a:xfrm>
            <a:off x="559846" y="3238694"/>
            <a:ext cx="434340" cy="439091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id="{86221E21-9A1C-43B4-E1D6-4F3CE74EA345}"/>
              </a:ext>
            </a:extLst>
          </p:cNvPr>
          <p:cNvSpPr/>
          <p:nvPr/>
        </p:nvSpPr>
        <p:spPr>
          <a:xfrm>
            <a:off x="7334381" y="1740610"/>
            <a:ext cx="1169744" cy="3402890"/>
          </a:xfrm>
          <a:custGeom>
            <a:avLst/>
            <a:gdLst/>
            <a:ahLst/>
            <a:cxnLst/>
            <a:rect l="l" t="t" r="r" b="b"/>
            <a:pathLst>
              <a:path w="834386" h="2427304">
                <a:moveTo>
                  <a:pt x="0" y="0"/>
                </a:moveTo>
                <a:lnTo>
                  <a:pt x="834386" y="0"/>
                </a:lnTo>
                <a:lnTo>
                  <a:pt x="834386" y="2427304"/>
                </a:lnTo>
                <a:lnTo>
                  <a:pt x="0" y="24273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023557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4" grpId="0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AACDEE3-140B-ED5B-8704-242F61B6D53C}"/>
              </a:ext>
            </a:extLst>
          </p:cNvPr>
          <p:cNvSpPr txBox="1"/>
          <p:nvPr/>
        </p:nvSpPr>
        <p:spPr>
          <a:xfrm>
            <a:off x="5596430" y="2083410"/>
            <a:ext cx="2798062" cy="18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A. Tiếng chim hót.</a:t>
            </a:r>
          </a:p>
          <a:p>
            <a:pPr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B. Tiếng gió của rừng.</a:t>
            </a:r>
          </a:p>
          <a:p>
            <a:pPr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C. Luôn là mùa hạ.</a:t>
            </a:r>
          </a:p>
          <a:p>
            <a:pPr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D. Âm thanh đẹp.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B3584176-CCA9-1645-A2BB-1ECF5EB0485D}"/>
              </a:ext>
            </a:extLst>
          </p:cNvPr>
          <p:cNvSpPr txBox="1">
            <a:spLocks/>
          </p:cNvSpPr>
          <p:nvPr/>
        </p:nvSpPr>
        <p:spPr>
          <a:xfrm>
            <a:off x="1296649" y="815764"/>
            <a:ext cx="6550702" cy="501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oncert One"/>
              <a:buNone/>
              <a:defRPr sz="3400" b="1" i="0" u="none" strike="noStrike" cap="none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pPr algn="ctr"/>
            <a:r>
              <a:rPr lang="vi-VN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7: Ý nghĩa của tên gọi kèn oboe là gì?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B329DC0-399C-7F16-E589-82C5137D0928}"/>
              </a:ext>
            </a:extLst>
          </p:cNvPr>
          <p:cNvSpPr/>
          <p:nvPr/>
        </p:nvSpPr>
        <p:spPr>
          <a:xfrm>
            <a:off x="5553787" y="2641165"/>
            <a:ext cx="434340" cy="439091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Hình ảnh 2">
            <a:extLst>
              <a:ext uri="{FF2B5EF4-FFF2-40B4-BE49-F238E27FC236}">
                <a16:creationId xmlns:a16="http://schemas.microsoft.com/office/drawing/2014/main" id="{D583E8AF-6C90-23BA-6BF8-C63AAFFB25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16" r="916"/>
          <a:stretch/>
        </p:blipFill>
        <p:spPr>
          <a:xfrm>
            <a:off x="652071" y="1536773"/>
            <a:ext cx="4391529" cy="2975265"/>
          </a:xfrm>
          <a:prstGeom prst="roundRect">
            <a:avLst>
              <a:gd name="adj" fmla="val 4078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82772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4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A9A41C9D-EF54-A4DB-DBA0-49AAF5FE7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028" y="309575"/>
            <a:ext cx="2693842" cy="624600"/>
          </a:xfrm>
        </p:spPr>
        <p:txBody>
          <a:bodyPr anchor="ctr"/>
          <a:lstStyle/>
          <a:p>
            <a:pPr algn="ctr"/>
            <a:r>
              <a:rPr lang="vi-VN" sz="33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8" name="image13.jpg">
            <a:extLst>
              <a:ext uri="{FF2B5EF4-FFF2-40B4-BE49-F238E27FC236}">
                <a16:creationId xmlns:a16="http://schemas.microsoft.com/office/drawing/2014/main" id="{A84DFA57-171F-21B5-A81C-B650D5ADC5A5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1109452" y="1079295"/>
            <a:ext cx="2638418" cy="175207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E6FBB97-D968-AE06-7642-3C0DD3C783EC}"/>
              </a:ext>
            </a:extLst>
          </p:cNvPr>
          <p:cNvGrpSpPr/>
          <p:nvPr/>
        </p:nvGrpSpPr>
        <p:grpSpPr>
          <a:xfrm>
            <a:off x="1124771" y="539167"/>
            <a:ext cx="6592957" cy="4117632"/>
            <a:chOff x="666299" y="-367669"/>
            <a:chExt cx="6592957" cy="487379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05E07E1-9DF6-B4B0-1B9A-525BDF0095A2}"/>
                </a:ext>
              </a:extLst>
            </p:cNvPr>
            <p:cNvSpPr/>
            <p:nvPr/>
          </p:nvSpPr>
          <p:spPr>
            <a:xfrm>
              <a:off x="4048344" y="528362"/>
              <a:ext cx="3210912" cy="1817112"/>
            </a:xfrm>
            <a:prstGeom prst="roundRect">
              <a:avLst>
                <a:gd name="adj" fmla="val 15216"/>
              </a:avLst>
            </a:prstGeom>
            <a:solidFill>
              <a:schemeClr val="accent6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tIns="108000" bIns="144000" rtlCol="0" anchor="ctr"/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Em hãy cho biết loại nhạc cụ nào được sử dụng trong hai hình trên?</a:t>
              </a:r>
              <a:endParaRPr lang="vi-VN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AC4B585-AA8F-CB8F-5A4A-32526BA8C4EA}"/>
                </a:ext>
              </a:extLst>
            </p:cNvPr>
            <p:cNvSpPr/>
            <p:nvPr/>
          </p:nvSpPr>
          <p:spPr>
            <a:xfrm>
              <a:off x="4048342" y="-367669"/>
              <a:ext cx="3210914" cy="614591"/>
            </a:xfrm>
            <a:prstGeom prst="roundRect">
              <a:avLst>
                <a:gd name="adj" fmla="val 50000"/>
              </a:avLst>
            </a:prstGeom>
            <a:ln>
              <a:solidFill>
                <a:schemeClr val="accent6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200" b="1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NHÓM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279C1E69-E8E6-5D60-5BA7-63C7BF6BAE9D}"/>
                </a:ext>
              </a:extLst>
            </p:cNvPr>
            <p:cNvSpPr/>
            <p:nvPr/>
          </p:nvSpPr>
          <p:spPr>
            <a:xfrm>
              <a:off x="666299" y="2689015"/>
              <a:ext cx="2638418" cy="1817112"/>
            </a:xfrm>
            <a:prstGeom prst="roundRect">
              <a:avLst>
                <a:gd name="adj" fmla="val 15216"/>
              </a:avLst>
            </a:prstGeom>
            <a:solidFill>
              <a:schemeClr val="accent6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tIns="108000" bIns="144000" rtlCol="0" anchor="ctr"/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Em hãy nêu một số hiểu biết về các loại nhạc cụ đó.</a:t>
              </a:r>
              <a:endParaRPr lang="vi-VN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image13.jpg">
            <a:extLst>
              <a:ext uri="{FF2B5EF4-FFF2-40B4-BE49-F238E27FC236}">
                <a16:creationId xmlns:a16="http://schemas.microsoft.com/office/drawing/2014/main" id="{AFBDB463-7364-35E6-E62A-B286E149E30B}"/>
              </a:ext>
            </a:extLst>
          </p:cNvPr>
          <p:cNvPicPr preferRelativeResize="0"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839113" y="2984591"/>
            <a:ext cx="2546316" cy="1809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3" name="Google Shape;2083;p49"/>
          <p:cNvSpPr/>
          <p:nvPr/>
        </p:nvSpPr>
        <p:spPr>
          <a:xfrm rot="10800000">
            <a:off x="7405319" y="10"/>
            <a:ext cx="2047159" cy="4517487"/>
          </a:xfrm>
          <a:custGeom>
            <a:avLst/>
            <a:gdLst/>
            <a:ahLst/>
            <a:cxnLst/>
            <a:rect l="l" t="t" r="r" b="b"/>
            <a:pathLst>
              <a:path w="1062080" h="2754565" extrusionOk="0">
                <a:moveTo>
                  <a:pt x="0" y="0"/>
                </a:moveTo>
                <a:cubicBezTo>
                  <a:pt x="89232" y="58059"/>
                  <a:pt x="199375" y="141706"/>
                  <a:pt x="208403" y="150149"/>
                </a:cubicBezTo>
                <a:cubicBezTo>
                  <a:pt x="738924" y="688787"/>
                  <a:pt x="100792" y="1372185"/>
                  <a:pt x="270878" y="1965246"/>
                </a:cubicBezTo>
                <a:cubicBezTo>
                  <a:pt x="345433" y="2225148"/>
                  <a:pt x="606569" y="2281389"/>
                  <a:pt x="808802" y="2437448"/>
                </a:cubicBezTo>
                <a:cubicBezTo>
                  <a:pt x="928233" y="2529602"/>
                  <a:pt x="1016491" y="2631173"/>
                  <a:pt x="1062081" y="2754565"/>
                </a:cubicBezTo>
                <a:lnTo>
                  <a:pt x="1043118" y="2754565"/>
                </a:lnTo>
                <a:cubicBezTo>
                  <a:pt x="955249" y="2520770"/>
                  <a:pt x="720999" y="2392507"/>
                  <a:pt x="493763" y="2260608"/>
                </a:cubicBezTo>
                <a:cubicBezTo>
                  <a:pt x="71957" y="2015772"/>
                  <a:pt x="253343" y="1474405"/>
                  <a:pt x="342056" y="1090007"/>
                </a:cubicBezTo>
                <a:cubicBezTo>
                  <a:pt x="458629" y="584943"/>
                  <a:pt x="458239" y="298804"/>
                  <a:pt x="0" y="2389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43A4A6F0-CAFB-1EBD-DC70-589AA1D3C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8525" y="795720"/>
            <a:ext cx="4646950" cy="624600"/>
          </a:xfrm>
        </p:spPr>
        <p:txBody>
          <a:bodyPr anchor="ctr"/>
          <a:lstStyle/>
          <a:p>
            <a:pPr algn="ctr"/>
            <a:r>
              <a:rPr lang="vi-VN" sz="33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44CD0D0-D99E-8369-8F87-5C5F388B80F6}"/>
              </a:ext>
            </a:extLst>
          </p:cNvPr>
          <p:cNvSpPr/>
          <p:nvPr/>
        </p:nvSpPr>
        <p:spPr>
          <a:xfrm>
            <a:off x="970613" y="1651041"/>
            <a:ext cx="3102964" cy="986978"/>
          </a:xfrm>
          <a:prstGeom prst="rect">
            <a:avLst/>
          </a:prstGeom>
          <a:solidFill>
            <a:schemeClr val="accent6"/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bIns="108000" rtlCol="0" anchor="ctr"/>
          <a:lstStyle/>
          <a:p>
            <a:pPr algn="ctr"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Ôn lại kiến thức đã học về kèn oboe và kèn cor.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1030215-F6B9-8083-A50F-B0CB7982AF5E}"/>
              </a:ext>
            </a:extLst>
          </p:cNvPr>
          <p:cNvSpPr/>
          <p:nvPr/>
        </p:nvSpPr>
        <p:spPr>
          <a:xfrm>
            <a:off x="569626" y="2868741"/>
            <a:ext cx="3904938" cy="1708879"/>
          </a:xfrm>
          <a:prstGeom prst="rect">
            <a:avLst/>
          </a:prstGeom>
          <a:solidFill>
            <a:schemeClr val="accent6"/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bIns="108000" rtlCol="0" anchor="ctr"/>
          <a:lstStyle/>
          <a:p>
            <a:pPr algn="ctr"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Đọc và tìm hiểu trước nội dung tiết học sau: </a:t>
            </a:r>
            <a:r>
              <a:rPr lang="vi-VN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Bài 4 – Tiết 7: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i="1" dirty="0">
                <a:latin typeface="Arial" panose="020B0604020202020204" pitchFamily="34" charset="0"/>
                <a:cs typeface="Arial" panose="020B0604020202020204" pitchFamily="34" charset="0"/>
              </a:rPr>
              <a:t>Nhạc cụ: Recorder và Kèn phím.</a:t>
            </a:r>
            <a:endParaRPr lang="vi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6">
            <a:extLst>
              <a:ext uri="{FF2B5EF4-FFF2-40B4-BE49-F238E27FC236}">
                <a16:creationId xmlns:a16="http://schemas.microsoft.com/office/drawing/2014/main" id="{98719B84-C8ED-4515-5071-EC07E56EF53F}"/>
              </a:ext>
            </a:extLst>
          </p:cNvPr>
          <p:cNvSpPr/>
          <p:nvPr/>
        </p:nvSpPr>
        <p:spPr>
          <a:xfrm>
            <a:off x="4853068" y="1844750"/>
            <a:ext cx="3261639" cy="3298750"/>
          </a:xfrm>
          <a:custGeom>
            <a:avLst/>
            <a:gdLst/>
            <a:ahLst/>
            <a:cxnLst/>
            <a:rect l="l" t="t" r="r" b="b"/>
            <a:pathLst>
              <a:path w="3261639" h="3298750">
                <a:moveTo>
                  <a:pt x="0" y="0"/>
                </a:moveTo>
                <a:lnTo>
                  <a:pt x="3261640" y="0"/>
                </a:lnTo>
                <a:lnTo>
                  <a:pt x="3261640" y="3298750"/>
                </a:lnTo>
                <a:lnTo>
                  <a:pt x="0" y="32987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2426;p52">
            <a:extLst>
              <a:ext uri="{FF2B5EF4-FFF2-40B4-BE49-F238E27FC236}">
                <a16:creationId xmlns:a16="http://schemas.microsoft.com/office/drawing/2014/main" id="{B4CC92E6-06BE-E46B-B004-9DE593DA54E4}"/>
              </a:ext>
            </a:extLst>
          </p:cNvPr>
          <p:cNvGrpSpPr/>
          <p:nvPr/>
        </p:nvGrpSpPr>
        <p:grpSpPr>
          <a:xfrm rot="2700000">
            <a:off x="1518697" y="1002879"/>
            <a:ext cx="1702232" cy="3934362"/>
            <a:chOff x="3859599" y="2571744"/>
            <a:chExt cx="1054547" cy="2437370"/>
          </a:xfrm>
        </p:grpSpPr>
        <p:sp>
          <p:nvSpPr>
            <p:cNvPr id="10" name="Google Shape;2427;p52">
              <a:extLst>
                <a:ext uri="{FF2B5EF4-FFF2-40B4-BE49-F238E27FC236}">
                  <a16:creationId xmlns:a16="http://schemas.microsoft.com/office/drawing/2014/main" id="{933892A9-9912-1394-86BB-D6FB9D8A3A14}"/>
                </a:ext>
              </a:extLst>
            </p:cNvPr>
            <p:cNvSpPr/>
            <p:nvPr/>
          </p:nvSpPr>
          <p:spPr>
            <a:xfrm>
              <a:off x="3867577" y="2724722"/>
              <a:ext cx="84014" cy="70916"/>
            </a:xfrm>
            <a:custGeom>
              <a:avLst/>
              <a:gdLst/>
              <a:ahLst/>
              <a:cxnLst/>
              <a:rect l="l" t="t" r="r" b="b"/>
              <a:pathLst>
                <a:path w="84014" h="70916" extrusionOk="0">
                  <a:moveTo>
                    <a:pt x="84015" y="37189"/>
                  </a:moveTo>
                  <a:lnTo>
                    <a:pt x="48590" y="46739"/>
                  </a:lnTo>
                  <a:lnTo>
                    <a:pt x="51977" y="59880"/>
                  </a:lnTo>
                  <a:cubicBezTo>
                    <a:pt x="55973" y="75526"/>
                    <a:pt x="10524" y="78100"/>
                    <a:pt x="1313" y="43759"/>
                  </a:cubicBezTo>
                  <a:cubicBezTo>
                    <a:pt x="-7900" y="9418"/>
                    <a:pt x="34299" y="-7515"/>
                    <a:pt x="37211" y="3187"/>
                  </a:cubicBezTo>
                  <a:lnTo>
                    <a:pt x="40801" y="16530"/>
                  </a:lnTo>
                  <a:lnTo>
                    <a:pt x="77715" y="6912"/>
                  </a:lnTo>
                  <a:lnTo>
                    <a:pt x="84015" y="3718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428;p52">
              <a:extLst>
                <a:ext uri="{FF2B5EF4-FFF2-40B4-BE49-F238E27FC236}">
                  <a16:creationId xmlns:a16="http://schemas.microsoft.com/office/drawing/2014/main" id="{A7FF4710-B76F-A480-154A-1937ACAE1148}"/>
                </a:ext>
              </a:extLst>
            </p:cNvPr>
            <p:cNvSpPr/>
            <p:nvPr/>
          </p:nvSpPr>
          <p:spPr>
            <a:xfrm>
              <a:off x="3859599" y="2716774"/>
              <a:ext cx="100012" cy="86806"/>
            </a:xfrm>
            <a:custGeom>
              <a:avLst/>
              <a:gdLst/>
              <a:ahLst/>
              <a:cxnLst/>
              <a:rect l="l" t="t" r="r" b="b"/>
              <a:pathLst>
                <a:path w="100012" h="86806" extrusionOk="0">
                  <a:moveTo>
                    <a:pt x="93686" y="52994"/>
                  </a:moveTo>
                  <a:lnTo>
                    <a:pt x="66253" y="60377"/>
                  </a:lnTo>
                  <a:lnTo>
                    <a:pt x="67676" y="65863"/>
                  </a:lnTo>
                  <a:cubicBezTo>
                    <a:pt x="69572" y="73314"/>
                    <a:pt x="66389" y="79207"/>
                    <a:pt x="60157" y="83000"/>
                  </a:cubicBezTo>
                  <a:cubicBezTo>
                    <a:pt x="57245" y="84761"/>
                    <a:pt x="53587" y="85980"/>
                    <a:pt x="49591" y="86522"/>
                  </a:cubicBezTo>
                  <a:lnTo>
                    <a:pt x="48779" y="86522"/>
                  </a:lnTo>
                  <a:cubicBezTo>
                    <a:pt x="45256" y="86996"/>
                    <a:pt x="41464" y="86861"/>
                    <a:pt x="37602" y="86251"/>
                  </a:cubicBezTo>
                  <a:cubicBezTo>
                    <a:pt x="23243" y="83948"/>
                    <a:pt x="7122" y="74262"/>
                    <a:pt x="1636" y="53739"/>
                  </a:cubicBezTo>
                  <a:cubicBezTo>
                    <a:pt x="-4122" y="32403"/>
                    <a:pt x="6242" y="16621"/>
                    <a:pt x="18299" y="7884"/>
                  </a:cubicBezTo>
                  <a:cubicBezTo>
                    <a:pt x="21617" y="5513"/>
                    <a:pt x="25072" y="3616"/>
                    <a:pt x="28323" y="2329"/>
                  </a:cubicBezTo>
                  <a:lnTo>
                    <a:pt x="28797" y="2194"/>
                  </a:lnTo>
                  <a:cubicBezTo>
                    <a:pt x="32183" y="907"/>
                    <a:pt x="35435" y="162"/>
                    <a:pt x="38347" y="26"/>
                  </a:cubicBezTo>
                  <a:cubicBezTo>
                    <a:pt x="45595" y="-312"/>
                    <a:pt x="51081" y="2600"/>
                    <a:pt x="52842" y="9103"/>
                  </a:cubicBezTo>
                  <a:lnTo>
                    <a:pt x="54400" y="14860"/>
                  </a:lnTo>
                  <a:lnTo>
                    <a:pt x="83729" y="7206"/>
                  </a:lnTo>
                  <a:cubicBezTo>
                    <a:pt x="87996" y="6122"/>
                    <a:pt x="92331" y="8696"/>
                    <a:pt x="93415" y="12964"/>
                  </a:cubicBezTo>
                  <a:lnTo>
                    <a:pt x="99850" y="43647"/>
                  </a:lnTo>
                  <a:cubicBezTo>
                    <a:pt x="100730" y="47914"/>
                    <a:pt x="97953" y="52113"/>
                    <a:pt x="93686" y="53062"/>
                  </a:cubicBezTo>
                  <a:lnTo>
                    <a:pt x="93686" y="53062"/>
                  </a:lnTo>
                  <a:close/>
                  <a:moveTo>
                    <a:pt x="54536" y="47033"/>
                  </a:moveTo>
                  <a:lnTo>
                    <a:pt x="82713" y="39447"/>
                  </a:lnTo>
                  <a:lnTo>
                    <a:pt x="79664" y="24681"/>
                  </a:lnTo>
                  <a:lnTo>
                    <a:pt x="50810" y="32200"/>
                  </a:lnTo>
                  <a:cubicBezTo>
                    <a:pt x="46611" y="33284"/>
                    <a:pt x="42276" y="30777"/>
                    <a:pt x="41125" y="26510"/>
                  </a:cubicBezTo>
                  <a:lnTo>
                    <a:pt x="38280" y="15944"/>
                  </a:lnTo>
                  <a:cubicBezTo>
                    <a:pt x="37196" y="16079"/>
                    <a:pt x="35977" y="16418"/>
                    <a:pt x="34555" y="16960"/>
                  </a:cubicBezTo>
                  <a:lnTo>
                    <a:pt x="34216" y="17095"/>
                  </a:lnTo>
                  <a:cubicBezTo>
                    <a:pt x="32049" y="17976"/>
                    <a:pt x="29813" y="19195"/>
                    <a:pt x="27646" y="20753"/>
                  </a:cubicBezTo>
                  <a:cubicBezTo>
                    <a:pt x="19992" y="26307"/>
                    <a:pt x="13422" y="36264"/>
                    <a:pt x="17011" y="49607"/>
                  </a:cubicBezTo>
                  <a:cubicBezTo>
                    <a:pt x="20533" y="62747"/>
                    <a:pt x="30897" y="68979"/>
                    <a:pt x="40108" y="70469"/>
                  </a:cubicBezTo>
                  <a:cubicBezTo>
                    <a:pt x="42547" y="70875"/>
                    <a:pt x="44850" y="70943"/>
                    <a:pt x="46882" y="70740"/>
                  </a:cubicBezTo>
                  <a:lnTo>
                    <a:pt x="47491" y="70740"/>
                  </a:lnTo>
                  <a:cubicBezTo>
                    <a:pt x="49388" y="70401"/>
                    <a:pt x="50946" y="69927"/>
                    <a:pt x="51962" y="69317"/>
                  </a:cubicBezTo>
                  <a:cubicBezTo>
                    <a:pt x="51962" y="69317"/>
                    <a:pt x="52165" y="69588"/>
                    <a:pt x="52233" y="69724"/>
                  </a:cubicBezTo>
                  <a:lnTo>
                    <a:pt x="52233" y="69724"/>
                  </a:lnTo>
                  <a:cubicBezTo>
                    <a:pt x="52233" y="69724"/>
                    <a:pt x="48846" y="56651"/>
                    <a:pt x="48846" y="56651"/>
                  </a:cubicBezTo>
                  <a:cubicBezTo>
                    <a:pt x="47762" y="52452"/>
                    <a:pt x="50268" y="48117"/>
                    <a:pt x="54536" y="46966"/>
                  </a:cubicBezTo>
                  <a:lnTo>
                    <a:pt x="54536" y="46966"/>
                  </a:lnTo>
                  <a:close/>
                  <a:moveTo>
                    <a:pt x="52233" y="69792"/>
                  </a:moveTo>
                  <a:cubicBezTo>
                    <a:pt x="52233" y="69792"/>
                    <a:pt x="52233" y="69927"/>
                    <a:pt x="52233" y="69859"/>
                  </a:cubicBezTo>
                  <a:lnTo>
                    <a:pt x="52233" y="698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2429;p52">
              <a:extLst>
                <a:ext uri="{FF2B5EF4-FFF2-40B4-BE49-F238E27FC236}">
                  <a16:creationId xmlns:a16="http://schemas.microsoft.com/office/drawing/2014/main" id="{CEE8FC51-886E-5B20-520F-6BAC1026061E}"/>
                </a:ext>
              </a:extLst>
            </p:cNvPr>
            <p:cNvSpPr/>
            <p:nvPr/>
          </p:nvSpPr>
          <p:spPr>
            <a:xfrm>
              <a:off x="3912890" y="2839327"/>
              <a:ext cx="84014" cy="70916"/>
            </a:xfrm>
            <a:custGeom>
              <a:avLst/>
              <a:gdLst/>
              <a:ahLst/>
              <a:cxnLst/>
              <a:rect l="l" t="t" r="r" b="b"/>
              <a:pathLst>
                <a:path w="84014" h="70916" extrusionOk="0">
                  <a:moveTo>
                    <a:pt x="84015" y="37189"/>
                  </a:moveTo>
                  <a:lnTo>
                    <a:pt x="48590" y="46739"/>
                  </a:lnTo>
                  <a:lnTo>
                    <a:pt x="51977" y="59880"/>
                  </a:lnTo>
                  <a:cubicBezTo>
                    <a:pt x="55973" y="75526"/>
                    <a:pt x="10524" y="78100"/>
                    <a:pt x="1312" y="43759"/>
                  </a:cubicBezTo>
                  <a:cubicBezTo>
                    <a:pt x="-7899" y="9418"/>
                    <a:pt x="34298" y="-7515"/>
                    <a:pt x="37211" y="3187"/>
                  </a:cubicBezTo>
                  <a:lnTo>
                    <a:pt x="40801" y="16530"/>
                  </a:lnTo>
                  <a:lnTo>
                    <a:pt x="77716" y="6912"/>
                  </a:lnTo>
                  <a:lnTo>
                    <a:pt x="84015" y="3718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2430;p52">
              <a:extLst>
                <a:ext uri="{FF2B5EF4-FFF2-40B4-BE49-F238E27FC236}">
                  <a16:creationId xmlns:a16="http://schemas.microsoft.com/office/drawing/2014/main" id="{DBB70B2E-4E2F-02E9-084C-5DD72545D623}"/>
                </a:ext>
              </a:extLst>
            </p:cNvPr>
            <p:cNvSpPr/>
            <p:nvPr/>
          </p:nvSpPr>
          <p:spPr>
            <a:xfrm>
              <a:off x="3904804" y="2831311"/>
              <a:ext cx="100121" cy="86827"/>
            </a:xfrm>
            <a:custGeom>
              <a:avLst/>
              <a:gdLst/>
              <a:ahLst/>
              <a:cxnLst/>
              <a:rect l="l" t="t" r="r" b="b"/>
              <a:pathLst>
                <a:path w="100121" h="86827" extrusionOk="0">
                  <a:moveTo>
                    <a:pt x="93727" y="52994"/>
                  </a:moveTo>
                  <a:lnTo>
                    <a:pt x="66295" y="60377"/>
                  </a:lnTo>
                  <a:lnTo>
                    <a:pt x="67785" y="66337"/>
                  </a:lnTo>
                  <a:cubicBezTo>
                    <a:pt x="69479" y="73585"/>
                    <a:pt x="66295" y="79342"/>
                    <a:pt x="60131" y="83000"/>
                  </a:cubicBezTo>
                  <a:cubicBezTo>
                    <a:pt x="57152" y="84761"/>
                    <a:pt x="53562" y="85980"/>
                    <a:pt x="49566" y="86522"/>
                  </a:cubicBezTo>
                  <a:cubicBezTo>
                    <a:pt x="45908" y="86996"/>
                    <a:pt x="41844" y="86928"/>
                    <a:pt x="37577" y="86251"/>
                  </a:cubicBezTo>
                  <a:cubicBezTo>
                    <a:pt x="23217" y="83948"/>
                    <a:pt x="7097" y="74262"/>
                    <a:pt x="1610" y="53739"/>
                  </a:cubicBezTo>
                  <a:cubicBezTo>
                    <a:pt x="-4080" y="32403"/>
                    <a:pt x="6216" y="16621"/>
                    <a:pt x="18340" y="7884"/>
                  </a:cubicBezTo>
                  <a:cubicBezTo>
                    <a:pt x="21659" y="5513"/>
                    <a:pt x="25113" y="3616"/>
                    <a:pt x="28433" y="2329"/>
                  </a:cubicBezTo>
                  <a:cubicBezTo>
                    <a:pt x="31954" y="975"/>
                    <a:pt x="35409" y="162"/>
                    <a:pt x="38457" y="26"/>
                  </a:cubicBezTo>
                  <a:cubicBezTo>
                    <a:pt x="45704" y="-312"/>
                    <a:pt x="51191" y="2600"/>
                    <a:pt x="52952" y="9103"/>
                  </a:cubicBezTo>
                  <a:lnTo>
                    <a:pt x="54510" y="14792"/>
                  </a:lnTo>
                  <a:lnTo>
                    <a:pt x="83838" y="7138"/>
                  </a:lnTo>
                  <a:cubicBezTo>
                    <a:pt x="88105" y="6055"/>
                    <a:pt x="92440" y="8628"/>
                    <a:pt x="93524" y="12896"/>
                  </a:cubicBezTo>
                  <a:lnTo>
                    <a:pt x="99959" y="43579"/>
                  </a:lnTo>
                  <a:cubicBezTo>
                    <a:pt x="100839" y="47846"/>
                    <a:pt x="98062" y="52046"/>
                    <a:pt x="93795" y="52994"/>
                  </a:cubicBezTo>
                  <a:lnTo>
                    <a:pt x="93795" y="52994"/>
                  </a:lnTo>
                  <a:close/>
                  <a:moveTo>
                    <a:pt x="54578" y="47033"/>
                  </a:moveTo>
                  <a:lnTo>
                    <a:pt x="82754" y="39447"/>
                  </a:lnTo>
                  <a:lnTo>
                    <a:pt x="79707" y="24681"/>
                  </a:lnTo>
                  <a:lnTo>
                    <a:pt x="50852" y="32200"/>
                  </a:lnTo>
                  <a:cubicBezTo>
                    <a:pt x="46653" y="33284"/>
                    <a:pt x="42318" y="30777"/>
                    <a:pt x="41166" y="26510"/>
                  </a:cubicBezTo>
                  <a:lnTo>
                    <a:pt x="38322" y="15944"/>
                  </a:lnTo>
                  <a:cubicBezTo>
                    <a:pt x="37170" y="16079"/>
                    <a:pt x="35748" y="16486"/>
                    <a:pt x="34258" y="17095"/>
                  </a:cubicBezTo>
                  <a:cubicBezTo>
                    <a:pt x="32158" y="17908"/>
                    <a:pt x="29923" y="19127"/>
                    <a:pt x="27687" y="20753"/>
                  </a:cubicBezTo>
                  <a:cubicBezTo>
                    <a:pt x="20033" y="26307"/>
                    <a:pt x="13463" y="36264"/>
                    <a:pt x="17053" y="49607"/>
                  </a:cubicBezTo>
                  <a:cubicBezTo>
                    <a:pt x="20575" y="62747"/>
                    <a:pt x="30871" y="68979"/>
                    <a:pt x="40150" y="70469"/>
                  </a:cubicBezTo>
                  <a:cubicBezTo>
                    <a:pt x="42724" y="70875"/>
                    <a:pt x="45298" y="70943"/>
                    <a:pt x="47533" y="70604"/>
                  </a:cubicBezTo>
                  <a:cubicBezTo>
                    <a:pt x="49430" y="70333"/>
                    <a:pt x="50988" y="69927"/>
                    <a:pt x="52004" y="69250"/>
                  </a:cubicBezTo>
                  <a:cubicBezTo>
                    <a:pt x="52072" y="69250"/>
                    <a:pt x="52274" y="69792"/>
                    <a:pt x="52342" y="69792"/>
                  </a:cubicBezTo>
                  <a:lnTo>
                    <a:pt x="48955" y="56584"/>
                  </a:lnTo>
                  <a:cubicBezTo>
                    <a:pt x="47872" y="52384"/>
                    <a:pt x="50378" y="48049"/>
                    <a:pt x="54646" y="468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2431;p52">
              <a:extLst>
                <a:ext uri="{FF2B5EF4-FFF2-40B4-BE49-F238E27FC236}">
                  <a16:creationId xmlns:a16="http://schemas.microsoft.com/office/drawing/2014/main" id="{A80EAF60-B071-57D4-A177-C319843F9B94}"/>
                </a:ext>
              </a:extLst>
            </p:cNvPr>
            <p:cNvSpPr/>
            <p:nvPr/>
          </p:nvSpPr>
          <p:spPr>
            <a:xfrm>
              <a:off x="4108056" y="2655876"/>
              <a:ext cx="85885" cy="70243"/>
            </a:xfrm>
            <a:custGeom>
              <a:avLst/>
              <a:gdLst/>
              <a:ahLst/>
              <a:cxnLst/>
              <a:rect l="l" t="t" r="r" b="b"/>
              <a:pathLst>
                <a:path w="85885" h="70243" extrusionOk="0">
                  <a:moveTo>
                    <a:pt x="9686" y="61466"/>
                  </a:moveTo>
                  <a:lnTo>
                    <a:pt x="45111" y="51916"/>
                  </a:lnTo>
                  <a:lnTo>
                    <a:pt x="48768" y="64988"/>
                  </a:lnTo>
                  <a:cubicBezTo>
                    <a:pt x="53103" y="80499"/>
                    <a:pt x="93743" y="59976"/>
                    <a:pt x="84531" y="25703"/>
                  </a:cubicBezTo>
                  <a:cubicBezTo>
                    <a:pt x="75319" y="-8638"/>
                    <a:pt x="30277" y="-2136"/>
                    <a:pt x="33190" y="8566"/>
                  </a:cubicBezTo>
                  <a:lnTo>
                    <a:pt x="36780" y="21910"/>
                  </a:lnTo>
                  <a:lnTo>
                    <a:pt x="0" y="32070"/>
                  </a:lnTo>
                  <a:lnTo>
                    <a:pt x="9686" y="6146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2432;p52">
              <a:extLst>
                <a:ext uri="{FF2B5EF4-FFF2-40B4-BE49-F238E27FC236}">
                  <a16:creationId xmlns:a16="http://schemas.microsoft.com/office/drawing/2014/main" id="{2E702D84-6CE3-FB27-CB27-686FBD08E6EC}"/>
                </a:ext>
              </a:extLst>
            </p:cNvPr>
            <p:cNvSpPr/>
            <p:nvPr/>
          </p:nvSpPr>
          <p:spPr>
            <a:xfrm>
              <a:off x="4100122" y="2647897"/>
              <a:ext cx="101832" cy="86247"/>
            </a:xfrm>
            <a:custGeom>
              <a:avLst/>
              <a:gdLst/>
              <a:ahLst/>
              <a:cxnLst/>
              <a:rect l="l" t="t" r="r" b="b"/>
              <a:pathLst>
                <a:path w="101832" h="86247" extrusionOk="0">
                  <a:moveTo>
                    <a:pt x="22835" y="59828"/>
                  </a:moveTo>
                  <a:lnTo>
                    <a:pt x="51012" y="52241"/>
                  </a:lnTo>
                  <a:cubicBezTo>
                    <a:pt x="55280" y="51090"/>
                    <a:pt x="59615" y="53664"/>
                    <a:pt x="60766" y="57863"/>
                  </a:cubicBezTo>
                  <a:lnTo>
                    <a:pt x="64356" y="70800"/>
                  </a:lnTo>
                  <a:lnTo>
                    <a:pt x="64356" y="70800"/>
                  </a:lnTo>
                  <a:cubicBezTo>
                    <a:pt x="64356" y="70800"/>
                    <a:pt x="64356" y="70258"/>
                    <a:pt x="64356" y="70258"/>
                  </a:cubicBezTo>
                  <a:cubicBezTo>
                    <a:pt x="65575" y="70258"/>
                    <a:pt x="67133" y="69920"/>
                    <a:pt x="68894" y="69175"/>
                  </a:cubicBezTo>
                  <a:cubicBezTo>
                    <a:pt x="70926" y="68362"/>
                    <a:pt x="73094" y="67075"/>
                    <a:pt x="75126" y="65382"/>
                  </a:cubicBezTo>
                  <a:cubicBezTo>
                    <a:pt x="82373" y="59421"/>
                    <a:pt x="88198" y="48855"/>
                    <a:pt x="84676" y="35714"/>
                  </a:cubicBezTo>
                  <a:cubicBezTo>
                    <a:pt x="81086" y="22439"/>
                    <a:pt x="70452" y="17088"/>
                    <a:pt x="61037" y="16139"/>
                  </a:cubicBezTo>
                  <a:cubicBezTo>
                    <a:pt x="58328" y="15868"/>
                    <a:pt x="55754" y="15936"/>
                    <a:pt x="53518" y="16275"/>
                  </a:cubicBezTo>
                  <a:cubicBezTo>
                    <a:pt x="51893" y="16546"/>
                    <a:pt x="50539" y="16885"/>
                    <a:pt x="49455" y="17291"/>
                  </a:cubicBezTo>
                  <a:lnTo>
                    <a:pt x="52300" y="27857"/>
                  </a:lnTo>
                  <a:cubicBezTo>
                    <a:pt x="53451" y="32057"/>
                    <a:pt x="50945" y="36392"/>
                    <a:pt x="46745" y="37543"/>
                  </a:cubicBezTo>
                  <a:lnTo>
                    <a:pt x="18026" y="45536"/>
                  </a:lnTo>
                  <a:lnTo>
                    <a:pt x="22768" y="59828"/>
                  </a:lnTo>
                  <a:lnTo>
                    <a:pt x="22768" y="59828"/>
                  </a:lnTo>
                  <a:close/>
                  <a:moveTo>
                    <a:pt x="47558" y="69649"/>
                  </a:moveTo>
                  <a:lnTo>
                    <a:pt x="20126" y="77032"/>
                  </a:lnTo>
                  <a:cubicBezTo>
                    <a:pt x="15927" y="78386"/>
                    <a:pt x="11456" y="76151"/>
                    <a:pt x="10101" y="71952"/>
                  </a:cubicBezTo>
                  <a:lnTo>
                    <a:pt x="280" y="42217"/>
                  </a:lnTo>
                  <a:cubicBezTo>
                    <a:pt x="-872" y="37950"/>
                    <a:pt x="1635" y="33615"/>
                    <a:pt x="5835" y="32395"/>
                  </a:cubicBezTo>
                  <a:lnTo>
                    <a:pt x="35027" y="24335"/>
                  </a:lnTo>
                  <a:lnTo>
                    <a:pt x="33470" y="18578"/>
                  </a:lnTo>
                  <a:cubicBezTo>
                    <a:pt x="31709" y="12143"/>
                    <a:pt x="35027" y="6860"/>
                    <a:pt x="41462" y="3541"/>
                  </a:cubicBezTo>
                  <a:cubicBezTo>
                    <a:pt x="44171" y="2119"/>
                    <a:pt x="47558" y="1103"/>
                    <a:pt x="51284" y="493"/>
                  </a:cubicBezTo>
                  <a:cubicBezTo>
                    <a:pt x="54806" y="-49"/>
                    <a:pt x="58734" y="-184"/>
                    <a:pt x="62730" y="290"/>
                  </a:cubicBezTo>
                  <a:cubicBezTo>
                    <a:pt x="77564" y="1780"/>
                    <a:pt x="94430" y="10314"/>
                    <a:pt x="100187" y="31650"/>
                  </a:cubicBezTo>
                  <a:cubicBezTo>
                    <a:pt x="105674" y="52106"/>
                    <a:pt x="96597" y="68565"/>
                    <a:pt x="85354" y="77777"/>
                  </a:cubicBezTo>
                  <a:cubicBezTo>
                    <a:pt x="82102" y="80486"/>
                    <a:pt x="78513" y="82586"/>
                    <a:pt x="75058" y="84008"/>
                  </a:cubicBezTo>
                  <a:cubicBezTo>
                    <a:pt x="71332" y="85566"/>
                    <a:pt x="67608" y="86311"/>
                    <a:pt x="64153" y="86243"/>
                  </a:cubicBezTo>
                  <a:cubicBezTo>
                    <a:pt x="56837" y="86108"/>
                    <a:pt x="51080" y="82586"/>
                    <a:pt x="49048" y="75203"/>
                  </a:cubicBezTo>
                  <a:lnTo>
                    <a:pt x="47558" y="6971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2433;p52">
              <a:extLst>
                <a:ext uri="{FF2B5EF4-FFF2-40B4-BE49-F238E27FC236}">
                  <a16:creationId xmlns:a16="http://schemas.microsoft.com/office/drawing/2014/main" id="{8D8DC466-52DC-16D9-852F-6BEB02D5C61C}"/>
                </a:ext>
              </a:extLst>
            </p:cNvPr>
            <p:cNvSpPr/>
            <p:nvPr/>
          </p:nvSpPr>
          <p:spPr>
            <a:xfrm>
              <a:off x="4126276" y="2777728"/>
              <a:ext cx="85885" cy="70243"/>
            </a:xfrm>
            <a:custGeom>
              <a:avLst/>
              <a:gdLst/>
              <a:ahLst/>
              <a:cxnLst/>
              <a:rect l="l" t="t" r="r" b="b"/>
              <a:pathLst>
                <a:path w="85885" h="70243" extrusionOk="0">
                  <a:moveTo>
                    <a:pt x="9618" y="61466"/>
                  </a:moveTo>
                  <a:lnTo>
                    <a:pt x="45110" y="51916"/>
                  </a:lnTo>
                  <a:lnTo>
                    <a:pt x="48768" y="64988"/>
                  </a:lnTo>
                  <a:cubicBezTo>
                    <a:pt x="53103" y="80499"/>
                    <a:pt x="93743" y="59976"/>
                    <a:pt x="84531" y="25703"/>
                  </a:cubicBezTo>
                  <a:cubicBezTo>
                    <a:pt x="75319" y="-8638"/>
                    <a:pt x="30277" y="-2136"/>
                    <a:pt x="33189" y="8566"/>
                  </a:cubicBezTo>
                  <a:lnTo>
                    <a:pt x="36779" y="21910"/>
                  </a:lnTo>
                  <a:lnTo>
                    <a:pt x="0" y="32070"/>
                  </a:lnTo>
                  <a:lnTo>
                    <a:pt x="9685" y="6146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434;p52">
              <a:extLst>
                <a:ext uri="{FF2B5EF4-FFF2-40B4-BE49-F238E27FC236}">
                  <a16:creationId xmlns:a16="http://schemas.microsoft.com/office/drawing/2014/main" id="{A6B534FC-688B-225D-227E-674998042DF3}"/>
                </a:ext>
              </a:extLst>
            </p:cNvPr>
            <p:cNvSpPr/>
            <p:nvPr/>
          </p:nvSpPr>
          <p:spPr>
            <a:xfrm>
              <a:off x="4118274" y="2769667"/>
              <a:ext cx="101831" cy="86194"/>
            </a:xfrm>
            <a:custGeom>
              <a:avLst/>
              <a:gdLst/>
              <a:ahLst/>
              <a:cxnLst/>
              <a:rect l="l" t="t" r="r" b="b"/>
              <a:pathLst>
                <a:path w="101831" h="86194" extrusionOk="0">
                  <a:moveTo>
                    <a:pt x="22835" y="59909"/>
                  </a:moveTo>
                  <a:lnTo>
                    <a:pt x="51012" y="52323"/>
                  </a:lnTo>
                  <a:cubicBezTo>
                    <a:pt x="55280" y="51172"/>
                    <a:pt x="59615" y="53746"/>
                    <a:pt x="60766" y="57945"/>
                  </a:cubicBezTo>
                  <a:lnTo>
                    <a:pt x="64423" y="70882"/>
                  </a:lnTo>
                  <a:cubicBezTo>
                    <a:pt x="64559" y="71289"/>
                    <a:pt x="64423" y="70340"/>
                    <a:pt x="64423" y="70340"/>
                  </a:cubicBezTo>
                  <a:cubicBezTo>
                    <a:pt x="65642" y="70340"/>
                    <a:pt x="67201" y="70002"/>
                    <a:pt x="68962" y="69257"/>
                  </a:cubicBezTo>
                  <a:cubicBezTo>
                    <a:pt x="70993" y="68444"/>
                    <a:pt x="73161" y="67157"/>
                    <a:pt x="75193" y="65464"/>
                  </a:cubicBezTo>
                  <a:cubicBezTo>
                    <a:pt x="82441" y="59503"/>
                    <a:pt x="88266" y="48937"/>
                    <a:pt x="84743" y="35796"/>
                  </a:cubicBezTo>
                  <a:cubicBezTo>
                    <a:pt x="81153" y="22521"/>
                    <a:pt x="70520" y="17170"/>
                    <a:pt x="61105" y="16221"/>
                  </a:cubicBezTo>
                  <a:cubicBezTo>
                    <a:pt x="58395" y="15950"/>
                    <a:pt x="55821" y="16018"/>
                    <a:pt x="53586" y="16357"/>
                  </a:cubicBezTo>
                  <a:cubicBezTo>
                    <a:pt x="51961" y="16628"/>
                    <a:pt x="50606" y="16966"/>
                    <a:pt x="49522" y="17373"/>
                  </a:cubicBezTo>
                  <a:lnTo>
                    <a:pt x="52367" y="27939"/>
                  </a:lnTo>
                  <a:cubicBezTo>
                    <a:pt x="53518" y="32139"/>
                    <a:pt x="51012" y="36474"/>
                    <a:pt x="46813" y="37625"/>
                  </a:cubicBezTo>
                  <a:lnTo>
                    <a:pt x="18094" y="45618"/>
                  </a:lnTo>
                  <a:lnTo>
                    <a:pt x="22835" y="59909"/>
                  </a:lnTo>
                  <a:lnTo>
                    <a:pt x="22835" y="59909"/>
                  </a:lnTo>
                  <a:close/>
                  <a:moveTo>
                    <a:pt x="47558" y="69731"/>
                  </a:moveTo>
                  <a:lnTo>
                    <a:pt x="20126" y="77114"/>
                  </a:lnTo>
                  <a:cubicBezTo>
                    <a:pt x="15926" y="78468"/>
                    <a:pt x="11456" y="76233"/>
                    <a:pt x="10101" y="72034"/>
                  </a:cubicBezTo>
                  <a:lnTo>
                    <a:pt x="280" y="42299"/>
                  </a:lnTo>
                  <a:cubicBezTo>
                    <a:pt x="-872" y="38031"/>
                    <a:pt x="1635" y="33697"/>
                    <a:pt x="5834" y="32477"/>
                  </a:cubicBezTo>
                  <a:lnTo>
                    <a:pt x="35027" y="24417"/>
                  </a:lnTo>
                  <a:lnTo>
                    <a:pt x="33469" y="18660"/>
                  </a:lnTo>
                  <a:cubicBezTo>
                    <a:pt x="31776" y="12225"/>
                    <a:pt x="35027" y="6942"/>
                    <a:pt x="41462" y="3555"/>
                  </a:cubicBezTo>
                  <a:cubicBezTo>
                    <a:pt x="44171" y="2133"/>
                    <a:pt x="47558" y="1117"/>
                    <a:pt x="51283" y="507"/>
                  </a:cubicBezTo>
                  <a:cubicBezTo>
                    <a:pt x="54805" y="-35"/>
                    <a:pt x="58734" y="-170"/>
                    <a:pt x="62730" y="236"/>
                  </a:cubicBezTo>
                  <a:cubicBezTo>
                    <a:pt x="77563" y="1726"/>
                    <a:pt x="94429" y="10261"/>
                    <a:pt x="100187" y="31597"/>
                  </a:cubicBezTo>
                  <a:cubicBezTo>
                    <a:pt x="105673" y="52052"/>
                    <a:pt x="96597" y="68511"/>
                    <a:pt x="85353" y="77723"/>
                  </a:cubicBezTo>
                  <a:cubicBezTo>
                    <a:pt x="82034" y="80433"/>
                    <a:pt x="78512" y="82532"/>
                    <a:pt x="75057" y="83955"/>
                  </a:cubicBezTo>
                  <a:cubicBezTo>
                    <a:pt x="71332" y="85513"/>
                    <a:pt x="67607" y="86258"/>
                    <a:pt x="64152" y="86190"/>
                  </a:cubicBezTo>
                  <a:cubicBezTo>
                    <a:pt x="56837" y="86054"/>
                    <a:pt x="51148" y="82532"/>
                    <a:pt x="49048" y="75149"/>
                  </a:cubicBezTo>
                  <a:lnTo>
                    <a:pt x="47490" y="6966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435;p52">
              <a:extLst>
                <a:ext uri="{FF2B5EF4-FFF2-40B4-BE49-F238E27FC236}">
                  <a16:creationId xmlns:a16="http://schemas.microsoft.com/office/drawing/2014/main" id="{DAB51081-A623-CD24-5AE7-24C946C6041A}"/>
                </a:ext>
              </a:extLst>
            </p:cNvPr>
            <p:cNvSpPr/>
            <p:nvPr/>
          </p:nvSpPr>
          <p:spPr>
            <a:xfrm>
              <a:off x="4007758" y="3411043"/>
              <a:ext cx="898382" cy="1383690"/>
            </a:xfrm>
            <a:custGeom>
              <a:avLst/>
              <a:gdLst/>
              <a:ahLst/>
              <a:cxnLst/>
              <a:rect l="l" t="t" r="r" b="b"/>
              <a:pathLst>
                <a:path w="898382" h="1383690" extrusionOk="0">
                  <a:moveTo>
                    <a:pt x="894403" y="1080100"/>
                  </a:moveTo>
                  <a:cubicBezTo>
                    <a:pt x="928270" y="846555"/>
                    <a:pt x="734688" y="705399"/>
                    <a:pt x="739632" y="665504"/>
                  </a:cubicBezTo>
                  <a:cubicBezTo>
                    <a:pt x="744577" y="625541"/>
                    <a:pt x="735636" y="581785"/>
                    <a:pt x="702650" y="586120"/>
                  </a:cubicBezTo>
                  <a:cubicBezTo>
                    <a:pt x="669596" y="590455"/>
                    <a:pt x="688223" y="632382"/>
                    <a:pt x="638438" y="643423"/>
                  </a:cubicBezTo>
                  <a:cubicBezTo>
                    <a:pt x="584387" y="655412"/>
                    <a:pt x="537651" y="459323"/>
                    <a:pt x="610465" y="435955"/>
                  </a:cubicBezTo>
                  <a:cubicBezTo>
                    <a:pt x="656050" y="421325"/>
                    <a:pt x="679959" y="416110"/>
                    <a:pt x="675692" y="400328"/>
                  </a:cubicBezTo>
                  <a:cubicBezTo>
                    <a:pt x="671492" y="384546"/>
                    <a:pt x="614935" y="385291"/>
                    <a:pt x="604166" y="336252"/>
                  </a:cubicBezTo>
                  <a:cubicBezTo>
                    <a:pt x="484481" y="-209746"/>
                    <a:pt x="-139749" y="-42174"/>
                    <a:pt x="30058" y="490345"/>
                  </a:cubicBezTo>
                  <a:cubicBezTo>
                    <a:pt x="45298" y="538165"/>
                    <a:pt x="-3944" y="565868"/>
                    <a:pt x="255" y="581582"/>
                  </a:cubicBezTo>
                  <a:cubicBezTo>
                    <a:pt x="4455" y="597364"/>
                    <a:pt x="27823" y="589846"/>
                    <a:pt x="74558" y="579753"/>
                  </a:cubicBezTo>
                  <a:cubicBezTo>
                    <a:pt x="149336" y="563565"/>
                    <a:pt x="207045" y="756673"/>
                    <a:pt x="154213" y="773403"/>
                  </a:cubicBezTo>
                  <a:cubicBezTo>
                    <a:pt x="105581" y="788779"/>
                    <a:pt x="100704" y="743194"/>
                    <a:pt x="69953" y="755995"/>
                  </a:cubicBezTo>
                  <a:cubicBezTo>
                    <a:pt x="39202" y="768797"/>
                    <a:pt x="53358" y="811130"/>
                    <a:pt x="77675" y="843236"/>
                  </a:cubicBezTo>
                  <a:cubicBezTo>
                    <a:pt x="101991" y="875342"/>
                    <a:pt x="5132" y="1094391"/>
                    <a:pt x="151369" y="1279642"/>
                  </a:cubicBezTo>
                  <a:cubicBezTo>
                    <a:pt x="321108" y="1494560"/>
                    <a:pt x="855050" y="1351236"/>
                    <a:pt x="894335" y="10801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436;p52">
              <a:extLst>
                <a:ext uri="{FF2B5EF4-FFF2-40B4-BE49-F238E27FC236}">
                  <a16:creationId xmlns:a16="http://schemas.microsoft.com/office/drawing/2014/main" id="{CB610DA6-5792-DC74-2F32-53DDC7BCB06A}"/>
                </a:ext>
              </a:extLst>
            </p:cNvPr>
            <p:cNvSpPr/>
            <p:nvPr/>
          </p:nvSpPr>
          <p:spPr>
            <a:xfrm>
              <a:off x="4076763" y="4082846"/>
              <a:ext cx="829372" cy="711819"/>
            </a:xfrm>
            <a:custGeom>
              <a:avLst/>
              <a:gdLst/>
              <a:ahLst/>
              <a:cxnLst/>
              <a:rect l="l" t="t" r="r" b="b"/>
              <a:pathLst>
                <a:path w="829372" h="711819" extrusionOk="0">
                  <a:moveTo>
                    <a:pt x="825398" y="408297"/>
                  </a:moveTo>
                  <a:cubicBezTo>
                    <a:pt x="849444" y="242282"/>
                    <a:pt x="758681" y="123004"/>
                    <a:pt x="705849" y="53577"/>
                  </a:cubicBezTo>
                  <a:cubicBezTo>
                    <a:pt x="702530" y="49174"/>
                    <a:pt x="668799" y="3996"/>
                    <a:pt x="665819" y="0"/>
                  </a:cubicBezTo>
                  <a:cubicBezTo>
                    <a:pt x="766403" y="405790"/>
                    <a:pt x="359799" y="595647"/>
                    <a:pt x="0" y="378155"/>
                  </a:cubicBezTo>
                  <a:cubicBezTo>
                    <a:pt x="3319" y="450223"/>
                    <a:pt x="22420" y="531842"/>
                    <a:pt x="82364" y="607771"/>
                  </a:cubicBezTo>
                  <a:cubicBezTo>
                    <a:pt x="252103" y="822689"/>
                    <a:pt x="786046" y="679365"/>
                    <a:pt x="825331" y="408297"/>
                  </a:cubicBezTo>
                  <a:close/>
                </a:path>
              </a:pathLst>
            </a:custGeom>
            <a:solidFill>
              <a:srgbClr val="35002F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437;p52">
              <a:extLst>
                <a:ext uri="{FF2B5EF4-FFF2-40B4-BE49-F238E27FC236}">
                  <a16:creationId xmlns:a16="http://schemas.microsoft.com/office/drawing/2014/main" id="{68BCDE31-F35C-405D-475D-91765C4EFBD3}"/>
                </a:ext>
              </a:extLst>
            </p:cNvPr>
            <p:cNvSpPr/>
            <p:nvPr/>
          </p:nvSpPr>
          <p:spPr>
            <a:xfrm>
              <a:off x="3999807" y="3403026"/>
              <a:ext cx="914339" cy="1399569"/>
            </a:xfrm>
            <a:custGeom>
              <a:avLst/>
              <a:gdLst/>
              <a:ahLst/>
              <a:cxnLst/>
              <a:rect l="l" t="t" r="r" b="b"/>
              <a:pathLst>
                <a:path w="914339" h="1399569" extrusionOk="0">
                  <a:moveTo>
                    <a:pt x="894497" y="1086965"/>
                  </a:moveTo>
                  <a:cubicBezTo>
                    <a:pt x="918069" y="924473"/>
                    <a:pt x="828796" y="806956"/>
                    <a:pt x="776710" y="738410"/>
                  </a:cubicBezTo>
                  <a:cubicBezTo>
                    <a:pt x="753951" y="708471"/>
                    <a:pt x="737898" y="687271"/>
                    <a:pt x="739727" y="672505"/>
                  </a:cubicBezTo>
                  <a:cubicBezTo>
                    <a:pt x="741217" y="660516"/>
                    <a:pt x="741352" y="648121"/>
                    <a:pt x="739930" y="637013"/>
                  </a:cubicBezTo>
                  <a:cubicBezTo>
                    <a:pt x="738643" y="627056"/>
                    <a:pt x="736002" y="618183"/>
                    <a:pt x="731937" y="611816"/>
                  </a:cubicBezTo>
                  <a:cubicBezTo>
                    <a:pt x="728416" y="606330"/>
                    <a:pt x="723742" y="602740"/>
                    <a:pt x="717713" y="601927"/>
                  </a:cubicBezTo>
                  <a:cubicBezTo>
                    <a:pt x="715952" y="601723"/>
                    <a:pt x="713921" y="601723"/>
                    <a:pt x="711685" y="601995"/>
                  </a:cubicBezTo>
                  <a:cubicBezTo>
                    <a:pt x="701119" y="603417"/>
                    <a:pt x="697597" y="611206"/>
                    <a:pt x="693601" y="620079"/>
                  </a:cubicBezTo>
                  <a:cubicBezTo>
                    <a:pt x="686895" y="635048"/>
                    <a:pt x="679241" y="652253"/>
                    <a:pt x="648151" y="659094"/>
                  </a:cubicBezTo>
                  <a:cubicBezTo>
                    <a:pt x="628441" y="663497"/>
                    <a:pt x="610424" y="647715"/>
                    <a:pt x="597081" y="622450"/>
                  </a:cubicBezTo>
                  <a:cubicBezTo>
                    <a:pt x="590036" y="609174"/>
                    <a:pt x="584211" y="593189"/>
                    <a:pt x="580080" y="576256"/>
                  </a:cubicBezTo>
                  <a:cubicBezTo>
                    <a:pt x="575948" y="559458"/>
                    <a:pt x="573442" y="541577"/>
                    <a:pt x="573171" y="524372"/>
                  </a:cubicBezTo>
                  <a:cubicBezTo>
                    <a:pt x="572426" y="483258"/>
                    <a:pt x="584415" y="446343"/>
                    <a:pt x="616113" y="436183"/>
                  </a:cubicBezTo>
                  <a:lnTo>
                    <a:pt x="631489" y="431306"/>
                  </a:lnTo>
                  <a:cubicBezTo>
                    <a:pt x="662172" y="421688"/>
                    <a:pt x="677818" y="416744"/>
                    <a:pt x="676057" y="410174"/>
                  </a:cubicBezTo>
                  <a:cubicBezTo>
                    <a:pt x="675583" y="408277"/>
                    <a:pt x="668878" y="405432"/>
                    <a:pt x="660343" y="401775"/>
                  </a:cubicBezTo>
                  <a:cubicBezTo>
                    <a:pt x="640091" y="393105"/>
                    <a:pt x="612185" y="381184"/>
                    <a:pt x="604463" y="345759"/>
                  </a:cubicBezTo>
                  <a:cubicBezTo>
                    <a:pt x="563214" y="157596"/>
                    <a:pt x="461478" y="55793"/>
                    <a:pt x="353986" y="25516"/>
                  </a:cubicBezTo>
                  <a:cubicBezTo>
                    <a:pt x="308536" y="12715"/>
                    <a:pt x="262003" y="12715"/>
                    <a:pt x="218655" y="24365"/>
                  </a:cubicBezTo>
                  <a:cubicBezTo>
                    <a:pt x="175305" y="36015"/>
                    <a:pt x="135071" y="59315"/>
                    <a:pt x="102153" y="93114"/>
                  </a:cubicBezTo>
                  <a:cubicBezTo>
                    <a:pt x="24259" y="173175"/>
                    <a:pt x="-12790" y="312163"/>
                    <a:pt x="45731" y="495721"/>
                  </a:cubicBezTo>
                  <a:cubicBezTo>
                    <a:pt x="56772" y="530265"/>
                    <a:pt x="38619" y="554513"/>
                    <a:pt x="25411" y="572192"/>
                  </a:cubicBezTo>
                  <a:cubicBezTo>
                    <a:pt x="19857" y="579575"/>
                    <a:pt x="15522" y="585468"/>
                    <a:pt x="16064" y="587364"/>
                  </a:cubicBezTo>
                  <a:cubicBezTo>
                    <a:pt x="17825" y="593866"/>
                    <a:pt x="33878" y="590277"/>
                    <a:pt x="65238" y="583232"/>
                  </a:cubicBezTo>
                  <a:lnTo>
                    <a:pt x="81020" y="579778"/>
                  </a:lnTo>
                  <a:cubicBezTo>
                    <a:pt x="113532" y="572734"/>
                    <a:pt x="142387" y="598676"/>
                    <a:pt x="162368" y="634642"/>
                  </a:cubicBezTo>
                  <a:cubicBezTo>
                    <a:pt x="170631" y="649611"/>
                    <a:pt x="177472" y="666341"/>
                    <a:pt x="182350" y="683003"/>
                  </a:cubicBezTo>
                  <a:cubicBezTo>
                    <a:pt x="187226" y="699734"/>
                    <a:pt x="190138" y="716464"/>
                    <a:pt x="190749" y="731501"/>
                  </a:cubicBezTo>
                  <a:cubicBezTo>
                    <a:pt x="191832" y="760017"/>
                    <a:pt x="184110" y="782639"/>
                    <a:pt x="164874" y="788735"/>
                  </a:cubicBezTo>
                  <a:cubicBezTo>
                    <a:pt x="134530" y="798353"/>
                    <a:pt x="119290" y="787313"/>
                    <a:pt x="106014" y="777695"/>
                  </a:cubicBezTo>
                  <a:cubicBezTo>
                    <a:pt x="98089" y="772005"/>
                    <a:pt x="91180" y="766993"/>
                    <a:pt x="81291" y="771057"/>
                  </a:cubicBezTo>
                  <a:cubicBezTo>
                    <a:pt x="79259" y="771870"/>
                    <a:pt x="77498" y="772886"/>
                    <a:pt x="76076" y="773970"/>
                  </a:cubicBezTo>
                  <a:lnTo>
                    <a:pt x="75670" y="774240"/>
                  </a:lnTo>
                  <a:cubicBezTo>
                    <a:pt x="71063" y="777898"/>
                    <a:pt x="68963" y="783249"/>
                    <a:pt x="68625" y="789616"/>
                  </a:cubicBezTo>
                  <a:cubicBezTo>
                    <a:pt x="68286" y="797202"/>
                    <a:pt x="70454" y="806143"/>
                    <a:pt x="74314" y="815422"/>
                  </a:cubicBezTo>
                  <a:cubicBezTo>
                    <a:pt x="78650" y="825785"/>
                    <a:pt x="84949" y="836420"/>
                    <a:pt x="92264" y="846038"/>
                  </a:cubicBezTo>
                  <a:cubicBezTo>
                    <a:pt x="101272" y="857959"/>
                    <a:pt x="97953" y="884307"/>
                    <a:pt x="93280" y="921560"/>
                  </a:cubicBezTo>
                  <a:cubicBezTo>
                    <a:pt x="82510" y="1006972"/>
                    <a:pt x="64154" y="1153411"/>
                    <a:pt x="165890" y="1282240"/>
                  </a:cubicBezTo>
                  <a:cubicBezTo>
                    <a:pt x="208765" y="1336563"/>
                    <a:pt x="276025" y="1367313"/>
                    <a:pt x="352766" y="1378422"/>
                  </a:cubicBezTo>
                  <a:cubicBezTo>
                    <a:pt x="423751" y="1388717"/>
                    <a:pt x="502728" y="1382215"/>
                    <a:pt x="577979" y="1361963"/>
                  </a:cubicBezTo>
                  <a:cubicBezTo>
                    <a:pt x="653299" y="1341710"/>
                    <a:pt x="724894" y="1307843"/>
                    <a:pt x="781179" y="1263410"/>
                  </a:cubicBezTo>
                  <a:cubicBezTo>
                    <a:pt x="841936" y="1215388"/>
                    <a:pt x="884744" y="1155105"/>
                    <a:pt x="894701" y="1086559"/>
                  </a:cubicBezTo>
                  <a:lnTo>
                    <a:pt x="894701" y="1086559"/>
                  </a:lnTo>
                  <a:close/>
                  <a:moveTo>
                    <a:pt x="789376" y="728791"/>
                  </a:moveTo>
                  <a:cubicBezTo>
                    <a:pt x="842952" y="799302"/>
                    <a:pt x="934731" y="920206"/>
                    <a:pt x="910280" y="1089268"/>
                  </a:cubicBezTo>
                  <a:cubicBezTo>
                    <a:pt x="899713" y="1162149"/>
                    <a:pt x="854670" y="1225886"/>
                    <a:pt x="790798" y="1276348"/>
                  </a:cubicBezTo>
                  <a:cubicBezTo>
                    <a:pt x="732818" y="1322135"/>
                    <a:pt x="659192" y="1357018"/>
                    <a:pt x="581909" y="1377744"/>
                  </a:cubicBezTo>
                  <a:cubicBezTo>
                    <a:pt x="504557" y="1398538"/>
                    <a:pt x="423412" y="1405177"/>
                    <a:pt x="350328" y="1394610"/>
                  </a:cubicBezTo>
                  <a:cubicBezTo>
                    <a:pt x="269793" y="1382960"/>
                    <a:pt x="198944" y="1350312"/>
                    <a:pt x="153224" y="1292468"/>
                  </a:cubicBezTo>
                  <a:cubicBezTo>
                    <a:pt x="47357" y="1158424"/>
                    <a:pt x="66255" y="1007785"/>
                    <a:pt x="77295" y="920003"/>
                  </a:cubicBezTo>
                  <a:cubicBezTo>
                    <a:pt x="81495" y="886475"/>
                    <a:pt x="84474" y="862700"/>
                    <a:pt x="79394" y="855995"/>
                  </a:cubicBezTo>
                  <a:cubicBezTo>
                    <a:pt x="71267" y="845293"/>
                    <a:pt x="64222" y="833439"/>
                    <a:pt x="59413" y="821857"/>
                  </a:cubicBezTo>
                  <a:cubicBezTo>
                    <a:pt x="54739" y="810545"/>
                    <a:pt x="52098" y="799302"/>
                    <a:pt x="52572" y="789210"/>
                  </a:cubicBezTo>
                  <a:cubicBezTo>
                    <a:pt x="53046" y="778304"/>
                    <a:pt x="57043" y="768822"/>
                    <a:pt x="65712" y="761981"/>
                  </a:cubicBezTo>
                  <a:lnTo>
                    <a:pt x="66187" y="761574"/>
                  </a:lnTo>
                  <a:cubicBezTo>
                    <a:pt x="68761" y="759610"/>
                    <a:pt x="71673" y="757984"/>
                    <a:pt x="74924" y="756562"/>
                  </a:cubicBezTo>
                  <a:cubicBezTo>
                    <a:pt x="93009" y="749043"/>
                    <a:pt x="103305" y="756562"/>
                    <a:pt x="115090" y="765029"/>
                  </a:cubicBezTo>
                  <a:cubicBezTo>
                    <a:pt x="125386" y="772479"/>
                    <a:pt x="137171" y="780946"/>
                    <a:pt x="159862" y="773766"/>
                  </a:cubicBezTo>
                  <a:cubicBezTo>
                    <a:pt x="171106" y="770244"/>
                    <a:pt x="175441" y="753717"/>
                    <a:pt x="174628" y="732313"/>
                  </a:cubicBezTo>
                  <a:cubicBezTo>
                    <a:pt x="174086" y="718631"/>
                    <a:pt x="171376" y="703188"/>
                    <a:pt x="166838" y="687677"/>
                  </a:cubicBezTo>
                  <a:cubicBezTo>
                    <a:pt x="162300" y="672098"/>
                    <a:pt x="155933" y="656520"/>
                    <a:pt x="148212" y="642567"/>
                  </a:cubicBezTo>
                  <a:cubicBezTo>
                    <a:pt x="131414" y="612358"/>
                    <a:pt x="108452" y="590277"/>
                    <a:pt x="84203" y="595560"/>
                  </a:cubicBezTo>
                  <a:lnTo>
                    <a:pt x="68557" y="599014"/>
                  </a:lnTo>
                  <a:cubicBezTo>
                    <a:pt x="27308" y="608226"/>
                    <a:pt x="6243" y="612900"/>
                    <a:pt x="553" y="591699"/>
                  </a:cubicBezTo>
                  <a:cubicBezTo>
                    <a:pt x="-1953" y="582352"/>
                    <a:pt x="4414" y="573750"/>
                    <a:pt x="12542" y="562912"/>
                  </a:cubicBezTo>
                  <a:cubicBezTo>
                    <a:pt x="23650" y="548011"/>
                    <a:pt x="38958" y="527556"/>
                    <a:pt x="30423" y="500801"/>
                  </a:cubicBezTo>
                  <a:cubicBezTo>
                    <a:pt x="-30131" y="310809"/>
                    <a:pt x="9019" y="166130"/>
                    <a:pt x="90638" y="82209"/>
                  </a:cubicBezTo>
                  <a:cubicBezTo>
                    <a:pt x="125589" y="46310"/>
                    <a:pt x="168396" y="21520"/>
                    <a:pt x="214455" y="9125"/>
                  </a:cubicBezTo>
                  <a:cubicBezTo>
                    <a:pt x="260513" y="-3271"/>
                    <a:pt x="309959" y="-3203"/>
                    <a:pt x="358185" y="10344"/>
                  </a:cubicBezTo>
                  <a:cubicBezTo>
                    <a:pt x="470826" y="42043"/>
                    <a:pt x="577167" y="147707"/>
                    <a:pt x="619907" y="342508"/>
                  </a:cubicBezTo>
                  <a:cubicBezTo>
                    <a:pt x="625935" y="369940"/>
                    <a:pt x="649438" y="379964"/>
                    <a:pt x="666507" y="387280"/>
                  </a:cubicBezTo>
                  <a:cubicBezTo>
                    <a:pt x="678970" y="392631"/>
                    <a:pt x="688791" y="396830"/>
                    <a:pt x="691297" y="406245"/>
                  </a:cubicBezTo>
                  <a:cubicBezTo>
                    <a:pt x="696987" y="427446"/>
                    <a:pt x="676396" y="433948"/>
                    <a:pt x="636095" y="446614"/>
                  </a:cubicBezTo>
                  <a:lnTo>
                    <a:pt x="620787" y="451491"/>
                  </a:lnTo>
                  <a:cubicBezTo>
                    <a:pt x="597149" y="459077"/>
                    <a:pt x="588343" y="489760"/>
                    <a:pt x="588952" y="524304"/>
                  </a:cubicBezTo>
                  <a:cubicBezTo>
                    <a:pt x="589223" y="540154"/>
                    <a:pt x="591594" y="556817"/>
                    <a:pt x="595455" y="572666"/>
                  </a:cubicBezTo>
                  <a:cubicBezTo>
                    <a:pt x="599316" y="588380"/>
                    <a:pt x="604667" y="603146"/>
                    <a:pt x="611101" y="615203"/>
                  </a:cubicBezTo>
                  <a:cubicBezTo>
                    <a:pt x="621126" y="634168"/>
                    <a:pt x="633182" y="646224"/>
                    <a:pt x="644697" y="643718"/>
                  </a:cubicBezTo>
                  <a:cubicBezTo>
                    <a:pt x="667930" y="638570"/>
                    <a:pt x="673890" y="625295"/>
                    <a:pt x="679038" y="613712"/>
                  </a:cubicBezTo>
                  <a:cubicBezTo>
                    <a:pt x="684931" y="600504"/>
                    <a:pt x="690146" y="588854"/>
                    <a:pt x="709586" y="586280"/>
                  </a:cubicBezTo>
                  <a:cubicBezTo>
                    <a:pt x="713040" y="585806"/>
                    <a:pt x="716427" y="585806"/>
                    <a:pt x="719610" y="586213"/>
                  </a:cubicBezTo>
                  <a:cubicBezTo>
                    <a:pt x="730854" y="587635"/>
                    <a:pt x="739253" y="593866"/>
                    <a:pt x="745281" y="603281"/>
                  </a:cubicBezTo>
                  <a:cubicBezTo>
                    <a:pt x="750699" y="611816"/>
                    <a:pt x="754086" y="622857"/>
                    <a:pt x="755712" y="635048"/>
                  </a:cubicBezTo>
                  <a:cubicBezTo>
                    <a:pt x="757337" y="647443"/>
                    <a:pt x="757135" y="661193"/>
                    <a:pt x="755509" y="674537"/>
                  </a:cubicBezTo>
                  <a:cubicBezTo>
                    <a:pt x="754493" y="682936"/>
                    <a:pt x="768920" y="701969"/>
                    <a:pt x="789376" y="7288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438;p52">
              <a:extLst>
                <a:ext uri="{FF2B5EF4-FFF2-40B4-BE49-F238E27FC236}">
                  <a16:creationId xmlns:a16="http://schemas.microsoft.com/office/drawing/2014/main" id="{165B913C-FDEF-1B1E-104F-390F8915079A}"/>
                </a:ext>
              </a:extLst>
            </p:cNvPr>
            <p:cNvSpPr/>
            <p:nvPr/>
          </p:nvSpPr>
          <p:spPr>
            <a:xfrm>
              <a:off x="3922396" y="2579591"/>
              <a:ext cx="489647" cy="1304592"/>
            </a:xfrm>
            <a:custGeom>
              <a:avLst/>
              <a:gdLst/>
              <a:ahLst/>
              <a:cxnLst/>
              <a:rect l="l" t="t" r="r" b="b"/>
              <a:pathLst>
                <a:path w="489647" h="1304592" extrusionOk="0">
                  <a:moveTo>
                    <a:pt x="336570" y="1304593"/>
                  </a:moveTo>
                  <a:cubicBezTo>
                    <a:pt x="396853" y="1290030"/>
                    <a:pt x="431261" y="1281022"/>
                    <a:pt x="489647" y="1263479"/>
                  </a:cubicBezTo>
                  <a:cubicBezTo>
                    <a:pt x="489647" y="1263479"/>
                    <a:pt x="210179" y="370686"/>
                    <a:pt x="205032" y="351517"/>
                  </a:cubicBezTo>
                  <a:cubicBezTo>
                    <a:pt x="199884" y="332349"/>
                    <a:pt x="220746" y="329165"/>
                    <a:pt x="230906" y="319818"/>
                  </a:cubicBezTo>
                  <a:cubicBezTo>
                    <a:pt x="241066" y="310471"/>
                    <a:pt x="184779" y="192818"/>
                    <a:pt x="180376" y="176494"/>
                  </a:cubicBezTo>
                  <a:cubicBezTo>
                    <a:pt x="175974" y="160170"/>
                    <a:pt x="183222" y="144389"/>
                    <a:pt x="199071" y="129216"/>
                  </a:cubicBezTo>
                  <a:cubicBezTo>
                    <a:pt x="214920" y="114112"/>
                    <a:pt x="189859" y="63515"/>
                    <a:pt x="176719" y="61618"/>
                  </a:cubicBezTo>
                  <a:cubicBezTo>
                    <a:pt x="163511" y="59722"/>
                    <a:pt x="145697" y="67511"/>
                    <a:pt x="132083" y="23485"/>
                  </a:cubicBezTo>
                  <a:cubicBezTo>
                    <a:pt x="117723" y="-22913"/>
                    <a:pt x="14633" y="6213"/>
                    <a:pt x="25132" y="52203"/>
                  </a:cubicBezTo>
                  <a:cubicBezTo>
                    <a:pt x="35360" y="97111"/>
                    <a:pt x="16055" y="99278"/>
                    <a:pt x="5625" y="107542"/>
                  </a:cubicBezTo>
                  <a:cubicBezTo>
                    <a:pt x="-4806" y="115805"/>
                    <a:pt x="-1148" y="172092"/>
                    <a:pt x="20120" y="177239"/>
                  </a:cubicBezTo>
                  <a:cubicBezTo>
                    <a:pt x="41388" y="182387"/>
                    <a:pt x="55612" y="192479"/>
                    <a:pt x="59947" y="208803"/>
                  </a:cubicBezTo>
                  <a:cubicBezTo>
                    <a:pt x="64349" y="225127"/>
                    <a:pt x="74509" y="355175"/>
                    <a:pt x="87988" y="358155"/>
                  </a:cubicBezTo>
                  <a:cubicBezTo>
                    <a:pt x="101467" y="361135"/>
                    <a:pt x="121110" y="353481"/>
                    <a:pt x="126258" y="372650"/>
                  </a:cubicBezTo>
                  <a:cubicBezTo>
                    <a:pt x="131405" y="391818"/>
                    <a:pt x="336570" y="1304525"/>
                    <a:pt x="336570" y="13045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439;p52">
              <a:extLst>
                <a:ext uri="{FF2B5EF4-FFF2-40B4-BE49-F238E27FC236}">
                  <a16:creationId xmlns:a16="http://schemas.microsoft.com/office/drawing/2014/main" id="{7A55294A-B301-5079-B36A-0565F26321EE}"/>
                </a:ext>
              </a:extLst>
            </p:cNvPr>
            <p:cNvSpPr/>
            <p:nvPr/>
          </p:nvSpPr>
          <p:spPr>
            <a:xfrm>
              <a:off x="3914372" y="2571744"/>
              <a:ext cx="505564" cy="1320442"/>
            </a:xfrm>
            <a:custGeom>
              <a:avLst/>
              <a:gdLst/>
              <a:ahLst/>
              <a:cxnLst/>
              <a:rect l="l" t="t" r="r" b="b"/>
              <a:pathLst>
                <a:path w="505564" h="1320442" extrusionOk="0">
                  <a:moveTo>
                    <a:pt x="350554" y="1302822"/>
                  </a:moveTo>
                  <a:cubicBezTo>
                    <a:pt x="377173" y="1296387"/>
                    <a:pt x="398713" y="1290968"/>
                    <a:pt x="419778" y="1285346"/>
                  </a:cubicBezTo>
                  <a:cubicBezTo>
                    <a:pt x="440978" y="1279657"/>
                    <a:pt x="462043" y="1273697"/>
                    <a:pt x="487646" y="1266043"/>
                  </a:cubicBezTo>
                  <a:cubicBezTo>
                    <a:pt x="460621" y="1179683"/>
                    <a:pt x="210346" y="380090"/>
                    <a:pt x="205334" y="361464"/>
                  </a:cubicBezTo>
                  <a:cubicBezTo>
                    <a:pt x="200051" y="341889"/>
                    <a:pt x="212378" y="334777"/>
                    <a:pt x="224503" y="327868"/>
                  </a:cubicBezTo>
                  <a:cubicBezTo>
                    <a:pt x="227889" y="325904"/>
                    <a:pt x="231344" y="323940"/>
                    <a:pt x="233511" y="321908"/>
                  </a:cubicBezTo>
                  <a:cubicBezTo>
                    <a:pt x="236491" y="319198"/>
                    <a:pt x="212310" y="262573"/>
                    <a:pt x="195784" y="223897"/>
                  </a:cubicBezTo>
                  <a:cubicBezTo>
                    <a:pt x="188265" y="206219"/>
                    <a:pt x="182169" y="191995"/>
                    <a:pt x="180679" y="186509"/>
                  </a:cubicBezTo>
                  <a:cubicBezTo>
                    <a:pt x="178038" y="176755"/>
                    <a:pt x="178783" y="167272"/>
                    <a:pt x="182507" y="157993"/>
                  </a:cubicBezTo>
                  <a:lnTo>
                    <a:pt x="182711" y="157587"/>
                  </a:lnTo>
                  <a:cubicBezTo>
                    <a:pt x="186369" y="148578"/>
                    <a:pt x="192803" y="139840"/>
                    <a:pt x="201609" y="131441"/>
                  </a:cubicBezTo>
                  <a:cubicBezTo>
                    <a:pt x="202895" y="130222"/>
                    <a:pt x="203640" y="128258"/>
                    <a:pt x="203979" y="125820"/>
                  </a:cubicBezTo>
                  <a:lnTo>
                    <a:pt x="203979" y="125616"/>
                  </a:lnTo>
                  <a:cubicBezTo>
                    <a:pt x="204860" y="118979"/>
                    <a:pt x="202895" y="110173"/>
                    <a:pt x="199509" y="101707"/>
                  </a:cubicBezTo>
                  <a:cubicBezTo>
                    <a:pt x="196054" y="92969"/>
                    <a:pt x="191245" y="84909"/>
                    <a:pt x="186707" y="80167"/>
                  </a:cubicBezTo>
                  <a:cubicBezTo>
                    <a:pt x="185149" y="78542"/>
                    <a:pt x="183997" y="77526"/>
                    <a:pt x="183524" y="77458"/>
                  </a:cubicBezTo>
                  <a:lnTo>
                    <a:pt x="183320" y="77458"/>
                  </a:lnTo>
                  <a:cubicBezTo>
                    <a:pt x="181559" y="77187"/>
                    <a:pt x="179731" y="77119"/>
                    <a:pt x="177902" y="77119"/>
                  </a:cubicBezTo>
                  <a:cubicBezTo>
                    <a:pt x="163136" y="76713"/>
                    <a:pt x="145593" y="76307"/>
                    <a:pt x="132452" y="33838"/>
                  </a:cubicBezTo>
                  <a:cubicBezTo>
                    <a:pt x="128728" y="21781"/>
                    <a:pt x="116400" y="16430"/>
                    <a:pt x="102108" y="15956"/>
                  </a:cubicBezTo>
                  <a:cubicBezTo>
                    <a:pt x="94929" y="15753"/>
                    <a:pt x="87275" y="16701"/>
                    <a:pt x="79757" y="18733"/>
                  </a:cubicBezTo>
                  <a:cubicBezTo>
                    <a:pt x="72305" y="20765"/>
                    <a:pt x="65126" y="23813"/>
                    <a:pt x="58962" y="27606"/>
                  </a:cubicBezTo>
                  <a:cubicBezTo>
                    <a:pt x="46431" y="35328"/>
                    <a:pt x="38100" y="46368"/>
                    <a:pt x="40878" y="58425"/>
                  </a:cubicBezTo>
                  <a:cubicBezTo>
                    <a:pt x="50766" y="101774"/>
                    <a:pt x="35798" y="110918"/>
                    <a:pt x="23199" y="118640"/>
                  </a:cubicBezTo>
                  <a:cubicBezTo>
                    <a:pt x="21370" y="119724"/>
                    <a:pt x="19677" y="120807"/>
                    <a:pt x="18458" y="121756"/>
                  </a:cubicBezTo>
                  <a:cubicBezTo>
                    <a:pt x="18119" y="122027"/>
                    <a:pt x="17645" y="123449"/>
                    <a:pt x="17103" y="125684"/>
                  </a:cubicBezTo>
                  <a:cubicBezTo>
                    <a:pt x="15545" y="132051"/>
                    <a:pt x="15478" y="141398"/>
                    <a:pt x="16832" y="150746"/>
                  </a:cubicBezTo>
                  <a:cubicBezTo>
                    <a:pt x="18186" y="159822"/>
                    <a:pt x="20896" y="168559"/>
                    <a:pt x="25027" y="173775"/>
                  </a:cubicBezTo>
                  <a:cubicBezTo>
                    <a:pt x="26517" y="175671"/>
                    <a:pt x="28211" y="177026"/>
                    <a:pt x="29904" y="177432"/>
                  </a:cubicBezTo>
                  <a:cubicBezTo>
                    <a:pt x="41893" y="180345"/>
                    <a:pt x="51985" y="184748"/>
                    <a:pt x="59707" y="190844"/>
                  </a:cubicBezTo>
                  <a:cubicBezTo>
                    <a:pt x="67564" y="197075"/>
                    <a:pt x="72983" y="204932"/>
                    <a:pt x="75557" y="214618"/>
                  </a:cubicBezTo>
                  <a:cubicBezTo>
                    <a:pt x="77047" y="220172"/>
                    <a:pt x="78876" y="235480"/>
                    <a:pt x="81246" y="254581"/>
                  </a:cubicBezTo>
                  <a:cubicBezTo>
                    <a:pt x="86326" y="296304"/>
                    <a:pt x="93709" y="357400"/>
                    <a:pt x="97637" y="358280"/>
                  </a:cubicBezTo>
                  <a:cubicBezTo>
                    <a:pt x="100618" y="358958"/>
                    <a:pt x="104546" y="358958"/>
                    <a:pt x="108475" y="358890"/>
                  </a:cubicBezTo>
                  <a:cubicBezTo>
                    <a:pt x="122428" y="358890"/>
                    <a:pt x="136652" y="358890"/>
                    <a:pt x="141867" y="378397"/>
                  </a:cubicBezTo>
                  <a:cubicBezTo>
                    <a:pt x="146812" y="396888"/>
                    <a:pt x="330572" y="1214091"/>
                    <a:pt x="350486" y="1302686"/>
                  </a:cubicBezTo>
                  <a:lnTo>
                    <a:pt x="350486" y="1302686"/>
                  </a:lnTo>
                  <a:close/>
                  <a:moveTo>
                    <a:pt x="423841" y="1300722"/>
                  </a:moveTo>
                  <a:cubicBezTo>
                    <a:pt x="400067" y="1307089"/>
                    <a:pt x="376360" y="1312982"/>
                    <a:pt x="346423" y="1320229"/>
                  </a:cubicBezTo>
                  <a:lnTo>
                    <a:pt x="346287" y="1320229"/>
                  </a:lnTo>
                  <a:cubicBezTo>
                    <a:pt x="342020" y="1321245"/>
                    <a:pt x="337753" y="1318536"/>
                    <a:pt x="336804" y="1314201"/>
                  </a:cubicBezTo>
                  <a:cubicBezTo>
                    <a:pt x="336195" y="1311559"/>
                    <a:pt x="131572" y="401359"/>
                    <a:pt x="126560" y="382597"/>
                  </a:cubicBezTo>
                  <a:cubicBezTo>
                    <a:pt x="124460" y="374875"/>
                    <a:pt x="116467" y="374875"/>
                    <a:pt x="108543" y="374875"/>
                  </a:cubicBezTo>
                  <a:cubicBezTo>
                    <a:pt x="103734" y="374875"/>
                    <a:pt x="98925" y="374875"/>
                    <a:pt x="94251" y="373859"/>
                  </a:cubicBezTo>
                  <a:cubicBezTo>
                    <a:pt x="79282" y="370540"/>
                    <a:pt x="71086" y="302807"/>
                    <a:pt x="65464" y="256545"/>
                  </a:cubicBezTo>
                  <a:cubicBezTo>
                    <a:pt x="63229" y="237986"/>
                    <a:pt x="61400" y="223017"/>
                    <a:pt x="60249" y="218817"/>
                  </a:cubicBezTo>
                  <a:cubicBezTo>
                    <a:pt x="58556" y="212586"/>
                    <a:pt x="55034" y="207506"/>
                    <a:pt x="49886" y="203442"/>
                  </a:cubicBezTo>
                  <a:cubicBezTo>
                    <a:pt x="43993" y="198768"/>
                    <a:pt x="36000" y="195382"/>
                    <a:pt x="26247" y="193011"/>
                  </a:cubicBezTo>
                  <a:cubicBezTo>
                    <a:pt x="20760" y="191724"/>
                    <a:pt x="16223" y="188337"/>
                    <a:pt x="12565" y="183664"/>
                  </a:cubicBezTo>
                  <a:cubicBezTo>
                    <a:pt x="6604" y="176078"/>
                    <a:pt x="2811" y="164631"/>
                    <a:pt x="1117" y="153048"/>
                  </a:cubicBezTo>
                  <a:cubicBezTo>
                    <a:pt x="-576" y="141805"/>
                    <a:pt x="-305" y="130155"/>
                    <a:pt x="1660" y="121959"/>
                  </a:cubicBezTo>
                  <a:cubicBezTo>
                    <a:pt x="3014" y="116337"/>
                    <a:pt x="5385" y="111867"/>
                    <a:pt x="8704" y="109225"/>
                  </a:cubicBezTo>
                  <a:cubicBezTo>
                    <a:pt x="10804" y="107532"/>
                    <a:pt x="12836" y="106312"/>
                    <a:pt x="14935" y="105026"/>
                  </a:cubicBezTo>
                  <a:cubicBezTo>
                    <a:pt x="23064" y="100081"/>
                    <a:pt x="32681" y="94120"/>
                    <a:pt x="25366" y="61947"/>
                  </a:cubicBezTo>
                  <a:cubicBezTo>
                    <a:pt x="20828" y="42101"/>
                    <a:pt x="32614" y="25236"/>
                    <a:pt x="50631" y="14060"/>
                  </a:cubicBezTo>
                  <a:cubicBezTo>
                    <a:pt x="58149" y="9386"/>
                    <a:pt x="66751" y="5728"/>
                    <a:pt x="75624" y="3358"/>
                  </a:cubicBezTo>
                  <a:cubicBezTo>
                    <a:pt x="84498" y="919"/>
                    <a:pt x="93777" y="-232"/>
                    <a:pt x="102583" y="39"/>
                  </a:cubicBezTo>
                  <a:cubicBezTo>
                    <a:pt x="123376" y="716"/>
                    <a:pt x="141597" y="9454"/>
                    <a:pt x="147692" y="29096"/>
                  </a:cubicBezTo>
                  <a:cubicBezTo>
                    <a:pt x="157446" y="60660"/>
                    <a:pt x="168825" y="60931"/>
                    <a:pt x="178308" y="61202"/>
                  </a:cubicBezTo>
                  <a:cubicBezTo>
                    <a:pt x="180882" y="61202"/>
                    <a:pt x="183320" y="61337"/>
                    <a:pt x="185556" y="61608"/>
                  </a:cubicBezTo>
                  <a:lnTo>
                    <a:pt x="185826" y="61608"/>
                  </a:lnTo>
                  <a:cubicBezTo>
                    <a:pt x="190026" y="62218"/>
                    <a:pt x="194293" y="64995"/>
                    <a:pt x="198290" y="69195"/>
                  </a:cubicBezTo>
                  <a:cubicBezTo>
                    <a:pt x="204047" y="75290"/>
                    <a:pt x="210143" y="85247"/>
                    <a:pt x="214343" y="95814"/>
                  </a:cubicBezTo>
                  <a:cubicBezTo>
                    <a:pt x="218610" y="106583"/>
                    <a:pt x="221116" y="118233"/>
                    <a:pt x="219829" y="127716"/>
                  </a:cubicBezTo>
                  <a:lnTo>
                    <a:pt x="219829" y="127987"/>
                  </a:lnTo>
                  <a:cubicBezTo>
                    <a:pt x="218948" y="133880"/>
                    <a:pt x="216713" y="139028"/>
                    <a:pt x="212582" y="142888"/>
                  </a:cubicBezTo>
                  <a:cubicBezTo>
                    <a:pt x="205401" y="149730"/>
                    <a:pt x="200254" y="156570"/>
                    <a:pt x="197477" y="163412"/>
                  </a:cubicBezTo>
                  <a:lnTo>
                    <a:pt x="197342" y="163750"/>
                  </a:lnTo>
                  <a:cubicBezTo>
                    <a:pt x="194903" y="169914"/>
                    <a:pt x="194429" y="176078"/>
                    <a:pt x="196054" y="182309"/>
                  </a:cubicBezTo>
                  <a:cubicBezTo>
                    <a:pt x="197206" y="186577"/>
                    <a:pt x="203099" y="200394"/>
                    <a:pt x="210414" y="217598"/>
                  </a:cubicBezTo>
                  <a:cubicBezTo>
                    <a:pt x="228702" y="260473"/>
                    <a:pt x="255524" y="323195"/>
                    <a:pt x="244280" y="333558"/>
                  </a:cubicBezTo>
                  <a:cubicBezTo>
                    <a:pt x="240691" y="336877"/>
                    <a:pt x="236559" y="339247"/>
                    <a:pt x="232427" y="341618"/>
                  </a:cubicBezTo>
                  <a:cubicBezTo>
                    <a:pt x="225586" y="345547"/>
                    <a:pt x="218610" y="349543"/>
                    <a:pt x="220709" y="357332"/>
                  </a:cubicBezTo>
                  <a:cubicBezTo>
                    <a:pt x="225721" y="375891"/>
                    <a:pt x="502751" y="1261030"/>
                    <a:pt x="505189" y="1268820"/>
                  </a:cubicBezTo>
                  <a:lnTo>
                    <a:pt x="505189" y="1269091"/>
                  </a:lnTo>
                  <a:cubicBezTo>
                    <a:pt x="506544" y="1273290"/>
                    <a:pt x="504105" y="1277760"/>
                    <a:pt x="499906" y="1278980"/>
                  </a:cubicBezTo>
                  <a:cubicBezTo>
                    <a:pt x="470713" y="1287717"/>
                    <a:pt x="447412" y="1294423"/>
                    <a:pt x="423841" y="13007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440;p52">
              <a:extLst>
                <a:ext uri="{FF2B5EF4-FFF2-40B4-BE49-F238E27FC236}">
                  <a16:creationId xmlns:a16="http://schemas.microsoft.com/office/drawing/2014/main" id="{82FB2F11-790E-CE0A-843C-310158A2E0FF}"/>
                </a:ext>
              </a:extLst>
            </p:cNvPr>
            <p:cNvSpPr/>
            <p:nvPr/>
          </p:nvSpPr>
          <p:spPr>
            <a:xfrm>
              <a:off x="4417662" y="4420949"/>
              <a:ext cx="240514" cy="580360"/>
            </a:xfrm>
            <a:custGeom>
              <a:avLst/>
              <a:gdLst/>
              <a:ahLst/>
              <a:cxnLst/>
              <a:rect l="l" t="t" r="r" b="b"/>
              <a:pathLst>
                <a:path w="240514" h="580360" extrusionOk="0">
                  <a:moveTo>
                    <a:pt x="223523" y="580294"/>
                  </a:moveTo>
                  <a:cubicBezTo>
                    <a:pt x="223591" y="543988"/>
                    <a:pt x="178548" y="407235"/>
                    <a:pt x="213025" y="384070"/>
                  </a:cubicBezTo>
                  <a:cubicBezTo>
                    <a:pt x="235106" y="369236"/>
                    <a:pt x="263960" y="296084"/>
                    <a:pt x="208486" y="241423"/>
                  </a:cubicBezTo>
                  <a:cubicBezTo>
                    <a:pt x="153013" y="186695"/>
                    <a:pt x="140549" y="177212"/>
                    <a:pt x="145562" y="128783"/>
                  </a:cubicBezTo>
                  <a:cubicBezTo>
                    <a:pt x="150575" y="80421"/>
                    <a:pt x="155451" y="5915"/>
                    <a:pt x="145020" y="767"/>
                  </a:cubicBezTo>
                  <a:cubicBezTo>
                    <a:pt x="136147" y="-3568"/>
                    <a:pt x="86769" y="11672"/>
                    <a:pt x="71868" y="16414"/>
                  </a:cubicBezTo>
                  <a:cubicBezTo>
                    <a:pt x="56561" y="19732"/>
                    <a:pt x="6167" y="31247"/>
                    <a:pt x="681" y="39510"/>
                  </a:cubicBezTo>
                  <a:cubicBezTo>
                    <a:pt x="-5822" y="49196"/>
                    <a:pt x="35698" y="111240"/>
                    <a:pt x="64282" y="150593"/>
                  </a:cubicBezTo>
                  <a:cubicBezTo>
                    <a:pt x="92933" y="189946"/>
                    <a:pt x="86837" y="204441"/>
                    <a:pt x="66246" y="279625"/>
                  </a:cubicBezTo>
                  <a:cubicBezTo>
                    <a:pt x="45655" y="354741"/>
                    <a:pt x="107225" y="403577"/>
                    <a:pt x="133776" y="405406"/>
                  </a:cubicBezTo>
                  <a:cubicBezTo>
                    <a:pt x="169268" y="407844"/>
                    <a:pt x="204761" y="548459"/>
                    <a:pt x="223523" y="5803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441;p52">
              <a:extLst>
                <a:ext uri="{FF2B5EF4-FFF2-40B4-BE49-F238E27FC236}">
                  <a16:creationId xmlns:a16="http://schemas.microsoft.com/office/drawing/2014/main" id="{B39540C1-A9CE-E430-CEA6-E18BABFC4165}"/>
                </a:ext>
              </a:extLst>
            </p:cNvPr>
            <p:cNvSpPr/>
            <p:nvPr/>
          </p:nvSpPr>
          <p:spPr>
            <a:xfrm>
              <a:off x="4410024" y="4413162"/>
              <a:ext cx="256015" cy="595952"/>
            </a:xfrm>
            <a:custGeom>
              <a:avLst/>
              <a:gdLst/>
              <a:ahLst/>
              <a:cxnLst/>
              <a:rect l="l" t="t" r="r" b="b"/>
              <a:pathLst>
                <a:path w="256015" h="595952" extrusionOk="0">
                  <a:moveTo>
                    <a:pt x="230009" y="531524"/>
                  </a:moveTo>
                  <a:cubicBezTo>
                    <a:pt x="234886" y="555366"/>
                    <a:pt x="239085" y="575957"/>
                    <a:pt x="239085" y="587878"/>
                  </a:cubicBezTo>
                  <a:cubicBezTo>
                    <a:pt x="239085" y="590655"/>
                    <a:pt x="237731" y="593364"/>
                    <a:pt x="235157" y="594854"/>
                  </a:cubicBezTo>
                  <a:cubicBezTo>
                    <a:pt x="231363" y="597089"/>
                    <a:pt x="226487" y="595802"/>
                    <a:pt x="224252" y="592009"/>
                  </a:cubicBezTo>
                  <a:cubicBezTo>
                    <a:pt x="218020" y="581443"/>
                    <a:pt x="210434" y="560514"/>
                    <a:pt x="201696" y="536536"/>
                  </a:cubicBezTo>
                  <a:cubicBezTo>
                    <a:pt x="183476" y="486548"/>
                    <a:pt x="160040" y="422270"/>
                    <a:pt x="140804" y="420915"/>
                  </a:cubicBezTo>
                  <a:cubicBezTo>
                    <a:pt x="138298" y="420712"/>
                    <a:pt x="135656" y="420305"/>
                    <a:pt x="132947" y="419561"/>
                  </a:cubicBezTo>
                  <a:cubicBezTo>
                    <a:pt x="118791" y="415700"/>
                    <a:pt x="99893" y="403508"/>
                    <a:pt x="85195" y="384610"/>
                  </a:cubicBezTo>
                  <a:cubicBezTo>
                    <a:pt x="70565" y="365780"/>
                    <a:pt x="59931" y="340245"/>
                    <a:pt x="61962" y="309494"/>
                  </a:cubicBezTo>
                  <a:cubicBezTo>
                    <a:pt x="62505" y="301637"/>
                    <a:pt x="63859" y="293508"/>
                    <a:pt x="66094" y="285177"/>
                  </a:cubicBezTo>
                  <a:lnTo>
                    <a:pt x="69075" y="274475"/>
                  </a:lnTo>
                  <a:cubicBezTo>
                    <a:pt x="86414" y="211551"/>
                    <a:pt x="90343" y="197260"/>
                    <a:pt x="65417" y="162987"/>
                  </a:cubicBezTo>
                  <a:cubicBezTo>
                    <a:pt x="48755" y="140093"/>
                    <a:pt x="27757" y="109545"/>
                    <a:pt x="14279" y="85906"/>
                  </a:cubicBezTo>
                  <a:cubicBezTo>
                    <a:pt x="3035" y="66263"/>
                    <a:pt x="-3129" y="49940"/>
                    <a:pt x="1612" y="42828"/>
                  </a:cubicBezTo>
                  <a:cubicBezTo>
                    <a:pt x="5608" y="36799"/>
                    <a:pt x="21254" y="30974"/>
                    <a:pt x="37985" y="26233"/>
                  </a:cubicBezTo>
                  <a:cubicBezTo>
                    <a:pt x="52954" y="21966"/>
                    <a:pt x="69142" y="18308"/>
                    <a:pt x="77134" y="16547"/>
                  </a:cubicBezTo>
                  <a:cubicBezTo>
                    <a:pt x="84518" y="14176"/>
                    <a:pt x="100232" y="9300"/>
                    <a:pt x="115946" y="5303"/>
                  </a:cubicBezTo>
                  <a:lnTo>
                    <a:pt x="116285" y="5303"/>
                  </a:lnTo>
                  <a:cubicBezTo>
                    <a:pt x="133150" y="968"/>
                    <a:pt x="149610" y="-1809"/>
                    <a:pt x="156044" y="1375"/>
                  </a:cubicBezTo>
                  <a:cubicBezTo>
                    <a:pt x="163698" y="5168"/>
                    <a:pt x="166611" y="22372"/>
                    <a:pt x="166679" y="45063"/>
                  </a:cubicBezTo>
                  <a:cubicBezTo>
                    <a:pt x="166813" y="72495"/>
                    <a:pt x="163969" y="109342"/>
                    <a:pt x="161056" y="137315"/>
                  </a:cubicBezTo>
                  <a:cubicBezTo>
                    <a:pt x="156653" y="179514"/>
                    <a:pt x="167152" y="189877"/>
                    <a:pt x="213685" y="235664"/>
                  </a:cubicBezTo>
                  <a:lnTo>
                    <a:pt x="221610" y="243454"/>
                  </a:lnTo>
                  <a:cubicBezTo>
                    <a:pt x="227841" y="249617"/>
                    <a:pt x="233057" y="255917"/>
                    <a:pt x="237392" y="262419"/>
                  </a:cubicBezTo>
                  <a:cubicBezTo>
                    <a:pt x="254596" y="288022"/>
                    <a:pt x="258186" y="315454"/>
                    <a:pt x="254934" y="339093"/>
                  </a:cubicBezTo>
                  <a:cubicBezTo>
                    <a:pt x="251683" y="362800"/>
                    <a:pt x="241388" y="382849"/>
                    <a:pt x="231092" y="393280"/>
                  </a:cubicBezTo>
                  <a:cubicBezTo>
                    <a:pt x="229061" y="395312"/>
                    <a:pt x="227028" y="397073"/>
                    <a:pt x="224997" y="398428"/>
                  </a:cubicBezTo>
                  <a:cubicBezTo>
                    <a:pt x="205422" y="411568"/>
                    <a:pt x="219374" y="479775"/>
                    <a:pt x="229941" y="531524"/>
                  </a:cubicBezTo>
                  <a:lnTo>
                    <a:pt x="229941" y="531524"/>
                  </a:lnTo>
                  <a:close/>
                  <a:moveTo>
                    <a:pt x="210095" y="513168"/>
                  </a:moveTo>
                  <a:cubicBezTo>
                    <a:pt x="199867" y="460945"/>
                    <a:pt x="191333" y="401882"/>
                    <a:pt x="216191" y="385152"/>
                  </a:cubicBezTo>
                  <a:cubicBezTo>
                    <a:pt x="217343" y="384339"/>
                    <a:pt x="218562" y="383323"/>
                    <a:pt x="219849" y="382036"/>
                  </a:cubicBezTo>
                  <a:cubicBezTo>
                    <a:pt x="228112" y="373637"/>
                    <a:pt x="236511" y="356975"/>
                    <a:pt x="239221" y="336858"/>
                  </a:cubicBezTo>
                  <a:cubicBezTo>
                    <a:pt x="241998" y="316606"/>
                    <a:pt x="238950" y="293102"/>
                    <a:pt x="224252" y="271224"/>
                  </a:cubicBezTo>
                  <a:cubicBezTo>
                    <a:pt x="220458" y="265602"/>
                    <a:pt x="215920" y="260048"/>
                    <a:pt x="210502" y="254765"/>
                  </a:cubicBezTo>
                  <a:lnTo>
                    <a:pt x="202577" y="246976"/>
                  </a:lnTo>
                  <a:cubicBezTo>
                    <a:pt x="151573" y="196853"/>
                    <a:pt x="140059" y="185474"/>
                    <a:pt x="145275" y="135622"/>
                  </a:cubicBezTo>
                  <a:cubicBezTo>
                    <a:pt x="148187" y="107784"/>
                    <a:pt x="150964" y="71479"/>
                    <a:pt x="150896" y="44995"/>
                  </a:cubicBezTo>
                  <a:cubicBezTo>
                    <a:pt x="150828" y="28129"/>
                    <a:pt x="150355" y="16141"/>
                    <a:pt x="149135" y="15599"/>
                  </a:cubicBezTo>
                  <a:cubicBezTo>
                    <a:pt x="146697" y="14380"/>
                    <a:pt x="134031" y="17089"/>
                    <a:pt x="120281" y="20543"/>
                  </a:cubicBezTo>
                  <a:lnTo>
                    <a:pt x="119942" y="20543"/>
                  </a:lnTo>
                  <a:cubicBezTo>
                    <a:pt x="105312" y="24336"/>
                    <a:pt x="89395" y="29281"/>
                    <a:pt x="81944" y="31652"/>
                  </a:cubicBezTo>
                  <a:cubicBezTo>
                    <a:pt x="81537" y="31787"/>
                    <a:pt x="81064" y="31922"/>
                    <a:pt x="80657" y="31922"/>
                  </a:cubicBezTo>
                  <a:cubicBezTo>
                    <a:pt x="72867" y="33616"/>
                    <a:pt x="57086" y="37206"/>
                    <a:pt x="42387" y="41405"/>
                  </a:cubicBezTo>
                  <a:cubicBezTo>
                    <a:pt x="28705" y="45266"/>
                    <a:pt x="16378" y="49330"/>
                    <a:pt x="14888" y="51497"/>
                  </a:cubicBezTo>
                  <a:cubicBezTo>
                    <a:pt x="14143" y="52581"/>
                    <a:pt x="19765" y="63215"/>
                    <a:pt x="28163" y="77914"/>
                  </a:cubicBezTo>
                  <a:cubicBezTo>
                    <a:pt x="41439" y="101078"/>
                    <a:pt x="62030" y="131016"/>
                    <a:pt x="78354" y="153504"/>
                  </a:cubicBezTo>
                  <a:cubicBezTo>
                    <a:pt x="107818" y="194076"/>
                    <a:pt x="103551" y="209655"/>
                    <a:pt x="84518" y="278540"/>
                  </a:cubicBezTo>
                  <a:lnTo>
                    <a:pt x="81537" y="289241"/>
                  </a:lnTo>
                  <a:cubicBezTo>
                    <a:pt x="79505" y="296624"/>
                    <a:pt x="78354" y="303668"/>
                    <a:pt x="77879" y="310374"/>
                  </a:cubicBezTo>
                  <a:cubicBezTo>
                    <a:pt x="76118" y="336722"/>
                    <a:pt x="85263" y="358601"/>
                    <a:pt x="97793" y="374721"/>
                  </a:cubicBezTo>
                  <a:cubicBezTo>
                    <a:pt x="110256" y="390774"/>
                    <a:pt x="125835" y="401001"/>
                    <a:pt x="137214" y="404117"/>
                  </a:cubicBezTo>
                  <a:cubicBezTo>
                    <a:pt x="138975" y="404591"/>
                    <a:pt x="140601" y="404930"/>
                    <a:pt x="141956" y="404998"/>
                  </a:cubicBezTo>
                  <a:lnTo>
                    <a:pt x="142497" y="404998"/>
                  </a:lnTo>
                  <a:cubicBezTo>
                    <a:pt x="168642" y="407572"/>
                    <a:pt x="191604" y="462910"/>
                    <a:pt x="210163" y="5130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442;p52">
              <a:extLst>
                <a:ext uri="{FF2B5EF4-FFF2-40B4-BE49-F238E27FC236}">
                  <a16:creationId xmlns:a16="http://schemas.microsoft.com/office/drawing/2014/main" id="{CF8DAE12-CDD5-E06A-AD1F-1404C1A84692}"/>
                </a:ext>
              </a:extLst>
            </p:cNvPr>
            <p:cNvSpPr/>
            <p:nvPr/>
          </p:nvSpPr>
          <p:spPr>
            <a:xfrm>
              <a:off x="4040627" y="2921341"/>
              <a:ext cx="94684" cy="38926"/>
            </a:xfrm>
            <a:custGeom>
              <a:avLst/>
              <a:gdLst/>
              <a:ahLst/>
              <a:cxnLst/>
              <a:rect l="l" t="t" r="r" b="b"/>
              <a:pathLst>
                <a:path w="94684" h="38926" extrusionOk="0">
                  <a:moveTo>
                    <a:pt x="13581" y="36590"/>
                  </a:moveTo>
                  <a:cubicBezTo>
                    <a:pt x="10464" y="39706"/>
                    <a:pt x="5452" y="39706"/>
                    <a:pt x="2337" y="36590"/>
                  </a:cubicBezTo>
                  <a:cubicBezTo>
                    <a:pt x="-779" y="33474"/>
                    <a:pt x="-779" y="28462"/>
                    <a:pt x="2337" y="25346"/>
                  </a:cubicBezTo>
                  <a:cubicBezTo>
                    <a:pt x="2404" y="25278"/>
                    <a:pt x="36068" y="-8521"/>
                    <a:pt x="88290" y="2046"/>
                  </a:cubicBezTo>
                  <a:cubicBezTo>
                    <a:pt x="92625" y="2926"/>
                    <a:pt x="95402" y="7126"/>
                    <a:pt x="94522" y="11393"/>
                  </a:cubicBezTo>
                  <a:cubicBezTo>
                    <a:pt x="93641" y="15728"/>
                    <a:pt x="89442" y="18505"/>
                    <a:pt x="85174" y="17624"/>
                  </a:cubicBezTo>
                  <a:cubicBezTo>
                    <a:pt x="41283" y="8751"/>
                    <a:pt x="13648" y="36522"/>
                    <a:pt x="13581" y="365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2443;p52">
              <a:extLst>
                <a:ext uri="{FF2B5EF4-FFF2-40B4-BE49-F238E27FC236}">
                  <a16:creationId xmlns:a16="http://schemas.microsoft.com/office/drawing/2014/main" id="{3E64697E-B7FD-2C0F-5E5A-6D16E99D3B59}"/>
                </a:ext>
              </a:extLst>
            </p:cNvPr>
            <p:cNvSpPr/>
            <p:nvPr/>
          </p:nvSpPr>
          <p:spPr>
            <a:xfrm>
              <a:off x="4089910" y="2931769"/>
              <a:ext cx="415801" cy="1506534"/>
            </a:xfrm>
            <a:custGeom>
              <a:avLst/>
              <a:gdLst/>
              <a:ahLst/>
              <a:cxnLst/>
              <a:rect l="l" t="t" r="r" b="b"/>
              <a:pathLst>
                <a:path w="415801" h="1506534" extrusionOk="0">
                  <a:moveTo>
                    <a:pt x="128" y="5029"/>
                  </a:moveTo>
                  <a:cubicBezTo>
                    <a:pt x="-413" y="2929"/>
                    <a:pt x="806" y="694"/>
                    <a:pt x="2906" y="152"/>
                  </a:cubicBezTo>
                  <a:cubicBezTo>
                    <a:pt x="5006" y="-458"/>
                    <a:pt x="7241" y="829"/>
                    <a:pt x="7782" y="2929"/>
                  </a:cubicBezTo>
                  <a:lnTo>
                    <a:pt x="415673" y="1501529"/>
                  </a:lnTo>
                  <a:cubicBezTo>
                    <a:pt x="416215" y="1503629"/>
                    <a:pt x="414995" y="1505864"/>
                    <a:pt x="412896" y="1506406"/>
                  </a:cubicBezTo>
                  <a:cubicBezTo>
                    <a:pt x="410796" y="1506948"/>
                    <a:pt x="408561" y="1505728"/>
                    <a:pt x="408019" y="1503629"/>
                  </a:cubicBezTo>
                  <a:lnTo>
                    <a:pt x="128" y="502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444;p52">
              <a:extLst>
                <a:ext uri="{FF2B5EF4-FFF2-40B4-BE49-F238E27FC236}">
                  <a16:creationId xmlns:a16="http://schemas.microsoft.com/office/drawing/2014/main" id="{F37573C3-E346-DBAD-DE4C-409DCD88CED0}"/>
                </a:ext>
              </a:extLst>
            </p:cNvPr>
            <p:cNvSpPr/>
            <p:nvPr/>
          </p:nvSpPr>
          <p:spPr>
            <a:xfrm>
              <a:off x="4105732" y="2924856"/>
              <a:ext cx="428721" cy="1504733"/>
            </a:xfrm>
            <a:custGeom>
              <a:avLst/>
              <a:gdLst/>
              <a:ahLst/>
              <a:cxnLst/>
              <a:rect l="l" t="t" r="r" b="b"/>
              <a:pathLst>
                <a:path w="428721" h="1504733" extrusionOk="0">
                  <a:moveTo>
                    <a:pt x="157" y="5034"/>
                  </a:moveTo>
                  <a:cubicBezTo>
                    <a:pt x="-453" y="2934"/>
                    <a:pt x="766" y="699"/>
                    <a:pt x="2933" y="157"/>
                  </a:cubicBezTo>
                  <a:cubicBezTo>
                    <a:pt x="5034" y="-453"/>
                    <a:pt x="7268" y="766"/>
                    <a:pt x="7811" y="2934"/>
                  </a:cubicBezTo>
                  <a:lnTo>
                    <a:pt x="428570" y="1499705"/>
                  </a:lnTo>
                  <a:cubicBezTo>
                    <a:pt x="429180" y="1501805"/>
                    <a:pt x="427892" y="1504040"/>
                    <a:pt x="425793" y="1504582"/>
                  </a:cubicBezTo>
                  <a:cubicBezTo>
                    <a:pt x="423693" y="1505192"/>
                    <a:pt x="421458" y="1503905"/>
                    <a:pt x="420916" y="1501805"/>
                  </a:cubicBezTo>
                  <a:lnTo>
                    <a:pt x="157" y="503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445;p52">
              <a:extLst>
                <a:ext uri="{FF2B5EF4-FFF2-40B4-BE49-F238E27FC236}">
                  <a16:creationId xmlns:a16="http://schemas.microsoft.com/office/drawing/2014/main" id="{979C731D-2F0D-4A6F-09D1-FB0D89CAFEFC}"/>
                </a:ext>
              </a:extLst>
            </p:cNvPr>
            <p:cNvSpPr/>
            <p:nvPr/>
          </p:nvSpPr>
          <p:spPr>
            <a:xfrm>
              <a:off x="4058283" y="2938503"/>
              <a:ext cx="384498" cy="1515983"/>
            </a:xfrm>
            <a:custGeom>
              <a:avLst/>
              <a:gdLst/>
              <a:ahLst/>
              <a:cxnLst/>
              <a:rect l="l" t="t" r="r" b="b"/>
              <a:pathLst>
                <a:path w="384498" h="1515983" extrusionOk="0">
                  <a:moveTo>
                    <a:pt x="124" y="4933"/>
                  </a:moveTo>
                  <a:cubicBezTo>
                    <a:pt x="-419" y="2833"/>
                    <a:pt x="869" y="666"/>
                    <a:pt x="3036" y="124"/>
                  </a:cubicBezTo>
                  <a:cubicBezTo>
                    <a:pt x="5136" y="-418"/>
                    <a:pt x="7303" y="869"/>
                    <a:pt x="7846" y="3036"/>
                  </a:cubicBezTo>
                  <a:lnTo>
                    <a:pt x="384375" y="1511051"/>
                  </a:lnTo>
                  <a:cubicBezTo>
                    <a:pt x="384917" y="1513151"/>
                    <a:pt x="383630" y="1515319"/>
                    <a:pt x="381462" y="1515860"/>
                  </a:cubicBezTo>
                  <a:cubicBezTo>
                    <a:pt x="379363" y="1516402"/>
                    <a:pt x="377195" y="1515115"/>
                    <a:pt x="376653" y="1512948"/>
                  </a:cubicBezTo>
                  <a:lnTo>
                    <a:pt x="124" y="49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2446;p52">
              <a:extLst>
                <a:ext uri="{FF2B5EF4-FFF2-40B4-BE49-F238E27FC236}">
                  <a16:creationId xmlns:a16="http://schemas.microsoft.com/office/drawing/2014/main" id="{A22AFA7A-0434-DE1E-AB6F-4CB3023A18CD}"/>
                </a:ext>
              </a:extLst>
            </p:cNvPr>
            <p:cNvSpPr/>
            <p:nvPr/>
          </p:nvSpPr>
          <p:spPr>
            <a:xfrm>
              <a:off x="4072778" y="2936336"/>
              <a:ext cx="399129" cy="1509956"/>
            </a:xfrm>
            <a:custGeom>
              <a:avLst/>
              <a:gdLst/>
              <a:ahLst/>
              <a:cxnLst/>
              <a:rect l="l" t="t" r="r" b="b"/>
              <a:pathLst>
                <a:path w="399129" h="1509956" extrusionOk="0">
                  <a:moveTo>
                    <a:pt x="124" y="5001"/>
                  </a:moveTo>
                  <a:cubicBezTo>
                    <a:pt x="-418" y="2901"/>
                    <a:pt x="869" y="733"/>
                    <a:pt x="2968" y="124"/>
                  </a:cubicBezTo>
                  <a:cubicBezTo>
                    <a:pt x="5069" y="-418"/>
                    <a:pt x="7236" y="869"/>
                    <a:pt x="7845" y="2969"/>
                  </a:cubicBezTo>
                  <a:lnTo>
                    <a:pt x="399005" y="1505023"/>
                  </a:lnTo>
                  <a:cubicBezTo>
                    <a:pt x="399547" y="1507123"/>
                    <a:pt x="398260" y="1509290"/>
                    <a:pt x="396161" y="1509832"/>
                  </a:cubicBezTo>
                  <a:cubicBezTo>
                    <a:pt x="394061" y="1510374"/>
                    <a:pt x="391894" y="1509087"/>
                    <a:pt x="391284" y="1506987"/>
                  </a:cubicBezTo>
                  <a:lnTo>
                    <a:pt x="124" y="49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2447;p52">
              <a:extLst>
                <a:ext uri="{FF2B5EF4-FFF2-40B4-BE49-F238E27FC236}">
                  <a16:creationId xmlns:a16="http://schemas.microsoft.com/office/drawing/2014/main" id="{E906C7CE-BDE0-13E5-87FB-9D6A2966BCF7}"/>
                </a:ext>
              </a:extLst>
            </p:cNvPr>
            <p:cNvSpPr/>
            <p:nvPr/>
          </p:nvSpPr>
          <p:spPr>
            <a:xfrm>
              <a:off x="4042603" y="2625116"/>
              <a:ext cx="68619" cy="165929"/>
            </a:xfrm>
            <a:custGeom>
              <a:avLst/>
              <a:gdLst/>
              <a:ahLst/>
              <a:cxnLst/>
              <a:rect l="l" t="t" r="r" b="b"/>
              <a:pathLst>
                <a:path w="68619" h="165929" extrusionOk="0">
                  <a:moveTo>
                    <a:pt x="22" y="854"/>
                  </a:moveTo>
                  <a:cubicBezTo>
                    <a:pt x="5237" y="27676"/>
                    <a:pt x="17023" y="51112"/>
                    <a:pt x="27522" y="76105"/>
                  </a:cubicBezTo>
                  <a:cubicBezTo>
                    <a:pt x="39849" y="105366"/>
                    <a:pt x="49603" y="136252"/>
                    <a:pt x="63894" y="164633"/>
                  </a:cubicBezTo>
                  <a:cubicBezTo>
                    <a:pt x="65249" y="167342"/>
                    <a:pt x="69110" y="165378"/>
                    <a:pt x="68568" y="162668"/>
                  </a:cubicBezTo>
                  <a:cubicBezTo>
                    <a:pt x="56782" y="104824"/>
                    <a:pt x="21358" y="55243"/>
                    <a:pt x="1377" y="515"/>
                  </a:cubicBezTo>
                  <a:cubicBezTo>
                    <a:pt x="1105" y="-366"/>
                    <a:pt x="-181" y="-27"/>
                    <a:pt x="22" y="8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448;p52">
              <a:extLst>
                <a:ext uri="{FF2B5EF4-FFF2-40B4-BE49-F238E27FC236}">
                  <a16:creationId xmlns:a16="http://schemas.microsoft.com/office/drawing/2014/main" id="{2A83A977-F486-D722-E723-8CD013147AAA}"/>
                </a:ext>
              </a:extLst>
            </p:cNvPr>
            <p:cNvSpPr/>
            <p:nvPr/>
          </p:nvSpPr>
          <p:spPr>
            <a:xfrm>
              <a:off x="3967153" y="2644205"/>
              <a:ext cx="25329" cy="178545"/>
            </a:xfrm>
            <a:custGeom>
              <a:avLst/>
              <a:gdLst/>
              <a:ahLst/>
              <a:cxnLst/>
              <a:rect l="l" t="t" r="r" b="b"/>
              <a:pathLst>
                <a:path w="25329" h="178545" extrusionOk="0">
                  <a:moveTo>
                    <a:pt x="17" y="1204"/>
                  </a:moveTo>
                  <a:cubicBezTo>
                    <a:pt x="9162" y="59116"/>
                    <a:pt x="8281" y="119737"/>
                    <a:pt x="19999" y="176836"/>
                  </a:cubicBezTo>
                  <a:cubicBezTo>
                    <a:pt x="20541" y="179546"/>
                    <a:pt x="24470" y="178801"/>
                    <a:pt x="24605" y="176227"/>
                  </a:cubicBezTo>
                  <a:cubicBezTo>
                    <a:pt x="27789" y="120076"/>
                    <a:pt x="20541" y="53901"/>
                    <a:pt x="1846" y="662"/>
                  </a:cubicBezTo>
                  <a:cubicBezTo>
                    <a:pt x="1440" y="-489"/>
                    <a:pt x="-185" y="-15"/>
                    <a:pt x="17" y="11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449;p52">
              <a:extLst>
                <a:ext uri="{FF2B5EF4-FFF2-40B4-BE49-F238E27FC236}">
                  <a16:creationId xmlns:a16="http://schemas.microsoft.com/office/drawing/2014/main" id="{5DD3B05B-ED4D-5472-992F-17F52E640930}"/>
                </a:ext>
              </a:extLst>
            </p:cNvPr>
            <p:cNvSpPr/>
            <p:nvPr/>
          </p:nvSpPr>
          <p:spPr>
            <a:xfrm>
              <a:off x="4040076" y="2887290"/>
              <a:ext cx="67850" cy="27134"/>
            </a:xfrm>
            <a:custGeom>
              <a:avLst/>
              <a:gdLst/>
              <a:ahLst/>
              <a:cxnLst/>
              <a:rect l="l" t="t" r="r" b="b"/>
              <a:pathLst>
                <a:path w="67850" h="27134" extrusionOk="0">
                  <a:moveTo>
                    <a:pt x="1398" y="26885"/>
                  </a:moveTo>
                  <a:cubicBezTo>
                    <a:pt x="9661" y="16928"/>
                    <a:pt x="19414" y="10832"/>
                    <a:pt x="32148" y="8462"/>
                  </a:cubicBezTo>
                  <a:cubicBezTo>
                    <a:pt x="43867" y="6227"/>
                    <a:pt x="54027" y="10697"/>
                    <a:pt x="65338" y="11510"/>
                  </a:cubicBezTo>
                  <a:cubicBezTo>
                    <a:pt x="67370" y="11645"/>
                    <a:pt x="68792" y="8597"/>
                    <a:pt x="67099" y="7243"/>
                  </a:cubicBezTo>
                  <a:cubicBezTo>
                    <a:pt x="47456" y="-8268"/>
                    <a:pt x="8103" y="2569"/>
                    <a:pt x="43" y="26140"/>
                  </a:cubicBezTo>
                  <a:cubicBezTo>
                    <a:pt x="-228" y="26885"/>
                    <a:pt x="855" y="27495"/>
                    <a:pt x="1330" y="268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2450;p52">
              <a:extLst>
                <a:ext uri="{FF2B5EF4-FFF2-40B4-BE49-F238E27FC236}">
                  <a16:creationId xmlns:a16="http://schemas.microsoft.com/office/drawing/2014/main" id="{C120ED2C-AB35-09DC-82AA-AFA0F115E7B7}"/>
                </a:ext>
              </a:extLst>
            </p:cNvPr>
            <p:cNvSpPr/>
            <p:nvPr/>
          </p:nvSpPr>
          <p:spPr>
            <a:xfrm>
              <a:off x="3971606" y="2599325"/>
              <a:ext cx="51385" cy="16518"/>
            </a:xfrm>
            <a:custGeom>
              <a:avLst/>
              <a:gdLst/>
              <a:ahLst/>
              <a:cxnLst/>
              <a:rect l="l" t="t" r="r" b="b"/>
              <a:pathLst>
                <a:path w="51385" h="16518" extrusionOk="0">
                  <a:moveTo>
                    <a:pt x="915" y="16281"/>
                  </a:moveTo>
                  <a:cubicBezTo>
                    <a:pt x="7282" y="9372"/>
                    <a:pt x="19745" y="7747"/>
                    <a:pt x="28753" y="6731"/>
                  </a:cubicBezTo>
                  <a:cubicBezTo>
                    <a:pt x="35797" y="5918"/>
                    <a:pt x="42910" y="8424"/>
                    <a:pt x="49750" y="7341"/>
                  </a:cubicBezTo>
                  <a:cubicBezTo>
                    <a:pt x="51511" y="7070"/>
                    <a:pt x="51850" y="4699"/>
                    <a:pt x="50766" y="3615"/>
                  </a:cubicBezTo>
                  <a:cubicBezTo>
                    <a:pt x="44874" y="-2210"/>
                    <a:pt x="32817" y="432"/>
                    <a:pt x="25570" y="1786"/>
                  </a:cubicBezTo>
                  <a:cubicBezTo>
                    <a:pt x="15545" y="3547"/>
                    <a:pt x="7350" y="8492"/>
                    <a:pt x="170" y="15469"/>
                  </a:cubicBezTo>
                  <a:cubicBezTo>
                    <a:pt x="-372" y="16010"/>
                    <a:pt x="509" y="16891"/>
                    <a:pt x="1050" y="163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451;p52">
              <a:extLst>
                <a:ext uri="{FF2B5EF4-FFF2-40B4-BE49-F238E27FC236}">
                  <a16:creationId xmlns:a16="http://schemas.microsoft.com/office/drawing/2014/main" id="{EE109999-05F8-97CD-BC76-41571E848362}"/>
                </a:ext>
              </a:extLst>
            </p:cNvPr>
            <p:cNvSpPr/>
            <p:nvPr/>
          </p:nvSpPr>
          <p:spPr>
            <a:xfrm>
              <a:off x="4082457" y="2693830"/>
              <a:ext cx="19701" cy="32287"/>
            </a:xfrm>
            <a:custGeom>
              <a:avLst/>
              <a:gdLst/>
              <a:ahLst/>
              <a:cxnLst/>
              <a:rect l="l" t="t" r="r" b="b"/>
              <a:pathLst>
                <a:path w="19701" h="32287" extrusionOk="0">
                  <a:moveTo>
                    <a:pt x="18148" y="280"/>
                  </a:moveTo>
                  <a:cubicBezTo>
                    <a:pt x="13068" y="4276"/>
                    <a:pt x="8394" y="8340"/>
                    <a:pt x="5075" y="14030"/>
                  </a:cubicBezTo>
                  <a:cubicBezTo>
                    <a:pt x="2433" y="18500"/>
                    <a:pt x="-1427" y="25612"/>
                    <a:pt x="537" y="30760"/>
                  </a:cubicBezTo>
                  <a:cubicBezTo>
                    <a:pt x="1011" y="32115"/>
                    <a:pt x="2840" y="32928"/>
                    <a:pt x="3992" y="31641"/>
                  </a:cubicBezTo>
                  <a:cubicBezTo>
                    <a:pt x="7445" y="27780"/>
                    <a:pt x="7445" y="21277"/>
                    <a:pt x="9545" y="16536"/>
                  </a:cubicBezTo>
                  <a:cubicBezTo>
                    <a:pt x="11984" y="11050"/>
                    <a:pt x="15303" y="5902"/>
                    <a:pt x="19434" y="1499"/>
                  </a:cubicBezTo>
                  <a:cubicBezTo>
                    <a:pt x="20247" y="619"/>
                    <a:pt x="19028" y="-465"/>
                    <a:pt x="18148" y="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452;p52">
              <a:extLst>
                <a:ext uri="{FF2B5EF4-FFF2-40B4-BE49-F238E27FC236}">
                  <a16:creationId xmlns:a16="http://schemas.microsoft.com/office/drawing/2014/main" id="{0655A476-0605-68FE-50F9-69358F6BEA77}"/>
                </a:ext>
              </a:extLst>
            </p:cNvPr>
            <p:cNvSpPr/>
            <p:nvPr/>
          </p:nvSpPr>
          <p:spPr>
            <a:xfrm>
              <a:off x="3946277" y="2736405"/>
              <a:ext cx="41961" cy="18252"/>
            </a:xfrm>
            <a:custGeom>
              <a:avLst/>
              <a:gdLst/>
              <a:ahLst/>
              <a:cxnLst/>
              <a:rect l="l" t="t" r="r" b="b"/>
              <a:pathLst>
                <a:path w="41961" h="18252" extrusionOk="0">
                  <a:moveTo>
                    <a:pt x="303" y="2476"/>
                  </a:moveTo>
                  <a:cubicBezTo>
                    <a:pt x="8634" y="309"/>
                    <a:pt x="17778" y="4982"/>
                    <a:pt x="24755" y="9046"/>
                  </a:cubicBezTo>
                  <a:cubicBezTo>
                    <a:pt x="29225" y="11620"/>
                    <a:pt x="35253" y="19342"/>
                    <a:pt x="40672" y="18123"/>
                  </a:cubicBezTo>
                  <a:cubicBezTo>
                    <a:pt x="41417" y="17987"/>
                    <a:pt x="41959" y="17174"/>
                    <a:pt x="41959" y="16429"/>
                  </a:cubicBezTo>
                  <a:cubicBezTo>
                    <a:pt x="42162" y="9656"/>
                    <a:pt x="28479" y="4982"/>
                    <a:pt x="23467" y="2883"/>
                  </a:cubicBezTo>
                  <a:cubicBezTo>
                    <a:pt x="15746" y="-369"/>
                    <a:pt x="7957" y="-1181"/>
                    <a:pt x="167" y="2070"/>
                  </a:cubicBezTo>
                  <a:cubicBezTo>
                    <a:pt x="-104" y="2205"/>
                    <a:pt x="-36" y="2544"/>
                    <a:pt x="303" y="24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453;p52">
              <a:extLst>
                <a:ext uri="{FF2B5EF4-FFF2-40B4-BE49-F238E27FC236}">
                  <a16:creationId xmlns:a16="http://schemas.microsoft.com/office/drawing/2014/main" id="{45489341-C05F-2061-4616-3D1C5B9E48CD}"/>
                </a:ext>
              </a:extLst>
            </p:cNvPr>
            <p:cNvSpPr/>
            <p:nvPr/>
          </p:nvSpPr>
          <p:spPr>
            <a:xfrm>
              <a:off x="4338092" y="3458332"/>
              <a:ext cx="146682" cy="124630"/>
            </a:xfrm>
            <a:custGeom>
              <a:avLst/>
              <a:gdLst/>
              <a:ahLst/>
              <a:cxnLst/>
              <a:rect l="l" t="t" r="r" b="b"/>
              <a:pathLst>
                <a:path w="146682" h="124630" extrusionOk="0">
                  <a:moveTo>
                    <a:pt x="325" y="1029"/>
                  </a:moveTo>
                  <a:cubicBezTo>
                    <a:pt x="32701" y="13153"/>
                    <a:pt x="65552" y="32864"/>
                    <a:pt x="89597" y="57722"/>
                  </a:cubicBezTo>
                  <a:cubicBezTo>
                    <a:pt x="109239" y="78110"/>
                    <a:pt x="121771" y="104390"/>
                    <a:pt x="142361" y="123898"/>
                  </a:cubicBezTo>
                  <a:cubicBezTo>
                    <a:pt x="144529" y="125930"/>
                    <a:pt x="147712" y="123356"/>
                    <a:pt x="146357" y="120782"/>
                  </a:cubicBezTo>
                  <a:cubicBezTo>
                    <a:pt x="115336" y="60973"/>
                    <a:pt x="66297" y="16947"/>
                    <a:pt x="664" y="13"/>
                  </a:cubicBezTo>
                  <a:cubicBezTo>
                    <a:pt x="-14" y="-122"/>
                    <a:pt x="-285" y="826"/>
                    <a:pt x="392" y="10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2454;p52">
              <a:extLst>
                <a:ext uri="{FF2B5EF4-FFF2-40B4-BE49-F238E27FC236}">
                  <a16:creationId xmlns:a16="http://schemas.microsoft.com/office/drawing/2014/main" id="{C7A4E72D-936A-97FE-8796-4826F6962C03}"/>
                </a:ext>
              </a:extLst>
            </p:cNvPr>
            <p:cNvSpPr/>
            <p:nvPr/>
          </p:nvSpPr>
          <p:spPr>
            <a:xfrm>
              <a:off x="4543542" y="3834877"/>
              <a:ext cx="155874" cy="241311"/>
            </a:xfrm>
            <a:custGeom>
              <a:avLst/>
              <a:gdLst/>
              <a:ahLst/>
              <a:cxnLst/>
              <a:rect l="l" t="t" r="r" b="b"/>
              <a:pathLst>
                <a:path w="155874" h="241311" extrusionOk="0">
                  <a:moveTo>
                    <a:pt x="85044" y="133"/>
                  </a:moveTo>
                  <a:cubicBezTo>
                    <a:pt x="49552" y="12393"/>
                    <a:pt x="13857" y="27091"/>
                    <a:pt x="2952" y="65902"/>
                  </a:cubicBezTo>
                  <a:cubicBezTo>
                    <a:pt x="-7682" y="103697"/>
                    <a:pt x="12908" y="155378"/>
                    <a:pt x="25236" y="190735"/>
                  </a:cubicBezTo>
                  <a:cubicBezTo>
                    <a:pt x="37293" y="225346"/>
                    <a:pt x="60593" y="245260"/>
                    <a:pt x="98253" y="240654"/>
                  </a:cubicBezTo>
                  <a:cubicBezTo>
                    <a:pt x="130697" y="236658"/>
                    <a:pt x="149323" y="201775"/>
                    <a:pt x="155826" y="173327"/>
                  </a:cubicBezTo>
                  <a:cubicBezTo>
                    <a:pt x="156232" y="171566"/>
                    <a:pt x="153997" y="169940"/>
                    <a:pt x="152642" y="171499"/>
                  </a:cubicBezTo>
                  <a:cubicBezTo>
                    <a:pt x="136319" y="189786"/>
                    <a:pt x="134287" y="213222"/>
                    <a:pt x="111257" y="227785"/>
                  </a:cubicBezTo>
                  <a:cubicBezTo>
                    <a:pt x="63912" y="257723"/>
                    <a:pt x="35464" y="202520"/>
                    <a:pt x="24829" y="167164"/>
                  </a:cubicBezTo>
                  <a:cubicBezTo>
                    <a:pt x="15280" y="135126"/>
                    <a:pt x="3561" y="101191"/>
                    <a:pt x="8641" y="67392"/>
                  </a:cubicBezTo>
                  <a:cubicBezTo>
                    <a:pt x="14331" y="29462"/>
                    <a:pt x="56122" y="15712"/>
                    <a:pt x="86128" y="2436"/>
                  </a:cubicBezTo>
                  <a:cubicBezTo>
                    <a:pt x="87483" y="1826"/>
                    <a:pt x="86534" y="-409"/>
                    <a:pt x="85112" y="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2455;p52">
              <a:extLst>
                <a:ext uri="{FF2B5EF4-FFF2-40B4-BE49-F238E27FC236}">
                  <a16:creationId xmlns:a16="http://schemas.microsoft.com/office/drawing/2014/main" id="{58861764-302B-CDA7-CF3F-9EA24EB6CF9B}"/>
                </a:ext>
              </a:extLst>
            </p:cNvPr>
            <p:cNvSpPr/>
            <p:nvPr/>
          </p:nvSpPr>
          <p:spPr>
            <a:xfrm>
              <a:off x="4076117" y="3980038"/>
              <a:ext cx="138369" cy="217919"/>
            </a:xfrm>
            <a:custGeom>
              <a:avLst/>
              <a:gdLst/>
              <a:ahLst/>
              <a:cxnLst/>
              <a:rect l="l" t="t" r="r" b="b"/>
              <a:pathLst>
                <a:path w="138369" h="217919" extrusionOk="0">
                  <a:moveTo>
                    <a:pt x="917" y="6017"/>
                  </a:moveTo>
                  <a:cubicBezTo>
                    <a:pt x="54291" y="-7530"/>
                    <a:pt x="93576" y="28233"/>
                    <a:pt x="117215" y="72734"/>
                  </a:cubicBezTo>
                  <a:cubicBezTo>
                    <a:pt x="127375" y="91835"/>
                    <a:pt x="132590" y="112900"/>
                    <a:pt x="134623" y="134236"/>
                  </a:cubicBezTo>
                  <a:cubicBezTo>
                    <a:pt x="135841" y="147309"/>
                    <a:pt x="134216" y="160923"/>
                    <a:pt x="131710" y="173724"/>
                  </a:cubicBezTo>
                  <a:cubicBezTo>
                    <a:pt x="124666" y="208946"/>
                    <a:pt x="89512" y="210978"/>
                    <a:pt x="61470" y="206778"/>
                  </a:cubicBezTo>
                  <a:cubicBezTo>
                    <a:pt x="59439" y="206507"/>
                    <a:pt x="57746" y="209352"/>
                    <a:pt x="59980" y="210436"/>
                  </a:cubicBezTo>
                  <a:cubicBezTo>
                    <a:pt x="136180" y="246199"/>
                    <a:pt x="147695" y="144802"/>
                    <a:pt x="132658" y="95831"/>
                  </a:cubicBezTo>
                  <a:cubicBezTo>
                    <a:pt x="115928" y="41238"/>
                    <a:pt x="62351" y="-16809"/>
                    <a:pt x="510" y="4527"/>
                  </a:cubicBezTo>
                  <a:cubicBezTo>
                    <a:pt x="-370" y="4865"/>
                    <a:pt x="-31" y="6220"/>
                    <a:pt x="917" y="59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2456;p52">
              <a:extLst>
                <a:ext uri="{FF2B5EF4-FFF2-40B4-BE49-F238E27FC236}">
                  <a16:creationId xmlns:a16="http://schemas.microsoft.com/office/drawing/2014/main" id="{CA9DECF8-9BE5-6E7B-F5D1-4A194A32F691}"/>
                </a:ext>
              </a:extLst>
            </p:cNvPr>
            <p:cNvSpPr/>
            <p:nvPr/>
          </p:nvSpPr>
          <p:spPr>
            <a:xfrm>
              <a:off x="4566600" y="3675123"/>
              <a:ext cx="90198" cy="120676"/>
            </a:xfrm>
            <a:custGeom>
              <a:avLst/>
              <a:gdLst/>
              <a:ahLst/>
              <a:cxnLst/>
              <a:rect l="l" t="t" r="r" b="b"/>
              <a:pathLst>
                <a:path w="90198" h="120676" extrusionOk="0">
                  <a:moveTo>
                    <a:pt x="78" y="917"/>
                  </a:moveTo>
                  <a:cubicBezTo>
                    <a:pt x="8342" y="48804"/>
                    <a:pt x="29204" y="116876"/>
                    <a:pt x="87793" y="120669"/>
                  </a:cubicBezTo>
                  <a:cubicBezTo>
                    <a:pt x="90841" y="120873"/>
                    <a:pt x="90909" y="116673"/>
                    <a:pt x="88470" y="115725"/>
                  </a:cubicBezTo>
                  <a:cubicBezTo>
                    <a:pt x="60429" y="104413"/>
                    <a:pt x="42547" y="93102"/>
                    <a:pt x="27307" y="66280"/>
                  </a:cubicBezTo>
                  <a:cubicBezTo>
                    <a:pt x="15725" y="45892"/>
                    <a:pt x="9561" y="22456"/>
                    <a:pt x="1433" y="510"/>
                  </a:cubicBezTo>
                  <a:cubicBezTo>
                    <a:pt x="1094" y="-370"/>
                    <a:pt x="-124" y="-31"/>
                    <a:pt x="10" y="9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2457;p52">
              <a:extLst>
                <a:ext uri="{FF2B5EF4-FFF2-40B4-BE49-F238E27FC236}">
                  <a16:creationId xmlns:a16="http://schemas.microsoft.com/office/drawing/2014/main" id="{787865AF-7F61-5801-1D88-B3E8BAD7D31F}"/>
                </a:ext>
              </a:extLst>
            </p:cNvPr>
            <p:cNvSpPr/>
            <p:nvPr/>
          </p:nvSpPr>
          <p:spPr>
            <a:xfrm>
              <a:off x="4026004" y="3810447"/>
              <a:ext cx="34218" cy="150032"/>
            </a:xfrm>
            <a:custGeom>
              <a:avLst/>
              <a:gdLst/>
              <a:ahLst/>
              <a:cxnLst/>
              <a:rect l="l" t="t" r="r" b="b"/>
              <a:pathLst>
                <a:path w="34218" h="150032" extrusionOk="0">
                  <a:moveTo>
                    <a:pt x="13979" y="517"/>
                  </a:moveTo>
                  <a:cubicBezTo>
                    <a:pt x="19670" y="29778"/>
                    <a:pt x="29423" y="55991"/>
                    <a:pt x="24478" y="86336"/>
                  </a:cubicBezTo>
                  <a:cubicBezTo>
                    <a:pt x="20888" y="108349"/>
                    <a:pt x="8426" y="126772"/>
                    <a:pt x="162" y="147025"/>
                  </a:cubicBezTo>
                  <a:cubicBezTo>
                    <a:pt x="-786" y="149260"/>
                    <a:pt x="2668" y="151089"/>
                    <a:pt x="4158" y="149328"/>
                  </a:cubicBezTo>
                  <a:cubicBezTo>
                    <a:pt x="20686" y="130498"/>
                    <a:pt x="29491" y="104759"/>
                    <a:pt x="33284" y="80375"/>
                  </a:cubicBezTo>
                  <a:cubicBezTo>
                    <a:pt x="37754" y="51453"/>
                    <a:pt x="25291" y="26391"/>
                    <a:pt x="14860" y="314"/>
                  </a:cubicBezTo>
                  <a:cubicBezTo>
                    <a:pt x="14657" y="-228"/>
                    <a:pt x="13777" y="-24"/>
                    <a:pt x="13912" y="5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2458;p52">
              <a:extLst>
                <a:ext uri="{FF2B5EF4-FFF2-40B4-BE49-F238E27FC236}">
                  <a16:creationId xmlns:a16="http://schemas.microsoft.com/office/drawing/2014/main" id="{37FEE51A-03D2-3081-99BE-FC913B76BB4C}"/>
                </a:ext>
              </a:extLst>
            </p:cNvPr>
            <p:cNvSpPr/>
            <p:nvPr/>
          </p:nvSpPr>
          <p:spPr>
            <a:xfrm>
              <a:off x="4739054" y="4056606"/>
              <a:ext cx="93766" cy="189823"/>
            </a:xfrm>
            <a:custGeom>
              <a:avLst/>
              <a:gdLst/>
              <a:ahLst/>
              <a:cxnLst/>
              <a:rect l="l" t="t" r="r" b="b"/>
              <a:pathLst>
                <a:path w="93766" h="189823" extrusionOk="0">
                  <a:moveTo>
                    <a:pt x="93613" y="189071"/>
                  </a:moveTo>
                  <a:cubicBezTo>
                    <a:pt x="75595" y="163062"/>
                    <a:pt x="59814" y="135494"/>
                    <a:pt x="41458" y="109756"/>
                  </a:cubicBezTo>
                  <a:cubicBezTo>
                    <a:pt x="30621" y="94516"/>
                    <a:pt x="21342" y="79817"/>
                    <a:pt x="14229" y="62275"/>
                  </a:cubicBezTo>
                  <a:cubicBezTo>
                    <a:pt x="6169" y="42564"/>
                    <a:pt x="9217" y="23057"/>
                    <a:pt x="8878" y="2737"/>
                  </a:cubicBezTo>
                  <a:cubicBezTo>
                    <a:pt x="8878" y="-447"/>
                    <a:pt x="4340" y="-1056"/>
                    <a:pt x="3460" y="1992"/>
                  </a:cubicBezTo>
                  <a:cubicBezTo>
                    <a:pt x="-6023" y="34843"/>
                    <a:pt x="5221" y="66610"/>
                    <a:pt x="22222" y="94786"/>
                  </a:cubicBezTo>
                  <a:cubicBezTo>
                    <a:pt x="41932" y="127502"/>
                    <a:pt x="67129" y="161436"/>
                    <a:pt x="92868" y="189681"/>
                  </a:cubicBezTo>
                  <a:cubicBezTo>
                    <a:pt x="93274" y="190087"/>
                    <a:pt x="94019" y="189545"/>
                    <a:pt x="93680" y="1890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2459;p52">
              <a:extLst>
                <a:ext uri="{FF2B5EF4-FFF2-40B4-BE49-F238E27FC236}">
                  <a16:creationId xmlns:a16="http://schemas.microsoft.com/office/drawing/2014/main" id="{B44895EF-CE62-4FDB-2214-029313F6E724}"/>
                </a:ext>
              </a:extLst>
            </p:cNvPr>
            <p:cNvSpPr/>
            <p:nvPr/>
          </p:nvSpPr>
          <p:spPr>
            <a:xfrm>
              <a:off x="4073170" y="4235387"/>
              <a:ext cx="40346" cy="133600"/>
            </a:xfrm>
            <a:custGeom>
              <a:avLst/>
              <a:gdLst/>
              <a:ahLst/>
              <a:cxnLst/>
              <a:rect l="l" t="t" r="r" b="b"/>
              <a:pathLst>
                <a:path w="40346" h="133600" extrusionOk="0">
                  <a:moveTo>
                    <a:pt x="32651" y="132888"/>
                  </a:moveTo>
                  <a:cubicBezTo>
                    <a:pt x="46535" y="93603"/>
                    <a:pt x="44368" y="23905"/>
                    <a:pt x="3186" y="266"/>
                  </a:cubicBezTo>
                  <a:cubicBezTo>
                    <a:pt x="1426" y="-750"/>
                    <a:pt x="-878" y="1350"/>
                    <a:pt x="342" y="3111"/>
                  </a:cubicBezTo>
                  <a:cubicBezTo>
                    <a:pt x="27571" y="43344"/>
                    <a:pt x="43149" y="82697"/>
                    <a:pt x="30415" y="132210"/>
                  </a:cubicBezTo>
                  <a:cubicBezTo>
                    <a:pt x="30009" y="133633"/>
                    <a:pt x="32108" y="134175"/>
                    <a:pt x="32583" y="1328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2460;p52">
              <a:extLst>
                <a:ext uri="{FF2B5EF4-FFF2-40B4-BE49-F238E27FC236}">
                  <a16:creationId xmlns:a16="http://schemas.microsoft.com/office/drawing/2014/main" id="{203D7C13-050F-7AF6-991E-8BB04C6B833D}"/>
                </a:ext>
              </a:extLst>
            </p:cNvPr>
            <p:cNvSpPr/>
            <p:nvPr/>
          </p:nvSpPr>
          <p:spPr>
            <a:xfrm>
              <a:off x="4689469" y="4583097"/>
              <a:ext cx="117108" cy="96316"/>
            </a:xfrm>
            <a:custGeom>
              <a:avLst/>
              <a:gdLst/>
              <a:ahLst/>
              <a:cxnLst/>
              <a:rect l="l" t="t" r="r" b="b"/>
              <a:pathLst>
                <a:path w="117108" h="96316" extrusionOk="0">
                  <a:moveTo>
                    <a:pt x="113531" y="569"/>
                  </a:moveTo>
                  <a:cubicBezTo>
                    <a:pt x="96733" y="15335"/>
                    <a:pt x="81832" y="31862"/>
                    <a:pt x="64967" y="46492"/>
                  </a:cubicBezTo>
                  <a:cubicBezTo>
                    <a:pt x="45188" y="63697"/>
                    <a:pt x="21278" y="74466"/>
                    <a:pt x="1026" y="90926"/>
                  </a:cubicBezTo>
                  <a:cubicBezTo>
                    <a:pt x="-1819" y="93228"/>
                    <a:pt x="1839" y="97631"/>
                    <a:pt x="4887" y="95938"/>
                  </a:cubicBezTo>
                  <a:cubicBezTo>
                    <a:pt x="49455" y="70470"/>
                    <a:pt x="81358" y="40396"/>
                    <a:pt x="116512" y="3482"/>
                  </a:cubicBezTo>
                  <a:cubicBezTo>
                    <a:pt x="118340" y="1518"/>
                    <a:pt x="115563" y="-1192"/>
                    <a:pt x="113599" y="5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2461;p52">
              <a:extLst>
                <a:ext uri="{FF2B5EF4-FFF2-40B4-BE49-F238E27FC236}">
                  <a16:creationId xmlns:a16="http://schemas.microsoft.com/office/drawing/2014/main" id="{5FD4F917-040A-E9B2-84CB-0BBD0EB24B37}"/>
                </a:ext>
              </a:extLst>
            </p:cNvPr>
            <p:cNvSpPr/>
            <p:nvPr/>
          </p:nvSpPr>
          <p:spPr>
            <a:xfrm>
              <a:off x="4311428" y="4733299"/>
              <a:ext cx="112574" cy="21087"/>
            </a:xfrm>
            <a:custGeom>
              <a:avLst/>
              <a:gdLst/>
              <a:ahLst/>
              <a:cxnLst/>
              <a:rect l="l" t="t" r="r" b="b"/>
              <a:pathLst>
                <a:path w="112574" h="21087" extrusionOk="0">
                  <a:moveTo>
                    <a:pt x="504" y="1955"/>
                  </a:moveTo>
                  <a:cubicBezTo>
                    <a:pt x="33084" y="20920"/>
                    <a:pt x="73724" y="25188"/>
                    <a:pt x="110571" y="17398"/>
                  </a:cubicBezTo>
                  <a:cubicBezTo>
                    <a:pt x="113687" y="16721"/>
                    <a:pt x="112941" y="12047"/>
                    <a:pt x="109894" y="11979"/>
                  </a:cubicBezTo>
                  <a:cubicBezTo>
                    <a:pt x="72505" y="10896"/>
                    <a:pt x="36877" y="17534"/>
                    <a:pt x="1588" y="126"/>
                  </a:cubicBezTo>
                  <a:cubicBezTo>
                    <a:pt x="369" y="-483"/>
                    <a:pt x="-647" y="1277"/>
                    <a:pt x="504" y="19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2462;p52">
              <a:extLst>
                <a:ext uri="{FF2B5EF4-FFF2-40B4-BE49-F238E27FC236}">
                  <a16:creationId xmlns:a16="http://schemas.microsoft.com/office/drawing/2014/main" id="{767DA40B-0480-8A5B-09C7-50DE27E9137A}"/>
                </a:ext>
              </a:extLst>
            </p:cNvPr>
            <p:cNvSpPr/>
            <p:nvPr/>
          </p:nvSpPr>
          <p:spPr>
            <a:xfrm>
              <a:off x="4427475" y="4444849"/>
              <a:ext cx="146943" cy="57059"/>
            </a:xfrm>
            <a:custGeom>
              <a:avLst/>
              <a:gdLst/>
              <a:ahLst/>
              <a:cxnLst/>
              <a:rect l="l" t="t" r="r" b="b"/>
              <a:pathLst>
                <a:path w="146943" h="57059" extrusionOk="0">
                  <a:moveTo>
                    <a:pt x="5497" y="55032"/>
                  </a:moveTo>
                  <a:cubicBezTo>
                    <a:pt x="3398" y="33154"/>
                    <a:pt x="45121" y="26177"/>
                    <a:pt x="61039" y="21639"/>
                  </a:cubicBezTo>
                  <a:cubicBezTo>
                    <a:pt x="86507" y="14460"/>
                    <a:pt x="122676" y="-6944"/>
                    <a:pt x="141912" y="21707"/>
                  </a:cubicBezTo>
                  <a:cubicBezTo>
                    <a:pt x="143538" y="24078"/>
                    <a:pt x="147805" y="22655"/>
                    <a:pt x="146789" y="19675"/>
                  </a:cubicBezTo>
                  <a:cubicBezTo>
                    <a:pt x="134665" y="-16224"/>
                    <a:pt x="86913" y="6467"/>
                    <a:pt x="63138" y="14256"/>
                  </a:cubicBezTo>
                  <a:cubicBezTo>
                    <a:pt x="48441" y="19065"/>
                    <a:pt x="-9336" y="29700"/>
                    <a:pt x="1298" y="55574"/>
                  </a:cubicBezTo>
                  <a:cubicBezTo>
                    <a:pt x="2111" y="57606"/>
                    <a:pt x="5768" y="57674"/>
                    <a:pt x="5497" y="550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2463;p52">
              <a:extLst>
                <a:ext uri="{FF2B5EF4-FFF2-40B4-BE49-F238E27FC236}">
                  <a16:creationId xmlns:a16="http://schemas.microsoft.com/office/drawing/2014/main" id="{DB7516AE-9449-FB6F-068D-8092650D9EA3}"/>
                </a:ext>
              </a:extLst>
            </p:cNvPr>
            <p:cNvSpPr/>
            <p:nvPr/>
          </p:nvSpPr>
          <p:spPr>
            <a:xfrm>
              <a:off x="4437688" y="4467260"/>
              <a:ext cx="133893" cy="48072"/>
            </a:xfrm>
            <a:custGeom>
              <a:avLst/>
              <a:gdLst/>
              <a:ahLst/>
              <a:cxnLst/>
              <a:rect l="l" t="t" r="r" b="b"/>
              <a:pathLst>
                <a:path w="133893" h="48072" extrusionOk="0">
                  <a:moveTo>
                    <a:pt x="4022" y="46234"/>
                  </a:moveTo>
                  <a:cubicBezTo>
                    <a:pt x="5512" y="24424"/>
                    <a:pt x="46829" y="16838"/>
                    <a:pt x="63357" y="13113"/>
                  </a:cubicBezTo>
                  <a:cubicBezTo>
                    <a:pt x="86318" y="7897"/>
                    <a:pt x="108805" y="6407"/>
                    <a:pt x="130887" y="14874"/>
                  </a:cubicBezTo>
                  <a:cubicBezTo>
                    <a:pt x="132851" y="15619"/>
                    <a:pt x="134612" y="13045"/>
                    <a:pt x="133596" y="11352"/>
                  </a:cubicBezTo>
                  <a:cubicBezTo>
                    <a:pt x="116256" y="-15945"/>
                    <a:pt x="-7560" y="9997"/>
                    <a:pt x="364" y="46709"/>
                  </a:cubicBezTo>
                  <a:cubicBezTo>
                    <a:pt x="839" y="48876"/>
                    <a:pt x="3887" y="48266"/>
                    <a:pt x="4022" y="462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2464;p52">
              <a:extLst>
                <a:ext uri="{FF2B5EF4-FFF2-40B4-BE49-F238E27FC236}">
                  <a16:creationId xmlns:a16="http://schemas.microsoft.com/office/drawing/2014/main" id="{B5A024ED-17EA-945D-8FB5-4BAE7B60FA83}"/>
                </a:ext>
              </a:extLst>
            </p:cNvPr>
            <p:cNvSpPr/>
            <p:nvPr/>
          </p:nvSpPr>
          <p:spPr>
            <a:xfrm>
              <a:off x="4540695" y="4771550"/>
              <a:ext cx="16591" cy="22139"/>
            </a:xfrm>
            <a:custGeom>
              <a:avLst/>
              <a:gdLst/>
              <a:ahLst/>
              <a:cxnLst/>
              <a:rect l="l" t="t" r="r" b="b"/>
              <a:pathLst>
                <a:path w="16591" h="22139" extrusionOk="0">
                  <a:moveTo>
                    <a:pt x="3088" y="4005"/>
                  </a:moveTo>
                  <a:cubicBezTo>
                    <a:pt x="-840" y="10236"/>
                    <a:pt x="-2194" y="18635"/>
                    <a:pt x="6205" y="21751"/>
                  </a:cubicBezTo>
                  <a:cubicBezTo>
                    <a:pt x="11081" y="23580"/>
                    <a:pt x="14671" y="18567"/>
                    <a:pt x="15890" y="14639"/>
                  </a:cubicBezTo>
                  <a:cubicBezTo>
                    <a:pt x="17178" y="10439"/>
                    <a:pt x="16906" y="4343"/>
                    <a:pt x="13248" y="1363"/>
                  </a:cubicBezTo>
                  <a:cubicBezTo>
                    <a:pt x="9659" y="-1549"/>
                    <a:pt x="1395" y="347"/>
                    <a:pt x="1531" y="5698"/>
                  </a:cubicBezTo>
                  <a:cubicBezTo>
                    <a:pt x="1531" y="6443"/>
                    <a:pt x="2073" y="7188"/>
                    <a:pt x="2818" y="7392"/>
                  </a:cubicBezTo>
                  <a:cubicBezTo>
                    <a:pt x="7018" y="8475"/>
                    <a:pt x="10404" y="2921"/>
                    <a:pt x="10472" y="10101"/>
                  </a:cubicBezTo>
                  <a:cubicBezTo>
                    <a:pt x="10472" y="11997"/>
                    <a:pt x="9997" y="13894"/>
                    <a:pt x="8981" y="15519"/>
                  </a:cubicBezTo>
                  <a:cubicBezTo>
                    <a:pt x="8643" y="15993"/>
                    <a:pt x="8304" y="16197"/>
                    <a:pt x="7762" y="16061"/>
                  </a:cubicBezTo>
                  <a:cubicBezTo>
                    <a:pt x="2479" y="14978"/>
                    <a:pt x="3292" y="8475"/>
                    <a:pt x="4850" y="4885"/>
                  </a:cubicBezTo>
                  <a:cubicBezTo>
                    <a:pt x="5324" y="3734"/>
                    <a:pt x="3834" y="2853"/>
                    <a:pt x="3156" y="39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2465;p52">
              <a:extLst>
                <a:ext uri="{FF2B5EF4-FFF2-40B4-BE49-F238E27FC236}">
                  <a16:creationId xmlns:a16="http://schemas.microsoft.com/office/drawing/2014/main" id="{52592B41-F873-EA8E-E979-3392D1B4BCA6}"/>
                </a:ext>
              </a:extLst>
            </p:cNvPr>
            <p:cNvSpPr/>
            <p:nvPr/>
          </p:nvSpPr>
          <p:spPr>
            <a:xfrm>
              <a:off x="4592777" y="4753036"/>
              <a:ext cx="18700" cy="25031"/>
            </a:xfrm>
            <a:custGeom>
              <a:avLst/>
              <a:gdLst/>
              <a:ahLst/>
              <a:cxnLst/>
              <a:rect l="l" t="t" r="r" b="b"/>
              <a:pathLst>
                <a:path w="18700" h="25031" extrusionOk="0">
                  <a:moveTo>
                    <a:pt x="7903" y="4367"/>
                  </a:moveTo>
                  <a:cubicBezTo>
                    <a:pt x="-1986" y="8702"/>
                    <a:pt x="-3070" y="19336"/>
                    <a:pt x="7361" y="24213"/>
                  </a:cubicBezTo>
                  <a:cubicBezTo>
                    <a:pt x="13254" y="26990"/>
                    <a:pt x="17521" y="22248"/>
                    <a:pt x="18402" y="16762"/>
                  </a:cubicBezTo>
                  <a:cubicBezTo>
                    <a:pt x="19215" y="11750"/>
                    <a:pt x="18538" y="4706"/>
                    <a:pt x="14270" y="1251"/>
                  </a:cubicBezTo>
                  <a:cubicBezTo>
                    <a:pt x="9800" y="-2406"/>
                    <a:pt x="-360" y="2538"/>
                    <a:pt x="1807" y="8566"/>
                  </a:cubicBezTo>
                  <a:cubicBezTo>
                    <a:pt x="2078" y="9379"/>
                    <a:pt x="2755" y="9989"/>
                    <a:pt x="3636" y="9989"/>
                  </a:cubicBezTo>
                  <a:cubicBezTo>
                    <a:pt x="6277" y="9989"/>
                    <a:pt x="8106" y="5450"/>
                    <a:pt x="10139" y="5789"/>
                  </a:cubicBezTo>
                  <a:cubicBezTo>
                    <a:pt x="11967" y="6060"/>
                    <a:pt x="12509" y="10530"/>
                    <a:pt x="12645" y="11817"/>
                  </a:cubicBezTo>
                  <a:cubicBezTo>
                    <a:pt x="12915" y="14121"/>
                    <a:pt x="12983" y="17507"/>
                    <a:pt x="11222" y="19268"/>
                  </a:cubicBezTo>
                  <a:cubicBezTo>
                    <a:pt x="10680" y="19810"/>
                    <a:pt x="9258" y="18862"/>
                    <a:pt x="8851" y="18659"/>
                  </a:cubicBezTo>
                  <a:cubicBezTo>
                    <a:pt x="3026" y="15407"/>
                    <a:pt x="2281" y="8905"/>
                    <a:pt x="8310" y="5112"/>
                  </a:cubicBezTo>
                  <a:cubicBezTo>
                    <a:pt x="8784" y="4841"/>
                    <a:pt x="8310" y="4164"/>
                    <a:pt x="7903" y="43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2466;p52">
              <a:extLst>
                <a:ext uri="{FF2B5EF4-FFF2-40B4-BE49-F238E27FC236}">
                  <a16:creationId xmlns:a16="http://schemas.microsoft.com/office/drawing/2014/main" id="{052A37FE-E91F-C269-BB7A-1D00C761F1D3}"/>
                </a:ext>
              </a:extLst>
            </p:cNvPr>
            <p:cNvSpPr/>
            <p:nvPr/>
          </p:nvSpPr>
          <p:spPr>
            <a:xfrm>
              <a:off x="4557938" y="4726328"/>
              <a:ext cx="19557" cy="24453"/>
            </a:xfrm>
            <a:custGeom>
              <a:avLst/>
              <a:gdLst/>
              <a:ahLst/>
              <a:cxnLst/>
              <a:rect l="l" t="t" r="r" b="b"/>
              <a:pathLst>
                <a:path w="19557" h="24453" extrusionOk="0">
                  <a:moveTo>
                    <a:pt x="4540" y="2220"/>
                  </a:moveTo>
                  <a:cubicBezTo>
                    <a:pt x="-1014" y="7774"/>
                    <a:pt x="-1894" y="16308"/>
                    <a:pt x="4270" y="21727"/>
                  </a:cubicBezTo>
                  <a:cubicBezTo>
                    <a:pt x="8605" y="25520"/>
                    <a:pt x="14091" y="25452"/>
                    <a:pt x="17545" y="20914"/>
                  </a:cubicBezTo>
                  <a:cubicBezTo>
                    <a:pt x="24590" y="11499"/>
                    <a:pt x="11652" y="-6992"/>
                    <a:pt x="1696" y="2761"/>
                  </a:cubicBezTo>
                  <a:cubicBezTo>
                    <a:pt x="408" y="4048"/>
                    <a:pt x="951" y="6487"/>
                    <a:pt x="2779" y="6893"/>
                  </a:cubicBezTo>
                  <a:cubicBezTo>
                    <a:pt x="5353" y="7435"/>
                    <a:pt x="8401" y="6284"/>
                    <a:pt x="10636" y="8045"/>
                  </a:cubicBezTo>
                  <a:cubicBezTo>
                    <a:pt x="12668" y="9670"/>
                    <a:pt x="13074" y="12515"/>
                    <a:pt x="12939" y="14954"/>
                  </a:cubicBezTo>
                  <a:cubicBezTo>
                    <a:pt x="12871" y="16579"/>
                    <a:pt x="12126" y="18679"/>
                    <a:pt x="10230" y="18340"/>
                  </a:cubicBezTo>
                  <a:cubicBezTo>
                    <a:pt x="3659" y="16986"/>
                    <a:pt x="2914" y="8045"/>
                    <a:pt x="6031" y="3439"/>
                  </a:cubicBezTo>
                  <a:cubicBezTo>
                    <a:pt x="6708" y="2491"/>
                    <a:pt x="5218" y="1474"/>
                    <a:pt x="4472" y="22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2467;p52">
              <a:extLst>
                <a:ext uri="{FF2B5EF4-FFF2-40B4-BE49-F238E27FC236}">
                  <a16:creationId xmlns:a16="http://schemas.microsoft.com/office/drawing/2014/main" id="{3ACB34E3-A114-99C5-8DB1-DF4466EE759D}"/>
                </a:ext>
              </a:extLst>
            </p:cNvPr>
            <p:cNvSpPr/>
            <p:nvPr/>
          </p:nvSpPr>
          <p:spPr>
            <a:xfrm>
              <a:off x="4542077" y="4514616"/>
              <a:ext cx="67898" cy="121581"/>
            </a:xfrm>
            <a:custGeom>
              <a:avLst/>
              <a:gdLst/>
              <a:ahLst/>
              <a:cxnLst/>
              <a:rect l="l" t="t" r="r" b="b"/>
              <a:pathLst>
                <a:path w="67898" h="121581" extrusionOk="0">
                  <a:moveTo>
                    <a:pt x="1504" y="640"/>
                  </a:moveTo>
                  <a:cubicBezTo>
                    <a:pt x="-6353" y="50763"/>
                    <a:pt x="16879" y="98989"/>
                    <a:pt x="63954" y="121341"/>
                  </a:cubicBezTo>
                  <a:cubicBezTo>
                    <a:pt x="66393" y="122492"/>
                    <a:pt x="69440" y="119241"/>
                    <a:pt x="67002" y="117345"/>
                  </a:cubicBezTo>
                  <a:cubicBezTo>
                    <a:pt x="29546" y="87000"/>
                    <a:pt x="-2763" y="53336"/>
                    <a:pt x="3265" y="911"/>
                  </a:cubicBezTo>
                  <a:cubicBezTo>
                    <a:pt x="3400" y="-105"/>
                    <a:pt x="1639" y="-376"/>
                    <a:pt x="1504" y="6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2468;p52">
              <a:extLst>
                <a:ext uri="{FF2B5EF4-FFF2-40B4-BE49-F238E27FC236}">
                  <a16:creationId xmlns:a16="http://schemas.microsoft.com/office/drawing/2014/main" id="{30989CBC-7BB5-4240-7626-94F6A48C8F6B}"/>
                </a:ext>
              </a:extLst>
            </p:cNvPr>
            <p:cNvSpPr/>
            <p:nvPr/>
          </p:nvSpPr>
          <p:spPr>
            <a:xfrm>
              <a:off x="4488102" y="4546219"/>
              <a:ext cx="21344" cy="100211"/>
            </a:xfrm>
            <a:custGeom>
              <a:avLst/>
              <a:gdLst/>
              <a:ahLst/>
              <a:cxnLst/>
              <a:rect l="l" t="t" r="r" b="b"/>
              <a:pathLst>
                <a:path w="21344" h="100211" extrusionOk="0">
                  <a:moveTo>
                    <a:pt x="6" y="532"/>
                  </a:moveTo>
                  <a:cubicBezTo>
                    <a:pt x="21883" y="32435"/>
                    <a:pt x="11385" y="62441"/>
                    <a:pt x="10233" y="97865"/>
                  </a:cubicBezTo>
                  <a:cubicBezTo>
                    <a:pt x="10166" y="100575"/>
                    <a:pt x="14229" y="101117"/>
                    <a:pt x="14907" y="98543"/>
                  </a:cubicBezTo>
                  <a:cubicBezTo>
                    <a:pt x="23848" y="64405"/>
                    <a:pt x="26963" y="26881"/>
                    <a:pt x="683" y="126"/>
                  </a:cubicBezTo>
                  <a:cubicBezTo>
                    <a:pt x="345" y="-212"/>
                    <a:pt x="-198" y="194"/>
                    <a:pt x="73" y="6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2469;p52">
              <a:extLst>
                <a:ext uri="{FF2B5EF4-FFF2-40B4-BE49-F238E27FC236}">
                  <a16:creationId xmlns:a16="http://schemas.microsoft.com/office/drawing/2014/main" id="{127D34C7-971C-A540-9C28-B388A2FA97FC}"/>
                </a:ext>
              </a:extLst>
            </p:cNvPr>
            <p:cNvSpPr/>
            <p:nvPr/>
          </p:nvSpPr>
          <p:spPr>
            <a:xfrm>
              <a:off x="4228835" y="3995200"/>
              <a:ext cx="95911" cy="261410"/>
            </a:xfrm>
            <a:custGeom>
              <a:avLst/>
              <a:gdLst/>
              <a:ahLst/>
              <a:cxnLst/>
              <a:rect l="l" t="t" r="r" b="b"/>
              <a:pathLst>
                <a:path w="95911" h="261410" extrusionOk="0">
                  <a:moveTo>
                    <a:pt x="73615" y="28853"/>
                  </a:moveTo>
                  <a:cubicBezTo>
                    <a:pt x="77341" y="6704"/>
                    <a:pt x="56682" y="-11787"/>
                    <a:pt x="17058" y="9210"/>
                  </a:cubicBezTo>
                  <a:cubicBezTo>
                    <a:pt x="-2720" y="19709"/>
                    <a:pt x="-2855" y="39081"/>
                    <a:pt x="4392" y="55811"/>
                  </a:cubicBezTo>
                  <a:cubicBezTo>
                    <a:pt x="10827" y="70645"/>
                    <a:pt x="25051" y="86833"/>
                    <a:pt x="39884" y="102412"/>
                  </a:cubicBezTo>
                  <a:cubicBezTo>
                    <a:pt x="55937" y="119277"/>
                    <a:pt x="72600" y="142171"/>
                    <a:pt x="80795" y="167029"/>
                  </a:cubicBezTo>
                  <a:cubicBezTo>
                    <a:pt x="86959" y="185656"/>
                    <a:pt x="88246" y="205366"/>
                    <a:pt x="80795" y="224535"/>
                  </a:cubicBezTo>
                  <a:cubicBezTo>
                    <a:pt x="74699" y="240249"/>
                    <a:pt x="64065" y="247496"/>
                    <a:pt x="53431" y="249054"/>
                  </a:cubicBezTo>
                  <a:cubicBezTo>
                    <a:pt x="48893" y="249732"/>
                    <a:pt x="44355" y="249393"/>
                    <a:pt x="40155" y="248242"/>
                  </a:cubicBezTo>
                  <a:cubicBezTo>
                    <a:pt x="36024" y="247158"/>
                    <a:pt x="32230" y="245261"/>
                    <a:pt x="29250" y="242755"/>
                  </a:cubicBezTo>
                  <a:cubicBezTo>
                    <a:pt x="42933" y="231037"/>
                    <a:pt x="20309" y="203402"/>
                    <a:pt x="8524" y="220674"/>
                  </a:cubicBezTo>
                  <a:cubicBezTo>
                    <a:pt x="-9019" y="246616"/>
                    <a:pt x="27082" y="264701"/>
                    <a:pt x="52212" y="260908"/>
                  </a:cubicBezTo>
                  <a:cubicBezTo>
                    <a:pt x="66029" y="258808"/>
                    <a:pt x="82489" y="247700"/>
                    <a:pt x="90143" y="228057"/>
                  </a:cubicBezTo>
                  <a:cubicBezTo>
                    <a:pt x="98541" y="206450"/>
                    <a:pt x="97052" y="184436"/>
                    <a:pt x="90278" y="163778"/>
                  </a:cubicBezTo>
                  <a:cubicBezTo>
                    <a:pt x="81540" y="137294"/>
                    <a:pt x="63930" y="113113"/>
                    <a:pt x="47064" y="95367"/>
                  </a:cubicBezTo>
                  <a:cubicBezTo>
                    <a:pt x="32908" y="80398"/>
                    <a:pt x="19294" y="65090"/>
                    <a:pt x="13468" y="51679"/>
                  </a:cubicBezTo>
                  <a:cubicBezTo>
                    <a:pt x="8456" y="40097"/>
                    <a:pt x="9811" y="29869"/>
                    <a:pt x="23561" y="22554"/>
                  </a:cubicBezTo>
                  <a:cubicBezTo>
                    <a:pt x="29522" y="19370"/>
                    <a:pt x="34398" y="18355"/>
                    <a:pt x="38394" y="18693"/>
                  </a:cubicBezTo>
                  <a:cubicBezTo>
                    <a:pt x="35481" y="45516"/>
                    <a:pt x="69823" y="50799"/>
                    <a:pt x="73480" y="286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2470;p52">
              <a:extLst>
                <a:ext uri="{FF2B5EF4-FFF2-40B4-BE49-F238E27FC236}">
                  <a16:creationId xmlns:a16="http://schemas.microsoft.com/office/drawing/2014/main" id="{36D6A746-37D0-0925-E4EC-01D6972B1D89}"/>
                </a:ext>
              </a:extLst>
            </p:cNvPr>
            <p:cNvSpPr/>
            <p:nvPr/>
          </p:nvSpPr>
          <p:spPr>
            <a:xfrm>
              <a:off x="4436214" y="3943173"/>
              <a:ext cx="168991" cy="239839"/>
            </a:xfrm>
            <a:custGeom>
              <a:avLst/>
              <a:gdLst/>
              <a:ahLst/>
              <a:cxnLst/>
              <a:rect l="l" t="t" r="r" b="b"/>
              <a:pathLst>
                <a:path w="168991" h="239839" extrusionOk="0">
                  <a:moveTo>
                    <a:pt x="6037" y="44643"/>
                  </a:moveTo>
                  <a:cubicBezTo>
                    <a:pt x="-7915" y="27101"/>
                    <a:pt x="1093" y="888"/>
                    <a:pt x="45933" y="7"/>
                  </a:cubicBezTo>
                  <a:cubicBezTo>
                    <a:pt x="68353" y="-399"/>
                    <a:pt x="77835" y="16466"/>
                    <a:pt x="79664" y="34551"/>
                  </a:cubicBezTo>
                  <a:cubicBezTo>
                    <a:pt x="81222" y="50672"/>
                    <a:pt x="76616" y="71669"/>
                    <a:pt x="71265" y="92531"/>
                  </a:cubicBezTo>
                  <a:cubicBezTo>
                    <a:pt x="65440" y="115086"/>
                    <a:pt x="61917" y="143196"/>
                    <a:pt x="66862" y="168934"/>
                  </a:cubicBezTo>
                  <a:cubicBezTo>
                    <a:pt x="70520" y="188170"/>
                    <a:pt x="78986" y="206120"/>
                    <a:pt x="94769" y="219260"/>
                  </a:cubicBezTo>
                  <a:cubicBezTo>
                    <a:pt x="107705" y="230030"/>
                    <a:pt x="120507" y="231181"/>
                    <a:pt x="130599" y="227456"/>
                  </a:cubicBezTo>
                  <a:cubicBezTo>
                    <a:pt x="134866" y="225830"/>
                    <a:pt x="138660" y="223324"/>
                    <a:pt x="141775" y="220344"/>
                  </a:cubicBezTo>
                  <a:cubicBezTo>
                    <a:pt x="144823" y="217363"/>
                    <a:pt x="147194" y="213909"/>
                    <a:pt x="148684" y="210251"/>
                  </a:cubicBezTo>
                  <a:cubicBezTo>
                    <a:pt x="131006" y="206662"/>
                    <a:pt x="137373" y="171508"/>
                    <a:pt x="156135" y="180923"/>
                  </a:cubicBezTo>
                  <a:cubicBezTo>
                    <a:pt x="184041" y="195079"/>
                    <a:pt x="161283" y="228404"/>
                    <a:pt x="137440" y="237345"/>
                  </a:cubicBezTo>
                  <a:cubicBezTo>
                    <a:pt x="124300" y="242222"/>
                    <a:pt x="104522" y="240528"/>
                    <a:pt x="88334" y="227049"/>
                  </a:cubicBezTo>
                  <a:cubicBezTo>
                    <a:pt x="70520" y="212283"/>
                    <a:pt x="61105" y="192302"/>
                    <a:pt x="56973" y="170898"/>
                  </a:cubicBezTo>
                  <a:cubicBezTo>
                    <a:pt x="51757" y="143466"/>
                    <a:pt x="55415" y="113799"/>
                    <a:pt x="61512" y="90092"/>
                  </a:cubicBezTo>
                  <a:cubicBezTo>
                    <a:pt x="66659" y="70179"/>
                    <a:pt x="71062" y="50130"/>
                    <a:pt x="69639" y="35635"/>
                  </a:cubicBezTo>
                  <a:cubicBezTo>
                    <a:pt x="68420" y="23104"/>
                    <a:pt x="62189" y="14773"/>
                    <a:pt x="46745" y="15112"/>
                  </a:cubicBezTo>
                  <a:cubicBezTo>
                    <a:pt x="40040" y="15247"/>
                    <a:pt x="35231" y="16737"/>
                    <a:pt x="31912" y="18972"/>
                  </a:cubicBezTo>
                  <a:cubicBezTo>
                    <a:pt x="47490" y="40986"/>
                    <a:pt x="20059" y="62322"/>
                    <a:pt x="6105" y="447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2471;p52">
              <a:extLst>
                <a:ext uri="{FF2B5EF4-FFF2-40B4-BE49-F238E27FC236}">
                  <a16:creationId xmlns:a16="http://schemas.microsoft.com/office/drawing/2014/main" id="{F8DB669C-3B1E-2C74-6E9F-0B45BE5AFC45}"/>
                </a:ext>
              </a:extLst>
            </p:cNvPr>
            <p:cNvSpPr/>
            <p:nvPr/>
          </p:nvSpPr>
          <p:spPr>
            <a:xfrm>
              <a:off x="4029998" y="3498303"/>
              <a:ext cx="109666" cy="347612"/>
            </a:xfrm>
            <a:custGeom>
              <a:avLst/>
              <a:gdLst/>
              <a:ahLst/>
              <a:cxnLst/>
              <a:rect l="l" t="t" r="r" b="b"/>
              <a:pathLst>
                <a:path w="109666" h="347612" extrusionOk="0">
                  <a:moveTo>
                    <a:pt x="61395" y="69906"/>
                  </a:moveTo>
                  <a:cubicBezTo>
                    <a:pt x="35182" y="106279"/>
                    <a:pt x="24412" y="135946"/>
                    <a:pt x="17097" y="180379"/>
                  </a:cubicBezTo>
                  <a:cubicBezTo>
                    <a:pt x="7886" y="250618"/>
                    <a:pt x="24819" y="339552"/>
                    <a:pt x="23667" y="347612"/>
                  </a:cubicBezTo>
                  <a:cubicBezTo>
                    <a:pt x="-2478" y="324583"/>
                    <a:pt x="-1529" y="211130"/>
                    <a:pt x="1518" y="178414"/>
                  </a:cubicBezTo>
                  <a:cubicBezTo>
                    <a:pt x="7953" y="131137"/>
                    <a:pt x="18994" y="97880"/>
                    <a:pt x="46764" y="59136"/>
                  </a:cubicBezTo>
                  <a:cubicBezTo>
                    <a:pt x="47374" y="58323"/>
                    <a:pt x="50761" y="54056"/>
                    <a:pt x="50964" y="53582"/>
                  </a:cubicBezTo>
                  <a:cubicBezTo>
                    <a:pt x="56315" y="47215"/>
                    <a:pt x="95330" y="-6294"/>
                    <a:pt x="105422" y="614"/>
                  </a:cubicBezTo>
                  <a:cubicBezTo>
                    <a:pt x="124658" y="5627"/>
                    <a:pt x="72706" y="55885"/>
                    <a:pt x="65323" y="64690"/>
                  </a:cubicBezTo>
                  <a:cubicBezTo>
                    <a:pt x="64037" y="66384"/>
                    <a:pt x="62682" y="68145"/>
                    <a:pt x="61395" y="6983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2472;p52">
              <a:extLst>
                <a:ext uri="{FF2B5EF4-FFF2-40B4-BE49-F238E27FC236}">
                  <a16:creationId xmlns:a16="http://schemas.microsoft.com/office/drawing/2014/main" id="{DCE6EB55-6AAC-3499-8F82-F2A67DC3F54E}"/>
                </a:ext>
              </a:extLst>
            </p:cNvPr>
            <p:cNvSpPr/>
            <p:nvPr/>
          </p:nvSpPr>
          <p:spPr>
            <a:xfrm>
              <a:off x="3981037" y="2653399"/>
              <a:ext cx="42590" cy="252299"/>
            </a:xfrm>
            <a:custGeom>
              <a:avLst/>
              <a:gdLst/>
              <a:ahLst/>
              <a:cxnLst/>
              <a:rect l="l" t="t" r="r" b="b"/>
              <a:pathLst>
                <a:path w="42590" h="252299" extrusionOk="0">
                  <a:moveTo>
                    <a:pt x="18306" y="197310"/>
                  </a:moveTo>
                  <a:cubicBezTo>
                    <a:pt x="16207" y="181664"/>
                    <a:pt x="-5467" y="884"/>
                    <a:pt x="1306" y="3"/>
                  </a:cubicBezTo>
                  <a:cubicBezTo>
                    <a:pt x="7876" y="-877"/>
                    <a:pt x="34224" y="179293"/>
                    <a:pt x="36391" y="194872"/>
                  </a:cubicBezTo>
                  <a:cubicBezTo>
                    <a:pt x="37475" y="202932"/>
                    <a:pt x="50277" y="252581"/>
                    <a:pt x="35579" y="251971"/>
                  </a:cubicBezTo>
                  <a:cubicBezTo>
                    <a:pt x="20271" y="256848"/>
                    <a:pt x="19594" y="205913"/>
                    <a:pt x="18374" y="1973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2473;p52">
              <a:extLst>
                <a:ext uri="{FF2B5EF4-FFF2-40B4-BE49-F238E27FC236}">
                  <a16:creationId xmlns:a16="http://schemas.microsoft.com/office/drawing/2014/main" id="{C92A8AC8-E616-3F93-C8AB-CB3E80D36867}"/>
                </a:ext>
              </a:extLst>
            </p:cNvPr>
            <p:cNvSpPr/>
            <p:nvPr/>
          </p:nvSpPr>
          <p:spPr>
            <a:xfrm>
              <a:off x="4495456" y="4624683"/>
              <a:ext cx="84226" cy="201178"/>
            </a:xfrm>
            <a:custGeom>
              <a:avLst/>
              <a:gdLst/>
              <a:ahLst/>
              <a:cxnLst/>
              <a:rect l="l" t="t" r="r" b="b"/>
              <a:pathLst>
                <a:path w="84226" h="201178" extrusionOk="0">
                  <a:moveTo>
                    <a:pt x="20625" y="67289"/>
                  </a:moveTo>
                  <a:cubicBezTo>
                    <a:pt x="19473" y="72369"/>
                    <a:pt x="18796" y="76772"/>
                    <a:pt x="18458" y="81987"/>
                  </a:cubicBezTo>
                  <a:cubicBezTo>
                    <a:pt x="17374" y="107793"/>
                    <a:pt x="14597" y="119579"/>
                    <a:pt x="26586" y="143625"/>
                  </a:cubicBezTo>
                  <a:cubicBezTo>
                    <a:pt x="37491" y="164487"/>
                    <a:pt x="32140" y="162116"/>
                    <a:pt x="51850" y="177491"/>
                  </a:cubicBezTo>
                  <a:cubicBezTo>
                    <a:pt x="55779" y="180675"/>
                    <a:pt x="84023" y="198963"/>
                    <a:pt x="84227" y="200114"/>
                  </a:cubicBezTo>
                  <a:cubicBezTo>
                    <a:pt x="81179" y="205600"/>
                    <a:pt x="49480" y="188193"/>
                    <a:pt x="45754" y="186026"/>
                  </a:cubicBezTo>
                  <a:cubicBezTo>
                    <a:pt x="23606" y="171260"/>
                    <a:pt x="26654" y="172886"/>
                    <a:pt x="13716" y="151075"/>
                  </a:cubicBezTo>
                  <a:cubicBezTo>
                    <a:pt x="-1726" y="124320"/>
                    <a:pt x="-304" y="110977"/>
                    <a:pt x="373" y="81446"/>
                  </a:cubicBezTo>
                  <a:cubicBezTo>
                    <a:pt x="576" y="74943"/>
                    <a:pt x="1389" y="69457"/>
                    <a:pt x="2811" y="63157"/>
                  </a:cubicBezTo>
                  <a:cubicBezTo>
                    <a:pt x="6334" y="50694"/>
                    <a:pt x="16697" y="17912"/>
                    <a:pt x="18255" y="30"/>
                  </a:cubicBezTo>
                  <a:cubicBezTo>
                    <a:pt x="28279" y="-1460"/>
                    <a:pt x="24419" y="53133"/>
                    <a:pt x="20557" y="6728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" name="Google Shape;2474;p52">
            <a:extLst>
              <a:ext uri="{FF2B5EF4-FFF2-40B4-BE49-F238E27FC236}">
                <a16:creationId xmlns:a16="http://schemas.microsoft.com/office/drawing/2014/main" id="{1A1C3FF9-BCE6-C4C0-010C-2EB79D9B11BA}"/>
              </a:ext>
            </a:extLst>
          </p:cNvPr>
          <p:cNvGrpSpPr/>
          <p:nvPr/>
        </p:nvGrpSpPr>
        <p:grpSpPr>
          <a:xfrm rot="234529">
            <a:off x="430154" y="681828"/>
            <a:ext cx="1346248" cy="1606510"/>
            <a:chOff x="2882380" y="2206070"/>
            <a:chExt cx="1052434" cy="1255895"/>
          </a:xfrm>
        </p:grpSpPr>
        <p:sp>
          <p:nvSpPr>
            <p:cNvPr id="62" name="Google Shape;2475;p52">
              <a:extLst>
                <a:ext uri="{FF2B5EF4-FFF2-40B4-BE49-F238E27FC236}">
                  <a16:creationId xmlns:a16="http://schemas.microsoft.com/office/drawing/2014/main" id="{ACE9D9FF-3A18-F801-2ADF-55D738C5500D}"/>
                </a:ext>
              </a:extLst>
            </p:cNvPr>
            <p:cNvSpPr/>
            <p:nvPr/>
          </p:nvSpPr>
          <p:spPr>
            <a:xfrm>
              <a:off x="2911529" y="2238331"/>
              <a:ext cx="1015306" cy="1215631"/>
            </a:xfrm>
            <a:custGeom>
              <a:avLst/>
              <a:gdLst/>
              <a:ahLst/>
              <a:cxnLst/>
              <a:rect l="l" t="t" r="r" b="b"/>
              <a:pathLst>
                <a:path w="1015306" h="1215631" extrusionOk="0">
                  <a:moveTo>
                    <a:pt x="603978" y="1189330"/>
                  </a:moveTo>
                  <a:cubicBezTo>
                    <a:pt x="546405" y="1127692"/>
                    <a:pt x="453949" y="793496"/>
                    <a:pt x="435932" y="772296"/>
                  </a:cubicBezTo>
                  <a:cubicBezTo>
                    <a:pt x="385403" y="712826"/>
                    <a:pt x="173398" y="685190"/>
                    <a:pt x="0" y="338667"/>
                  </a:cubicBezTo>
                  <a:lnTo>
                    <a:pt x="301685" y="185657"/>
                  </a:lnTo>
                  <a:lnTo>
                    <a:pt x="611023" y="0"/>
                  </a:lnTo>
                  <a:cubicBezTo>
                    <a:pt x="813003" y="330674"/>
                    <a:pt x="724070" y="525137"/>
                    <a:pt x="747776" y="599508"/>
                  </a:cubicBezTo>
                  <a:cubicBezTo>
                    <a:pt x="756243" y="625991"/>
                    <a:pt x="991345" y="882904"/>
                    <a:pt x="1013155" y="964387"/>
                  </a:cubicBezTo>
                  <a:cubicBezTo>
                    <a:pt x="1045871" y="1086781"/>
                    <a:pt x="696028" y="1287814"/>
                    <a:pt x="604046" y="118933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2476;p52">
              <a:extLst>
                <a:ext uri="{FF2B5EF4-FFF2-40B4-BE49-F238E27FC236}">
                  <a16:creationId xmlns:a16="http://schemas.microsoft.com/office/drawing/2014/main" id="{4A4E8E9D-17E1-415E-902E-0E57F5E22471}"/>
                </a:ext>
              </a:extLst>
            </p:cNvPr>
            <p:cNvSpPr/>
            <p:nvPr/>
          </p:nvSpPr>
          <p:spPr>
            <a:xfrm>
              <a:off x="2903503" y="2230219"/>
              <a:ext cx="1031311" cy="1231746"/>
            </a:xfrm>
            <a:custGeom>
              <a:avLst/>
              <a:gdLst/>
              <a:ahLst/>
              <a:cxnLst/>
              <a:rect l="l" t="t" r="r" b="b"/>
              <a:pathLst>
                <a:path w="1031311" h="1231746" extrusionOk="0">
                  <a:moveTo>
                    <a:pt x="606112" y="1202995"/>
                  </a:moveTo>
                  <a:cubicBezTo>
                    <a:pt x="567639" y="1161746"/>
                    <a:pt x="515349" y="1006365"/>
                    <a:pt x="478232" y="896163"/>
                  </a:cubicBezTo>
                  <a:cubicBezTo>
                    <a:pt x="458521" y="837574"/>
                    <a:pt x="443145" y="791989"/>
                    <a:pt x="437794" y="785690"/>
                  </a:cubicBezTo>
                  <a:cubicBezTo>
                    <a:pt x="425535" y="771263"/>
                    <a:pt x="401760" y="758123"/>
                    <a:pt x="370671" y="740986"/>
                  </a:cubicBezTo>
                  <a:cubicBezTo>
                    <a:pt x="280247" y="691202"/>
                    <a:pt x="129879" y="608364"/>
                    <a:pt x="847" y="350368"/>
                  </a:cubicBezTo>
                  <a:cubicBezTo>
                    <a:pt x="-1117" y="346372"/>
                    <a:pt x="440" y="341563"/>
                    <a:pt x="4437" y="339531"/>
                  </a:cubicBezTo>
                  <a:lnTo>
                    <a:pt x="305918" y="186589"/>
                  </a:lnTo>
                  <a:lnTo>
                    <a:pt x="614917" y="1135"/>
                  </a:lnTo>
                  <a:cubicBezTo>
                    <a:pt x="618710" y="-1100"/>
                    <a:pt x="623655" y="51"/>
                    <a:pt x="625958" y="3844"/>
                  </a:cubicBezTo>
                  <a:cubicBezTo>
                    <a:pt x="776326" y="249987"/>
                    <a:pt x="766843" y="421352"/>
                    <a:pt x="761153" y="524443"/>
                  </a:cubicBezTo>
                  <a:cubicBezTo>
                    <a:pt x="759189" y="559935"/>
                    <a:pt x="757699" y="587028"/>
                    <a:pt x="763456" y="605113"/>
                  </a:cubicBezTo>
                  <a:cubicBezTo>
                    <a:pt x="765963" y="612970"/>
                    <a:pt x="796578" y="650291"/>
                    <a:pt x="835931" y="698314"/>
                  </a:cubicBezTo>
                  <a:cubicBezTo>
                    <a:pt x="909964" y="788603"/>
                    <a:pt x="1014341" y="915873"/>
                    <a:pt x="1028903" y="970399"/>
                  </a:cubicBezTo>
                  <a:cubicBezTo>
                    <a:pt x="1040011" y="1011987"/>
                    <a:pt x="1011699" y="1060823"/>
                    <a:pt x="964489" y="1104849"/>
                  </a:cubicBezTo>
                  <a:cubicBezTo>
                    <a:pt x="936854" y="1130656"/>
                    <a:pt x="902716" y="1154972"/>
                    <a:pt x="866276" y="1175360"/>
                  </a:cubicBezTo>
                  <a:cubicBezTo>
                    <a:pt x="829903" y="1195680"/>
                    <a:pt x="791227" y="1212004"/>
                    <a:pt x="754786" y="1221757"/>
                  </a:cubicBezTo>
                  <a:cubicBezTo>
                    <a:pt x="693081" y="1238216"/>
                    <a:pt x="636863" y="1235914"/>
                    <a:pt x="606044" y="1202927"/>
                  </a:cubicBezTo>
                  <a:lnTo>
                    <a:pt x="606044" y="1202927"/>
                  </a:lnTo>
                  <a:close/>
                  <a:moveTo>
                    <a:pt x="493539" y="891083"/>
                  </a:moveTo>
                  <a:cubicBezTo>
                    <a:pt x="530183" y="999863"/>
                    <a:pt x="581796" y="1153279"/>
                    <a:pt x="617965" y="1192022"/>
                  </a:cubicBezTo>
                  <a:cubicBezTo>
                    <a:pt x="644110" y="1219996"/>
                    <a:pt x="694504" y="1221215"/>
                    <a:pt x="750723" y="1206246"/>
                  </a:cubicBezTo>
                  <a:cubicBezTo>
                    <a:pt x="786011" y="1196831"/>
                    <a:pt x="823333" y="1181049"/>
                    <a:pt x="858554" y="1161339"/>
                  </a:cubicBezTo>
                  <a:cubicBezTo>
                    <a:pt x="893775" y="1141629"/>
                    <a:pt x="926897" y="1118058"/>
                    <a:pt x="953584" y="1093132"/>
                  </a:cubicBezTo>
                  <a:cubicBezTo>
                    <a:pt x="996595" y="1052966"/>
                    <a:pt x="1022739" y="1009684"/>
                    <a:pt x="1013392" y="974666"/>
                  </a:cubicBezTo>
                  <a:cubicBezTo>
                    <a:pt x="999710" y="923460"/>
                    <a:pt x="896620" y="797814"/>
                    <a:pt x="823536" y="708677"/>
                  </a:cubicBezTo>
                  <a:cubicBezTo>
                    <a:pt x="783032" y="659300"/>
                    <a:pt x="751603" y="620895"/>
                    <a:pt x="748149" y="610125"/>
                  </a:cubicBezTo>
                  <a:cubicBezTo>
                    <a:pt x="741511" y="589196"/>
                    <a:pt x="743069" y="560815"/>
                    <a:pt x="745101" y="523697"/>
                  </a:cubicBezTo>
                  <a:cubicBezTo>
                    <a:pt x="750655" y="423452"/>
                    <a:pt x="759731" y="257438"/>
                    <a:pt x="616339" y="19220"/>
                  </a:cubicBezTo>
                  <a:lnTo>
                    <a:pt x="313436" y="201016"/>
                  </a:lnTo>
                  <a:lnTo>
                    <a:pt x="18999" y="350368"/>
                  </a:lnTo>
                  <a:cubicBezTo>
                    <a:pt x="144983" y="598136"/>
                    <a:pt x="290610" y="678400"/>
                    <a:pt x="378596" y="726830"/>
                  </a:cubicBezTo>
                  <a:cubicBezTo>
                    <a:pt x="411175" y="744779"/>
                    <a:pt x="436101" y="758461"/>
                    <a:pt x="450258" y="775259"/>
                  </a:cubicBezTo>
                  <a:cubicBezTo>
                    <a:pt x="457573" y="783861"/>
                    <a:pt x="473354" y="830800"/>
                    <a:pt x="493674" y="8910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8" name="Google Shape;2477;p52">
              <a:extLst>
                <a:ext uri="{FF2B5EF4-FFF2-40B4-BE49-F238E27FC236}">
                  <a16:creationId xmlns:a16="http://schemas.microsoft.com/office/drawing/2014/main" id="{8420FFC0-CA9D-A3FA-7416-8A9EB9D136AA}"/>
                </a:ext>
              </a:extLst>
            </p:cNvPr>
            <p:cNvSpPr/>
            <p:nvPr/>
          </p:nvSpPr>
          <p:spPr>
            <a:xfrm>
              <a:off x="3339449" y="2829739"/>
              <a:ext cx="332235" cy="201996"/>
            </a:xfrm>
            <a:custGeom>
              <a:avLst/>
              <a:gdLst/>
              <a:ahLst/>
              <a:cxnLst/>
              <a:rect l="l" t="t" r="r" b="b"/>
              <a:pathLst>
                <a:path w="332235" h="201996" extrusionOk="0">
                  <a:moveTo>
                    <a:pt x="313083" y="12502"/>
                  </a:moveTo>
                  <a:cubicBezTo>
                    <a:pt x="310645" y="8776"/>
                    <a:pt x="311660" y="3764"/>
                    <a:pt x="315386" y="1326"/>
                  </a:cubicBezTo>
                  <a:cubicBezTo>
                    <a:pt x="319111" y="-1113"/>
                    <a:pt x="324123" y="-97"/>
                    <a:pt x="326562" y="3629"/>
                  </a:cubicBezTo>
                  <a:cubicBezTo>
                    <a:pt x="342140" y="27268"/>
                    <a:pt x="324259" y="57883"/>
                    <a:pt x="289783" y="88024"/>
                  </a:cubicBezTo>
                  <a:cubicBezTo>
                    <a:pt x="266956" y="108006"/>
                    <a:pt x="236612" y="128123"/>
                    <a:pt x="204371" y="145801"/>
                  </a:cubicBezTo>
                  <a:cubicBezTo>
                    <a:pt x="172130" y="163479"/>
                    <a:pt x="137857" y="178652"/>
                    <a:pt x="107106" y="188812"/>
                  </a:cubicBezTo>
                  <a:cubicBezTo>
                    <a:pt x="55154" y="205948"/>
                    <a:pt x="11940" y="208319"/>
                    <a:pt x="765" y="184273"/>
                  </a:cubicBezTo>
                  <a:cubicBezTo>
                    <a:pt x="-1132" y="180209"/>
                    <a:pt x="629" y="175400"/>
                    <a:pt x="4625" y="173572"/>
                  </a:cubicBezTo>
                  <a:cubicBezTo>
                    <a:pt x="8689" y="171675"/>
                    <a:pt x="13498" y="173436"/>
                    <a:pt x="15327" y="177432"/>
                  </a:cubicBezTo>
                  <a:cubicBezTo>
                    <a:pt x="22304" y="192334"/>
                    <a:pt x="57864" y="187999"/>
                    <a:pt x="102026" y="173368"/>
                  </a:cubicBezTo>
                  <a:cubicBezTo>
                    <a:pt x="131964" y="163479"/>
                    <a:pt x="165289" y="148713"/>
                    <a:pt x="196581" y="131577"/>
                  </a:cubicBezTo>
                  <a:cubicBezTo>
                    <a:pt x="227874" y="114440"/>
                    <a:pt x="257203" y="95001"/>
                    <a:pt x="279081" y="75832"/>
                  </a:cubicBezTo>
                  <a:cubicBezTo>
                    <a:pt x="307325" y="51110"/>
                    <a:pt x="323107" y="27674"/>
                    <a:pt x="313015" y="124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9" name="Google Shape;2478;p52">
              <a:extLst>
                <a:ext uri="{FF2B5EF4-FFF2-40B4-BE49-F238E27FC236}">
                  <a16:creationId xmlns:a16="http://schemas.microsoft.com/office/drawing/2014/main" id="{462D02F0-1734-492E-78AD-47A3AF0A9F6B}"/>
                </a:ext>
              </a:extLst>
            </p:cNvPr>
            <p:cNvSpPr/>
            <p:nvPr/>
          </p:nvSpPr>
          <p:spPr>
            <a:xfrm>
              <a:off x="2890916" y="2218828"/>
              <a:ext cx="705933" cy="478102"/>
            </a:xfrm>
            <a:custGeom>
              <a:avLst/>
              <a:gdLst/>
              <a:ahLst/>
              <a:cxnLst/>
              <a:rect l="l" t="t" r="r" b="b"/>
              <a:pathLst>
                <a:path w="705933" h="478102" extrusionOk="0">
                  <a:moveTo>
                    <a:pt x="311055" y="159981"/>
                  </a:moveTo>
                  <a:cubicBezTo>
                    <a:pt x="456885" y="79175"/>
                    <a:pt x="578940" y="-11249"/>
                    <a:pt x="641526" y="1147"/>
                  </a:cubicBezTo>
                  <a:cubicBezTo>
                    <a:pt x="656630" y="4127"/>
                    <a:pt x="696796" y="83917"/>
                    <a:pt x="702147" y="93603"/>
                  </a:cubicBezTo>
                  <a:cubicBezTo>
                    <a:pt x="729579" y="143116"/>
                    <a:pt x="605017" y="264629"/>
                    <a:pt x="423831" y="365010"/>
                  </a:cubicBezTo>
                  <a:cubicBezTo>
                    <a:pt x="242712" y="465391"/>
                    <a:pt x="73649" y="506641"/>
                    <a:pt x="46217" y="457195"/>
                  </a:cubicBezTo>
                  <a:cubicBezTo>
                    <a:pt x="37683" y="441820"/>
                    <a:pt x="-14201" y="369481"/>
                    <a:pt x="3748" y="342997"/>
                  </a:cubicBezTo>
                  <a:cubicBezTo>
                    <a:pt x="43576" y="284204"/>
                    <a:pt x="186154" y="229272"/>
                    <a:pt x="311055" y="1600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0" name="Google Shape;2479;p52">
              <a:extLst>
                <a:ext uri="{FF2B5EF4-FFF2-40B4-BE49-F238E27FC236}">
                  <a16:creationId xmlns:a16="http://schemas.microsoft.com/office/drawing/2014/main" id="{DF590AE5-64D8-1B82-2DEB-7B25043323C5}"/>
                </a:ext>
              </a:extLst>
            </p:cNvPr>
            <p:cNvSpPr/>
            <p:nvPr/>
          </p:nvSpPr>
          <p:spPr>
            <a:xfrm>
              <a:off x="2883068" y="2210794"/>
              <a:ext cx="721683" cy="493972"/>
            </a:xfrm>
            <a:custGeom>
              <a:avLst/>
              <a:gdLst/>
              <a:ahLst/>
              <a:cxnLst/>
              <a:rect l="l" t="t" r="r" b="b"/>
              <a:pathLst>
                <a:path w="721683" h="493972" extrusionOk="0">
                  <a:moveTo>
                    <a:pt x="314973" y="160971"/>
                  </a:moveTo>
                  <a:cubicBezTo>
                    <a:pt x="352904" y="139974"/>
                    <a:pt x="389277" y="118231"/>
                    <a:pt x="423415" y="97911"/>
                  </a:cubicBezTo>
                  <a:cubicBezTo>
                    <a:pt x="521696" y="39254"/>
                    <a:pt x="601689" y="-8430"/>
                    <a:pt x="650931" y="1256"/>
                  </a:cubicBezTo>
                  <a:cubicBezTo>
                    <a:pt x="668000" y="4643"/>
                    <a:pt x="701867" y="68989"/>
                    <a:pt x="713720" y="91477"/>
                  </a:cubicBezTo>
                  <a:lnTo>
                    <a:pt x="717039" y="97708"/>
                  </a:lnTo>
                  <a:cubicBezTo>
                    <a:pt x="732753" y="126088"/>
                    <a:pt x="707759" y="172283"/>
                    <a:pt x="654724" y="224031"/>
                  </a:cubicBezTo>
                  <a:cubicBezTo>
                    <a:pt x="603924" y="273612"/>
                    <a:pt x="526843" y="329559"/>
                    <a:pt x="435674" y="380088"/>
                  </a:cubicBezTo>
                  <a:lnTo>
                    <a:pt x="435674" y="380088"/>
                  </a:lnTo>
                  <a:cubicBezTo>
                    <a:pt x="344505" y="430685"/>
                    <a:pt x="256181" y="466381"/>
                    <a:pt x="187161" y="483179"/>
                  </a:cubicBezTo>
                  <a:cubicBezTo>
                    <a:pt x="115160" y="500722"/>
                    <a:pt x="62735" y="497470"/>
                    <a:pt x="47020" y="469090"/>
                  </a:cubicBezTo>
                  <a:cubicBezTo>
                    <a:pt x="45801" y="466923"/>
                    <a:pt x="43498" y="463265"/>
                    <a:pt x="40586" y="458659"/>
                  </a:cubicBezTo>
                  <a:cubicBezTo>
                    <a:pt x="23449" y="431430"/>
                    <a:pt x="-13194" y="373180"/>
                    <a:pt x="4890" y="346493"/>
                  </a:cubicBezTo>
                  <a:cubicBezTo>
                    <a:pt x="34151" y="303279"/>
                    <a:pt x="114144" y="263316"/>
                    <a:pt x="203146" y="218883"/>
                  </a:cubicBezTo>
                  <a:lnTo>
                    <a:pt x="203755" y="218612"/>
                  </a:lnTo>
                  <a:cubicBezTo>
                    <a:pt x="240264" y="200392"/>
                    <a:pt x="278330" y="181359"/>
                    <a:pt x="314973" y="161039"/>
                  </a:cubicBezTo>
                  <a:lnTo>
                    <a:pt x="314973" y="161039"/>
                  </a:lnTo>
                  <a:close/>
                  <a:moveTo>
                    <a:pt x="431678" y="111729"/>
                  </a:moveTo>
                  <a:cubicBezTo>
                    <a:pt x="397473" y="132117"/>
                    <a:pt x="360965" y="153927"/>
                    <a:pt x="322831" y="175060"/>
                  </a:cubicBezTo>
                  <a:cubicBezTo>
                    <a:pt x="286187" y="195380"/>
                    <a:pt x="247782" y="214548"/>
                    <a:pt x="210935" y="232972"/>
                  </a:cubicBezTo>
                  <a:lnTo>
                    <a:pt x="210326" y="233310"/>
                  </a:lnTo>
                  <a:cubicBezTo>
                    <a:pt x="123288" y="276795"/>
                    <a:pt x="45056" y="315877"/>
                    <a:pt x="18234" y="355501"/>
                  </a:cubicBezTo>
                  <a:cubicBezTo>
                    <a:pt x="6042" y="373518"/>
                    <a:pt x="38893" y="425673"/>
                    <a:pt x="54200" y="450057"/>
                  </a:cubicBezTo>
                  <a:cubicBezTo>
                    <a:pt x="57248" y="454866"/>
                    <a:pt x="59619" y="458659"/>
                    <a:pt x="61041" y="461233"/>
                  </a:cubicBezTo>
                  <a:cubicBezTo>
                    <a:pt x="72759" y="482366"/>
                    <a:pt x="118615" y="483246"/>
                    <a:pt x="183300" y="467464"/>
                  </a:cubicBezTo>
                  <a:cubicBezTo>
                    <a:pt x="250966" y="450938"/>
                    <a:pt x="337800" y="415784"/>
                    <a:pt x="427750" y="366000"/>
                  </a:cubicBezTo>
                  <a:lnTo>
                    <a:pt x="427750" y="366000"/>
                  </a:lnTo>
                  <a:cubicBezTo>
                    <a:pt x="517700" y="316148"/>
                    <a:pt x="593493" y="261081"/>
                    <a:pt x="643345" y="212448"/>
                  </a:cubicBezTo>
                  <a:cubicBezTo>
                    <a:pt x="690961" y="165983"/>
                    <a:pt x="714533" y="126698"/>
                    <a:pt x="702815" y="105565"/>
                  </a:cubicBezTo>
                  <a:lnTo>
                    <a:pt x="699293" y="98995"/>
                  </a:lnTo>
                  <a:cubicBezTo>
                    <a:pt x="688387" y="78269"/>
                    <a:pt x="657162" y="19002"/>
                    <a:pt x="647680" y="17173"/>
                  </a:cubicBezTo>
                  <a:cubicBezTo>
                    <a:pt x="604466" y="8639"/>
                    <a:pt x="526911" y="54901"/>
                    <a:pt x="431543" y="1117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1" name="Google Shape;2480;p52">
              <a:extLst>
                <a:ext uri="{FF2B5EF4-FFF2-40B4-BE49-F238E27FC236}">
                  <a16:creationId xmlns:a16="http://schemas.microsoft.com/office/drawing/2014/main" id="{C631133D-EF41-7D9E-897B-DA2501D5E144}"/>
                </a:ext>
              </a:extLst>
            </p:cNvPr>
            <p:cNvSpPr/>
            <p:nvPr/>
          </p:nvSpPr>
          <p:spPr>
            <a:xfrm>
              <a:off x="2890228" y="2213899"/>
              <a:ext cx="663463" cy="405276"/>
            </a:xfrm>
            <a:custGeom>
              <a:avLst/>
              <a:gdLst/>
              <a:ahLst/>
              <a:cxnLst/>
              <a:rect l="l" t="t" r="r" b="b"/>
              <a:pathLst>
                <a:path w="663463" h="405276" extrusionOk="0">
                  <a:moveTo>
                    <a:pt x="381439" y="292249"/>
                  </a:moveTo>
                  <a:cubicBezTo>
                    <a:pt x="562084" y="192139"/>
                    <a:pt x="687120" y="70219"/>
                    <a:pt x="659688" y="20842"/>
                  </a:cubicBezTo>
                  <a:cubicBezTo>
                    <a:pt x="632324" y="-28536"/>
                    <a:pt x="462652" y="12849"/>
                    <a:pt x="282074" y="113027"/>
                  </a:cubicBezTo>
                  <a:cubicBezTo>
                    <a:pt x="101430" y="213137"/>
                    <a:pt x="-23606" y="335057"/>
                    <a:pt x="3758" y="384434"/>
                  </a:cubicBezTo>
                  <a:cubicBezTo>
                    <a:pt x="31122" y="433812"/>
                    <a:pt x="200727" y="392427"/>
                    <a:pt x="381372" y="29224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2" name="Google Shape;2481;p52">
              <a:extLst>
                <a:ext uri="{FF2B5EF4-FFF2-40B4-BE49-F238E27FC236}">
                  <a16:creationId xmlns:a16="http://schemas.microsoft.com/office/drawing/2014/main" id="{405641BD-D107-52B4-A762-6CDDC6F24955}"/>
                </a:ext>
              </a:extLst>
            </p:cNvPr>
            <p:cNvSpPr/>
            <p:nvPr/>
          </p:nvSpPr>
          <p:spPr>
            <a:xfrm>
              <a:off x="2882380" y="2206070"/>
              <a:ext cx="679319" cy="420934"/>
            </a:xfrm>
            <a:custGeom>
              <a:avLst/>
              <a:gdLst/>
              <a:ahLst/>
              <a:cxnLst/>
              <a:rect l="l" t="t" r="r" b="b"/>
              <a:pathLst>
                <a:path w="679319" h="420934" extrusionOk="0">
                  <a:moveTo>
                    <a:pt x="385427" y="293034"/>
                  </a:moveTo>
                  <a:cubicBezTo>
                    <a:pt x="475106" y="243318"/>
                    <a:pt x="550899" y="188251"/>
                    <a:pt x="600819" y="139550"/>
                  </a:cubicBezTo>
                  <a:cubicBezTo>
                    <a:pt x="648503" y="93017"/>
                    <a:pt x="672210" y="53664"/>
                    <a:pt x="660560" y="32599"/>
                  </a:cubicBezTo>
                  <a:cubicBezTo>
                    <a:pt x="648842" y="11534"/>
                    <a:pt x="602919" y="10721"/>
                    <a:pt x="538166" y="26571"/>
                  </a:cubicBezTo>
                  <a:cubicBezTo>
                    <a:pt x="470432" y="43098"/>
                    <a:pt x="383666" y="78184"/>
                    <a:pt x="293987" y="127832"/>
                  </a:cubicBezTo>
                  <a:lnTo>
                    <a:pt x="293377" y="128171"/>
                  </a:lnTo>
                  <a:cubicBezTo>
                    <a:pt x="203901" y="177820"/>
                    <a:pt x="128243" y="232751"/>
                    <a:pt x="78392" y="281384"/>
                  </a:cubicBezTo>
                  <a:cubicBezTo>
                    <a:pt x="30708" y="327917"/>
                    <a:pt x="7001" y="367270"/>
                    <a:pt x="18651" y="388335"/>
                  </a:cubicBezTo>
                  <a:cubicBezTo>
                    <a:pt x="30369" y="409400"/>
                    <a:pt x="76292" y="410213"/>
                    <a:pt x="141045" y="394363"/>
                  </a:cubicBezTo>
                  <a:cubicBezTo>
                    <a:pt x="208778" y="377836"/>
                    <a:pt x="295613" y="342750"/>
                    <a:pt x="385291" y="293034"/>
                  </a:cubicBezTo>
                  <a:lnTo>
                    <a:pt x="385291" y="293034"/>
                  </a:lnTo>
                  <a:close/>
                  <a:moveTo>
                    <a:pt x="612062" y="151133"/>
                  </a:moveTo>
                  <a:cubicBezTo>
                    <a:pt x="561195" y="200781"/>
                    <a:pt x="484182" y="256729"/>
                    <a:pt x="393216" y="307123"/>
                  </a:cubicBezTo>
                  <a:cubicBezTo>
                    <a:pt x="302250" y="357516"/>
                    <a:pt x="213926" y="393212"/>
                    <a:pt x="144906" y="410077"/>
                  </a:cubicBezTo>
                  <a:cubicBezTo>
                    <a:pt x="72837" y="427688"/>
                    <a:pt x="20276" y="424437"/>
                    <a:pt x="4630" y="396192"/>
                  </a:cubicBezTo>
                  <a:cubicBezTo>
                    <a:pt x="-11084" y="367947"/>
                    <a:pt x="14045" y="321617"/>
                    <a:pt x="67215" y="269801"/>
                  </a:cubicBezTo>
                  <a:cubicBezTo>
                    <a:pt x="118015" y="220288"/>
                    <a:pt x="194825" y="164408"/>
                    <a:pt x="285588" y="114015"/>
                  </a:cubicBezTo>
                  <a:cubicBezTo>
                    <a:pt x="285791" y="113879"/>
                    <a:pt x="285927" y="113812"/>
                    <a:pt x="286130" y="113744"/>
                  </a:cubicBezTo>
                  <a:cubicBezTo>
                    <a:pt x="377096" y="63350"/>
                    <a:pt x="465352" y="27655"/>
                    <a:pt x="534440" y="10857"/>
                  </a:cubicBezTo>
                  <a:cubicBezTo>
                    <a:pt x="606508" y="-6754"/>
                    <a:pt x="659069" y="-3503"/>
                    <a:pt x="674716" y="24742"/>
                  </a:cubicBezTo>
                  <a:cubicBezTo>
                    <a:pt x="690362" y="53055"/>
                    <a:pt x="665301" y="99317"/>
                    <a:pt x="612130" y="1511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3" name="Google Shape;2482;p52">
              <a:extLst>
                <a:ext uri="{FF2B5EF4-FFF2-40B4-BE49-F238E27FC236}">
                  <a16:creationId xmlns:a16="http://schemas.microsoft.com/office/drawing/2014/main" id="{1A396D16-2E72-40A0-B180-888AABE9B284}"/>
                </a:ext>
              </a:extLst>
            </p:cNvPr>
            <p:cNvSpPr/>
            <p:nvPr/>
          </p:nvSpPr>
          <p:spPr>
            <a:xfrm>
              <a:off x="3286398" y="2764806"/>
              <a:ext cx="377358" cy="223132"/>
            </a:xfrm>
            <a:custGeom>
              <a:avLst/>
              <a:gdLst/>
              <a:ahLst/>
              <a:cxnLst/>
              <a:rect l="l" t="t" r="r" b="b"/>
              <a:pathLst>
                <a:path w="377358" h="223132" extrusionOk="0">
                  <a:moveTo>
                    <a:pt x="361123" y="8618"/>
                  </a:moveTo>
                  <a:cubicBezTo>
                    <a:pt x="360851" y="4147"/>
                    <a:pt x="364170" y="286"/>
                    <a:pt x="368641" y="15"/>
                  </a:cubicBezTo>
                  <a:cubicBezTo>
                    <a:pt x="373111" y="-255"/>
                    <a:pt x="376972" y="3064"/>
                    <a:pt x="377243" y="7534"/>
                  </a:cubicBezTo>
                  <a:cubicBezTo>
                    <a:pt x="378191" y="21081"/>
                    <a:pt x="373247" y="35508"/>
                    <a:pt x="363832" y="50138"/>
                  </a:cubicBezTo>
                  <a:cubicBezTo>
                    <a:pt x="339109" y="88407"/>
                    <a:pt x="282077" y="130131"/>
                    <a:pt x="220305" y="162914"/>
                  </a:cubicBezTo>
                  <a:cubicBezTo>
                    <a:pt x="158668" y="195629"/>
                    <a:pt x="91815" y="219675"/>
                    <a:pt x="47246" y="222790"/>
                  </a:cubicBezTo>
                  <a:cubicBezTo>
                    <a:pt x="28958" y="224077"/>
                    <a:pt x="13921" y="221774"/>
                    <a:pt x="3694" y="215204"/>
                  </a:cubicBezTo>
                  <a:cubicBezTo>
                    <a:pt x="-32" y="212766"/>
                    <a:pt x="-1116" y="207821"/>
                    <a:pt x="1255" y="204028"/>
                  </a:cubicBezTo>
                  <a:cubicBezTo>
                    <a:pt x="3694" y="200303"/>
                    <a:pt x="8638" y="199151"/>
                    <a:pt x="12431" y="201590"/>
                  </a:cubicBezTo>
                  <a:cubicBezTo>
                    <a:pt x="19543" y="206128"/>
                    <a:pt x="31261" y="207618"/>
                    <a:pt x="46163" y="206602"/>
                  </a:cubicBezTo>
                  <a:cubicBezTo>
                    <a:pt x="88496" y="203690"/>
                    <a:pt x="152910" y="180322"/>
                    <a:pt x="212786" y="148555"/>
                  </a:cubicBezTo>
                  <a:cubicBezTo>
                    <a:pt x="272459" y="116923"/>
                    <a:pt x="327120" y="77164"/>
                    <a:pt x="350217" y="41333"/>
                  </a:cubicBezTo>
                  <a:cubicBezTo>
                    <a:pt x="357804" y="29547"/>
                    <a:pt x="361800" y="18439"/>
                    <a:pt x="361123" y="85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4" name="Google Shape;2483;p52">
              <a:extLst>
                <a:ext uri="{FF2B5EF4-FFF2-40B4-BE49-F238E27FC236}">
                  <a16:creationId xmlns:a16="http://schemas.microsoft.com/office/drawing/2014/main" id="{833B8F67-32AE-32D7-E8B1-E7B5C2C97EE6}"/>
                </a:ext>
              </a:extLst>
            </p:cNvPr>
            <p:cNvSpPr/>
            <p:nvPr/>
          </p:nvSpPr>
          <p:spPr>
            <a:xfrm>
              <a:off x="3264173" y="2502813"/>
              <a:ext cx="77438" cy="120462"/>
            </a:xfrm>
            <a:custGeom>
              <a:avLst/>
              <a:gdLst/>
              <a:ahLst/>
              <a:cxnLst/>
              <a:rect l="l" t="t" r="r" b="b"/>
              <a:pathLst>
                <a:path w="77438" h="120462" extrusionOk="0">
                  <a:moveTo>
                    <a:pt x="71502" y="119362"/>
                  </a:moveTo>
                  <a:cubicBezTo>
                    <a:pt x="82881" y="113063"/>
                    <a:pt x="77395" y="81364"/>
                    <a:pt x="59378" y="48784"/>
                  </a:cubicBezTo>
                  <a:cubicBezTo>
                    <a:pt x="41293" y="16204"/>
                    <a:pt x="17316" y="-5199"/>
                    <a:pt x="5936" y="1100"/>
                  </a:cubicBezTo>
                  <a:cubicBezTo>
                    <a:pt x="-5443" y="7399"/>
                    <a:pt x="44" y="39098"/>
                    <a:pt x="18061" y="71678"/>
                  </a:cubicBezTo>
                  <a:cubicBezTo>
                    <a:pt x="36146" y="104258"/>
                    <a:pt x="60123" y="125661"/>
                    <a:pt x="71502" y="1193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5" name="Google Shape;2484;p52">
              <a:extLst>
                <a:ext uri="{FF2B5EF4-FFF2-40B4-BE49-F238E27FC236}">
                  <a16:creationId xmlns:a16="http://schemas.microsoft.com/office/drawing/2014/main" id="{71B274A2-C11A-557B-7A35-01CAD6171C32}"/>
                </a:ext>
              </a:extLst>
            </p:cNvPr>
            <p:cNvSpPr/>
            <p:nvPr/>
          </p:nvSpPr>
          <p:spPr>
            <a:xfrm>
              <a:off x="3256142" y="2494798"/>
              <a:ext cx="93502" cy="136561"/>
            </a:xfrm>
            <a:custGeom>
              <a:avLst/>
              <a:gdLst/>
              <a:ahLst/>
              <a:cxnLst/>
              <a:rect l="l" t="t" r="r" b="b"/>
              <a:pathLst>
                <a:path w="93502" h="136561" extrusionOk="0">
                  <a:moveTo>
                    <a:pt x="75606" y="120334"/>
                  </a:moveTo>
                  <a:cubicBezTo>
                    <a:pt x="77908" y="119047"/>
                    <a:pt x="78112" y="112612"/>
                    <a:pt x="76554" y="103333"/>
                  </a:cubicBezTo>
                  <a:cubicBezTo>
                    <a:pt x="74522" y="91344"/>
                    <a:pt x="68967" y="76239"/>
                    <a:pt x="60366" y="60796"/>
                  </a:cubicBezTo>
                  <a:lnTo>
                    <a:pt x="60366" y="60796"/>
                  </a:lnTo>
                  <a:cubicBezTo>
                    <a:pt x="51763" y="45285"/>
                    <a:pt x="41874" y="32484"/>
                    <a:pt x="32798" y="24423"/>
                  </a:cubicBezTo>
                  <a:cubicBezTo>
                    <a:pt x="25754" y="18124"/>
                    <a:pt x="20199" y="14873"/>
                    <a:pt x="17897" y="16228"/>
                  </a:cubicBezTo>
                  <a:cubicBezTo>
                    <a:pt x="15594" y="17515"/>
                    <a:pt x="15391" y="23949"/>
                    <a:pt x="16948" y="33229"/>
                  </a:cubicBezTo>
                  <a:cubicBezTo>
                    <a:pt x="18980" y="45217"/>
                    <a:pt x="24602" y="60322"/>
                    <a:pt x="33137" y="75765"/>
                  </a:cubicBezTo>
                  <a:lnTo>
                    <a:pt x="33137" y="75901"/>
                  </a:lnTo>
                  <a:cubicBezTo>
                    <a:pt x="41739" y="91344"/>
                    <a:pt x="51628" y="104078"/>
                    <a:pt x="60704" y="112138"/>
                  </a:cubicBezTo>
                  <a:cubicBezTo>
                    <a:pt x="67748" y="118437"/>
                    <a:pt x="73235" y="121688"/>
                    <a:pt x="75606" y="120334"/>
                  </a:cubicBezTo>
                  <a:lnTo>
                    <a:pt x="75606" y="120334"/>
                  </a:lnTo>
                  <a:close/>
                  <a:moveTo>
                    <a:pt x="92471" y="100623"/>
                  </a:moveTo>
                  <a:cubicBezTo>
                    <a:pt x="95248" y="116879"/>
                    <a:pt x="92471" y="129478"/>
                    <a:pt x="83463" y="134490"/>
                  </a:cubicBezTo>
                  <a:cubicBezTo>
                    <a:pt x="74454" y="139502"/>
                    <a:pt x="62262" y="135167"/>
                    <a:pt x="49934" y="124195"/>
                  </a:cubicBezTo>
                  <a:cubicBezTo>
                    <a:pt x="39639" y="114983"/>
                    <a:pt x="28531" y="100759"/>
                    <a:pt x="19048" y="83690"/>
                  </a:cubicBezTo>
                  <a:lnTo>
                    <a:pt x="19048" y="83690"/>
                  </a:lnTo>
                  <a:cubicBezTo>
                    <a:pt x="9566" y="66553"/>
                    <a:pt x="3334" y="49552"/>
                    <a:pt x="1031" y="35938"/>
                  </a:cubicBezTo>
                  <a:cubicBezTo>
                    <a:pt x="-1746" y="19682"/>
                    <a:pt x="1031" y="7084"/>
                    <a:pt x="10039" y="2071"/>
                  </a:cubicBezTo>
                  <a:cubicBezTo>
                    <a:pt x="19048" y="-2941"/>
                    <a:pt x="31240" y="1394"/>
                    <a:pt x="43567" y="12367"/>
                  </a:cubicBezTo>
                  <a:cubicBezTo>
                    <a:pt x="53863" y="21579"/>
                    <a:pt x="65039" y="35802"/>
                    <a:pt x="74454" y="52871"/>
                  </a:cubicBezTo>
                  <a:lnTo>
                    <a:pt x="74454" y="52871"/>
                  </a:lnTo>
                  <a:cubicBezTo>
                    <a:pt x="83937" y="70008"/>
                    <a:pt x="90100" y="87009"/>
                    <a:pt x="92471" y="1005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6" name="Google Shape;2485;p52">
              <a:extLst>
                <a:ext uri="{FF2B5EF4-FFF2-40B4-BE49-F238E27FC236}">
                  <a16:creationId xmlns:a16="http://schemas.microsoft.com/office/drawing/2014/main" id="{74E6C507-86AA-F099-A06B-5119F2C20038}"/>
                </a:ext>
              </a:extLst>
            </p:cNvPr>
            <p:cNvSpPr/>
            <p:nvPr/>
          </p:nvSpPr>
          <p:spPr>
            <a:xfrm>
              <a:off x="3407700" y="2404803"/>
              <a:ext cx="77438" cy="120462"/>
            </a:xfrm>
            <a:custGeom>
              <a:avLst/>
              <a:gdLst/>
              <a:ahLst/>
              <a:cxnLst/>
              <a:rect l="l" t="t" r="r" b="b"/>
              <a:pathLst>
                <a:path w="77438" h="120462" extrusionOk="0">
                  <a:moveTo>
                    <a:pt x="71502" y="119362"/>
                  </a:moveTo>
                  <a:cubicBezTo>
                    <a:pt x="82881" y="113063"/>
                    <a:pt x="77395" y="81364"/>
                    <a:pt x="59378" y="48784"/>
                  </a:cubicBezTo>
                  <a:cubicBezTo>
                    <a:pt x="41293" y="16204"/>
                    <a:pt x="17316" y="-5199"/>
                    <a:pt x="5936" y="1100"/>
                  </a:cubicBezTo>
                  <a:cubicBezTo>
                    <a:pt x="-5443" y="7399"/>
                    <a:pt x="44" y="39098"/>
                    <a:pt x="18061" y="71678"/>
                  </a:cubicBezTo>
                  <a:cubicBezTo>
                    <a:pt x="36078" y="104258"/>
                    <a:pt x="60123" y="125661"/>
                    <a:pt x="71502" y="1193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7" name="Google Shape;2486;p52">
              <a:extLst>
                <a:ext uri="{FF2B5EF4-FFF2-40B4-BE49-F238E27FC236}">
                  <a16:creationId xmlns:a16="http://schemas.microsoft.com/office/drawing/2014/main" id="{B1E4BEEA-C03D-D919-2733-6CB9903DED2E}"/>
                </a:ext>
              </a:extLst>
            </p:cNvPr>
            <p:cNvSpPr/>
            <p:nvPr/>
          </p:nvSpPr>
          <p:spPr>
            <a:xfrm>
              <a:off x="3399669" y="2396787"/>
              <a:ext cx="93502" cy="136493"/>
            </a:xfrm>
            <a:custGeom>
              <a:avLst/>
              <a:gdLst/>
              <a:ahLst/>
              <a:cxnLst/>
              <a:rect l="l" t="t" r="r" b="b"/>
              <a:pathLst>
                <a:path w="93502" h="136493" extrusionOk="0">
                  <a:moveTo>
                    <a:pt x="75606" y="120334"/>
                  </a:moveTo>
                  <a:cubicBezTo>
                    <a:pt x="77976" y="119047"/>
                    <a:pt x="78112" y="112612"/>
                    <a:pt x="76554" y="103333"/>
                  </a:cubicBezTo>
                  <a:cubicBezTo>
                    <a:pt x="74522" y="91344"/>
                    <a:pt x="68967" y="76239"/>
                    <a:pt x="60366" y="60728"/>
                  </a:cubicBezTo>
                  <a:cubicBezTo>
                    <a:pt x="51763" y="45217"/>
                    <a:pt x="41874" y="32484"/>
                    <a:pt x="32798" y="24423"/>
                  </a:cubicBezTo>
                  <a:cubicBezTo>
                    <a:pt x="25754" y="18124"/>
                    <a:pt x="20199" y="14873"/>
                    <a:pt x="17897" y="16160"/>
                  </a:cubicBezTo>
                  <a:cubicBezTo>
                    <a:pt x="15594" y="17447"/>
                    <a:pt x="15391" y="23881"/>
                    <a:pt x="17016" y="33161"/>
                  </a:cubicBezTo>
                  <a:cubicBezTo>
                    <a:pt x="19048" y="44947"/>
                    <a:pt x="24467" y="59916"/>
                    <a:pt x="32866" y="75156"/>
                  </a:cubicBezTo>
                  <a:cubicBezTo>
                    <a:pt x="33137" y="75562"/>
                    <a:pt x="33340" y="75901"/>
                    <a:pt x="33543" y="76307"/>
                  </a:cubicBezTo>
                  <a:cubicBezTo>
                    <a:pt x="42078" y="91547"/>
                    <a:pt x="51831" y="104078"/>
                    <a:pt x="60772" y="112070"/>
                  </a:cubicBezTo>
                  <a:cubicBezTo>
                    <a:pt x="67816" y="118369"/>
                    <a:pt x="73370" y="121621"/>
                    <a:pt x="75673" y="120266"/>
                  </a:cubicBezTo>
                  <a:lnTo>
                    <a:pt x="75673" y="120266"/>
                  </a:lnTo>
                  <a:close/>
                  <a:moveTo>
                    <a:pt x="92471" y="100556"/>
                  </a:moveTo>
                  <a:cubicBezTo>
                    <a:pt x="95248" y="116812"/>
                    <a:pt x="92471" y="129410"/>
                    <a:pt x="83463" y="134422"/>
                  </a:cubicBezTo>
                  <a:cubicBezTo>
                    <a:pt x="74454" y="139435"/>
                    <a:pt x="62262" y="135100"/>
                    <a:pt x="49934" y="124127"/>
                  </a:cubicBezTo>
                  <a:cubicBezTo>
                    <a:pt x="39707" y="115051"/>
                    <a:pt x="28734" y="100962"/>
                    <a:pt x="19387" y="84164"/>
                  </a:cubicBezTo>
                  <a:cubicBezTo>
                    <a:pt x="19116" y="83758"/>
                    <a:pt x="18912" y="83419"/>
                    <a:pt x="18709" y="83013"/>
                  </a:cubicBezTo>
                  <a:cubicBezTo>
                    <a:pt x="9430" y="66079"/>
                    <a:pt x="3334" y="49349"/>
                    <a:pt x="1031" y="35938"/>
                  </a:cubicBezTo>
                  <a:cubicBezTo>
                    <a:pt x="-1746" y="19682"/>
                    <a:pt x="1031" y="7084"/>
                    <a:pt x="10039" y="2071"/>
                  </a:cubicBezTo>
                  <a:cubicBezTo>
                    <a:pt x="19048" y="-2941"/>
                    <a:pt x="31240" y="1394"/>
                    <a:pt x="43567" y="12367"/>
                  </a:cubicBezTo>
                  <a:cubicBezTo>
                    <a:pt x="53863" y="21579"/>
                    <a:pt x="65039" y="35803"/>
                    <a:pt x="74454" y="52871"/>
                  </a:cubicBezTo>
                  <a:cubicBezTo>
                    <a:pt x="83937" y="70008"/>
                    <a:pt x="90100" y="87009"/>
                    <a:pt x="92471" y="1005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8" name="Google Shape;2487;p52">
              <a:extLst>
                <a:ext uri="{FF2B5EF4-FFF2-40B4-BE49-F238E27FC236}">
                  <a16:creationId xmlns:a16="http://schemas.microsoft.com/office/drawing/2014/main" id="{334B65E9-7158-A529-A128-F2E676407587}"/>
                </a:ext>
              </a:extLst>
            </p:cNvPr>
            <p:cNvSpPr/>
            <p:nvPr/>
          </p:nvSpPr>
          <p:spPr>
            <a:xfrm>
              <a:off x="3506117" y="2310383"/>
              <a:ext cx="77438" cy="120462"/>
            </a:xfrm>
            <a:custGeom>
              <a:avLst/>
              <a:gdLst/>
              <a:ahLst/>
              <a:cxnLst/>
              <a:rect l="l" t="t" r="r" b="b"/>
              <a:pathLst>
                <a:path w="77438" h="120462" extrusionOk="0">
                  <a:moveTo>
                    <a:pt x="71502" y="119362"/>
                  </a:moveTo>
                  <a:cubicBezTo>
                    <a:pt x="82881" y="113063"/>
                    <a:pt x="77395" y="81364"/>
                    <a:pt x="59378" y="48784"/>
                  </a:cubicBezTo>
                  <a:cubicBezTo>
                    <a:pt x="41361" y="16204"/>
                    <a:pt x="17316" y="-5199"/>
                    <a:pt x="5936" y="1100"/>
                  </a:cubicBezTo>
                  <a:cubicBezTo>
                    <a:pt x="-5443" y="7399"/>
                    <a:pt x="44" y="39098"/>
                    <a:pt x="18061" y="71678"/>
                  </a:cubicBezTo>
                  <a:cubicBezTo>
                    <a:pt x="36077" y="104258"/>
                    <a:pt x="60123" y="125661"/>
                    <a:pt x="71502" y="1193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9" name="Google Shape;2488;p52">
              <a:extLst>
                <a:ext uri="{FF2B5EF4-FFF2-40B4-BE49-F238E27FC236}">
                  <a16:creationId xmlns:a16="http://schemas.microsoft.com/office/drawing/2014/main" id="{AA825B6D-BF90-A5A5-8221-BC04D5649234}"/>
                </a:ext>
              </a:extLst>
            </p:cNvPr>
            <p:cNvSpPr/>
            <p:nvPr/>
          </p:nvSpPr>
          <p:spPr>
            <a:xfrm>
              <a:off x="3498085" y="2302367"/>
              <a:ext cx="93502" cy="136493"/>
            </a:xfrm>
            <a:custGeom>
              <a:avLst/>
              <a:gdLst/>
              <a:ahLst/>
              <a:cxnLst/>
              <a:rect l="l" t="t" r="r" b="b"/>
              <a:pathLst>
                <a:path w="93502" h="136493" extrusionOk="0">
                  <a:moveTo>
                    <a:pt x="75605" y="120334"/>
                  </a:moveTo>
                  <a:cubicBezTo>
                    <a:pt x="77976" y="119047"/>
                    <a:pt x="78112" y="112612"/>
                    <a:pt x="76486" y="103333"/>
                  </a:cubicBezTo>
                  <a:cubicBezTo>
                    <a:pt x="74454" y="91344"/>
                    <a:pt x="68900" y="76172"/>
                    <a:pt x="60298" y="60728"/>
                  </a:cubicBezTo>
                  <a:lnTo>
                    <a:pt x="60298" y="60728"/>
                  </a:lnTo>
                  <a:cubicBezTo>
                    <a:pt x="51696" y="45217"/>
                    <a:pt x="41807" y="32416"/>
                    <a:pt x="32798" y="24356"/>
                  </a:cubicBezTo>
                  <a:cubicBezTo>
                    <a:pt x="25754" y="18056"/>
                    <a:pt x="20267" y="14873"/>
                    <a:pt x="17897" y="16160"/>
                  </a:cubicBezTo>
                  <a:cubicBezTo>
                    <a:pt x="15594" y="17447"/>
                    <a:pt x="15390" y="23881"/>
                    <a:pt x="16949" y="33161"/>
                  </a:cubicBezTo>
                  <a:cubicBezTo>
                    <a:pt x="18980" y="45150"/>
                    <a:pt x="24535" y="60254"/>
                    <a:pt x="33137" y="75765"/>
                  </a:cubicBezTo>
                  <a:cubicBezTo>
                    <a:pt x="41739" y="91276"/>
                    <a:pt x="51628" y="104010"/>
                    <a:pt x="60704" y="112138"/>
                  </a:cubicBezTo>
                  <a:cubicBezTo>
                    <a:pt x="67749" y="118437"/>
                    <a:pt x="73303" y="121688"/>
                    <a:pt x="75605" y="120401"/>
                  </a:cubicBezTo>
                  <a:lnTo>
                    <a:pt x="75605" y="120401"/>
                  </a:lnTo>
                  <a:close/>
                  <a:moveTo>
                    <a:pt x="92471" y="100556"/>
                  </a:moveTo>
                  <a:cubicBezTo>
                    <a:pt x="95248" y="116812"/>
                    <a:pt x="92471" y="129410"/>
                    <a:pt x="83463" y="134422"/>
                  </a:cubicBezTo>
                  <a:cubicBezTo>
                    <a:pt x="74454" y="139435"/>
                    <a:pt x="62262" y="135100"/>
                    <a:pt x="49935" y="124127"/>
                  </a:cubicBezTo>
                  <a:cubicBezTo>
                    <a:pt x="39639" y="114915"/>
                    <a:pt x="28463" y="100691"/>
                    <a:pt x="19048" y="83622"/>
                  </a:cubicBezTo>
                  <a:cubicBezTo>
                    <a:pt x="9565" y="66486"/>
                    <a:pt x="3334" y="49485"/>
                    <a:pt x="1031" y="35938"/>
                  </a:cubicBezTo>
                  <a:cubicBezTo>
                    <a:pt x="-1746" y="19682"/>
                    <a:pt x="1031" y="7084"/>
                    <a:pt x="10040" y="2071"/>
                  </a:cubicBezTo>
                  <a:cubicBezTo>
                    <a:pt x="19048" y="-2941"/>
                    <a:pt x="31240" y="1394"/>
                    <a:pt x="43568" y="12367"/>
                  </a:cubicBezTo>
                  <a:cubicBezTo>
                    <a:pt x="53863" y="21579"/>
                    <a:pt x="65039" y="35803"/>
                    <a:pt x="74454" y="52871"/>
                  </a:cubicBezTo>
                  <a:cubicBezTo>
                    <a:pt x="83937" y="70008"/>
                    <a:pt x="90168" y="87009"/>
                    <a:pt x="92471" y="100623"/>
                  </a:cubicBezTo>
                  <a:close/>
                </a:path>
              </a:pathLst>
            </a:custGeom>
            <a:solidFill>
              <a:srgbClr val="3500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0" name="Google Shape;2489;p52">
              <a:extLst>
                <a:ext uri="{FF2B5EF4-FFF2-40B4-BE49-F238E27FC236}">
                  <a16:creationId xmlns:a16="http://schemas.microsoft.com/office/drawing/2014/main" id="{1AE50882-8494-1DB0-C5D1-7F16FD780DD3}"/>
                </a:ext>
              </a:extLst>
            </p:cNvPr>
            <p:cNvSpPr/>
            <p:nvPr/>
          </p:nvSpPr>
          <p:spPr>
            <a:xfrm>
              <a:off x="3121053" y="2567363"/>
              <a:ext cx="77438" cy="120462"/>
            </a:xfrm>
            <a:custGeom>
              <a:avLst/>
              <a:gdLst/>
              <a:ahLst/>
              <a:cxnLst/>
              <a:rect l="l" t="t" r="r" b="b"/>
              <a:pathLst>
                <a:path w="77438" h="120462" extrusionOk="0">
                  <a:moveTo>
                    <a:pt x="71502" y="119362"/>
                  </a:moveTo>
                  <a:cubicBezTo>
                    <a:pt x="82882" y="113063"/>
                    <a:pt x="77395" y="81364"/>
                    <a:pt x="59378" y="48784"/>
                  </a:cubicBezTo>
                  <a:cubicBezTo>
                    <a:pt x="41293" y="16204"/>
                    <a:pt x="17316" y="-5199"/>
                    <a:pt x="5936" y="1100"/>
                  </a:cubicBezTo>
                  <a:cubicBezTo>
                    <a:pt x="-5443" y="7399"/>
                    <a:pt x="44" y="39098"/>
                    <a:pt x="18061" y="71678"/>
                  </a:cubicBezTo>
                  <a:cubicBezTo>
                    <a:pt x="36146" y="104258"/>
                    <a:pt x="60123" y="125661"/>
                    <a:pt x="71502" y="1193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1" name="Google Shape;2490;p52">
              <a:extLst>
                <a:ext uri="{FF2B5EF4-FFF2-40B4-BE49-F238E27FC236}">
                  <a16:creationId xmlns:a16="http://schemas.microsoft.com/office/drawing/2014/main" id="{390C5936-F732-9E93-FBED-34F6C52DCF26}"/>
                </a:ext>
              </a:extLst>
            </p:cNvPr>
            <p:cNvSpPr/>
            <p:nvPr/>
          </p:nvSpPr>
          <p:spPr>
            <a:xfrm>
              <a:off x="3113021" y="2559415"/>
              <a:ext cx="93502" cy="136493"/>
            </a:xfrm>
            <a:custGeom>
              <a:avLst/>
              <a:gdLst/>
              <a:ahLst/>
              <a:cxnLst/>
              <a:rect l="l" t="t" r="r" b="b"/>
              <a:pathLst>
                <a:path w="93502" h="136493" extrusionOk="0">
                  <a:moveTo>
                    <a:pt x="75606" y="120266"/>
                  </a:moveTo>
                  <a:cubicBezTo>
                    <a:pt x="77908" y="118979"/>
                    <a:pt x="78112" y="112544"/>
                    <a:pt x="76486" y="103265"/>
                  </a:cubicBezTo>
                  <a:cubicBezTo>
                    <a:pt x="74454" y="91276"/>
                    <a:pt x="68900" y="76172"/>
                    <a:pt x="60298" y="60661"/>
                  </a:cubicBezTo>
                  <a:lnTo>
                    <a:pt x="60298" y="60661"/>
                  </a:lnTo>
                  <a:cubicBezTo>
                    <a:pt x="51696" y="45082"/>
                    <a:pt x="41807" y="32348"/>
                    <a:pt x="32798" y="24288"/>
                  </a:cubicBezTo>
                  <a:cubicBezTo>
                    <a:pt x="25754" y="17989"/>
                    <a:pt x="20267" y="14805"/>
                    <a:pt x="17897" y="16092"/>
                  </a:cubicBezTo>
                  <a:cubicBezTo>
                    <a:pt x="15594" y="17379"/>
                    <a:pt x="15391" y="23814"/>
                    <a:pt x="16948" y="33093"/>
                  </a:cubicBezTo>
                  <a:cubicBezTo>
                    <a:pt x="18980" y="45082"/>
                    <a:pt x="24534" y="60187"/>
                    <a:pt x="33137" y="75697"/>
                  </a:cubicBezTo>
                  <a:lnTo>
                    <a:pt x="33137" y="75833"/>
                  </a:lnTo>
                  <a:cubicBezTo>
                    <a:pt x="41807" y="91276"/>
                    <a:pt x="51696" y="104010"/>
                    <a:pt x="60704" y="112070"/>
                  </a:cubicBezTo>
                  <a:cubicBezTo>
                    <a:pt x="67748" y="118369"/>
                    <a:pt x="73303" y="121621"/>
                    <a:pt x="75606" y="120266"/>
                  </a:cubicBezTo>
                  <a:lnTo>
                    <a:pt x="75606" y="120266"/>
                  </a:lnTo>
                  <a:close/>
                  <a:moveTo>
                    <a:pt x="92471" y="100556"/>
                  </a:moveTo>
                  <a:cubicBezTo>
                    <a:pt x="95248" y="116812"/>
                    <a:pt x="92471" y="129410"/>
                    <a:pt x="83463" y="134422"/>
                  </a:cubicBezTo>
                  <a:cubicBezTo>
                    <a:pt x="74454" y="139435"/>
                    <a:pt x="62262" y="135100"/>
                    <a:pt x="49934" y="124127"/>
                  </a:cubicBezTo>
                  <a:cubicBezTo>
                    <a:pt x="39639" y="114915"/>
                    <a:pt x="28463" y="100691"/>
                    <a:pt x="19048" y="83622"/>
                  </a:cubicBezTo>
                  <a:cubicBezTo>
                    <a:pt x="9566" y="66486"/>
                    <a:pt x="3334" y="49485"/>
                    <a:pt x="1031" y="35938"/>
                  </a:cubicBezTo>
                  <a:cubicBezTo>
                    <a:pt x="-1746" y="19682"/>
                    <a:pt x="1031" y="7084"/>
                    <a:pt x="10040" y="2071"/>
                  </a:cubicBezTo>
                  <a:cubicBezTo>
                    <a:pt x="19048" y="-2941"/>
                    <a:pt x="31240" y="1394"/>
                    <a:pt x="43567" y="12367"/>
                  </a:cubicBezTo>
                  <a:cubicBezTo>
                    <a:pt x="53863" y="21579"/>
                    <a:pt x="65039" y="35803"/>
                    <a:pt x="74454" y="52871"/>
                  </a:cubicBezTo>
                  <a:lnTo>
                    <a:pt x="74454" y="52871"/>
                  </a:lnTo>
                  <a:cubicBezTo>
                    <a:pt x="83937" y="70008"/>
                    <a:pt x="90100" y="87009"/>
                    <a:pt x="92471" y="1006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2" name="Google Shape;2491;p52">
              <a:extLst>
                <a:ext uri="{FF2B5EF4-FFF2-40B4-BE49-F238E27FC236}">
                  <a16:creationId xmlns:a16="http://schemas.microsoft.com/office/drawing/2014/main" id="{18469EFC-11ED-254C-DE0B-8B0791EF992F}"/>
                </a:ext>
              </a:extLst>
            </p:cNvPr>
            <p:cNvSpPr/>
            <p:nvPr/>
          </p:nvSpPr>
          <p:spPr>
            <a:xfrm>
              <a:off x="2981048" y="2611254"/>
              <a:ext cx="77438" cy="120462"/>
            </a:xfrm>
            <a:custGeom>
              <a:avLst/>
              <a:gdLst/>
              <a:ahLst/>
              <a:cxnLst/>
              <a:rect l="l" t="t" r="r" b="b"/>
              <a:pathLst>
                <a:path w="77438" h="120462" extrusionOk="0">
                  <a:moveTo>
                    <a:pt x="71502" y="119362"/>
                  </a:moveTo>
                  <a:cubicBezTo>
                    <a:pt x="82881" y="113063"/>
                    <a:pt x="77395" y="81364"/>
                    <a:pt x="59378" y="48784"/>
                  </a:cubicBezTo>
                  <a:cubicBezTo>
                    <a:pt x="41293" y="16204"/>
                    <a:pt x="17316" y="-5199"/>
                    <a:pt x="5936" y="1100"/>
                  </a:cubicBezTo>
                  <a:cubicBezTo>
                    <a:pt x="-5443" y="7399"/>
                    <a:pt x="44" y="39098"/>
                    <a:pt x="18061" y="71678"/>
                  </a:cubicBezTo>
                  <a:cubicBezTo>
                    <a:pt x="36146" y="104258"/>
                    <a:pt x="60123" y="125661"/>
                    <a:pt x="71502" y="1193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3" name="Google Shape;2492;p52">
              <a:extLst>
                <a:ext uri="{FF2B5EF4-FFF2-40B4-BE49-F238E27FC236}">
                  <a16:creationId xmlns:a16="http://schemas.microsoft.com/office/drawing/2014/main" id="{6BD3871E-440C-19E3-15D5-E1E69657B027}"/>
                </a:ext>
              </a:extLst>
            </p:cNvPr>
            <p:cNvSpPr/>
            <p:nvPr/>
          </p:nvSpPr>
          <p:spPr>
            <a:xfrm>
              <a:off x="2973016" y="2603239"/>
              <a:ext cx="93502" cy="136561"/>
            </a:xfrm>
            <a:custGeom>
              <a:avLst/>
              <a:gdLst/>
              <a:ahLst/>
              <a:cxnLst/>
              <a:rect l="l" t="t" r="r" b="b"/>
              <a:pathLst>
                <a:path w="93502" h="136561" extrusionOk="0">
                  <a:moveTo>
                    <a:pt x="75605" y="120334"/>
                  </a:moveTo>
                  <a:cubicBezTo>
                    <a:pt x="77908" y="119047"/>
                    <a:pt x="78111" y="112612"/>
                    <a:pt x="76554" y="103333"/>
                  </a:cubicBezTo>
                  <a:cubicBezTo>
                    <a:pt x="74522" y="91479"/>
                    <a:pt x="69035" y="76578"/>
                    <a:pt x="60704" y="61338"/>
                  </a:cubicBezTo>
                  <a:cubicBezTo>
                    <a:pt x="60433" y="60999"/>
                    <a:pt x="60230" y="60593"/>
                    <a:pt x="60094" y="60187"/>
                  </a:cubicBezTo>
                  <a:cubicBezTo>
                    <a:pt x="51560" y="44947"/>
                    <a:pt x="41806" y="32416"/>
                    <a:pt x="32865" y="24423"/>
                  </a:cubicBezTo>
                  <a:cubicBezTo>
                    <a:pt x="25821" y="18124"/>
                    <a:pt x="20335" y="14873"/>
                    <a:pt x="17964" y="16228"/>
                  </a:cubicBezTo>
                  <a:cubicBezTo>
                    <a:pt x="15661" y="17515"/>
                    <a:pt x="15458" y="23949"/>
                    <a:pt x="17016" y="33229"/>
                  </a:cubicBezTo>
                  <a:cubicBezTo>
                    <a:pt x="19048" y="45082"/>
                    <a:pt x="24534" y="59983"/>
                    <a:pt x="32865" y="75291"/>
                  </a:cubicBezTo>
                  <a:cubicBezTo>
                    <a:pt x="33137" y="75630"/>
                    <a:pt x="33340" y="76036"/>
                    <a:pt x="33475" y="76443"/>
                  </a:cubicBezTo>
                  <a:cubicBezTo>
                    <a:pt x="42010" y="91683"/>
                    <a:pt x="51763" y="104213"/>
                    <a:pt x="60704" y="112206"/>
                  </a:cubicBezTo>
                  <a:cubicBezTo>
                    <a:pt x="67748" y="118505"/>
                    <a:pt x="73235" y="121756"/>
                    <a:pt x="75605" y="120401"/>
                  </a:cubicBezTo>
                  <a:lnTo>
                    <a:pt x="75605" y="120401"/>
                  </a:lnTo>
                  <a:close/>
                  <a:moveTo>
                    <a:pt x="92471" y="100623"/>
                  </a:moveTo>
                  <a:cubicBezTo>
                    <a:pt x="95248" y="116879"/>
                    <a:pt x="92471" y="129478"/>
                    <a:pt x="83463" y="134490"/>
                  </a:cubicBezTo>
                  <a:cubicBezTo>
                    <a:pt x="74454" y="139502"/>
                    <a:pt x="62262" y="135167"/>
                    <a:pt x="49934" y="124195"/>
                  </a:cubicBezTo>
                  <a:cubicBezTo>
                    <a:pt x="39774" y="115118"/>
                    <a:pt x="28734" y="101030"/>
                    <a:pt x="19387" y="84232"/>
                  </a:cubicBezTo>
                  <a:lnTo>
                    <a:pt x="19048" y="83622"/>
                  </a:lnTo>
                  <a:cubicBezTo>
                    <a:pt x="9565" y="66486"/>
                    <a:pt x="3402" y="49552"/>
                    <a:pt x="1031" y="35938"/>
                  </a:cubicBezTo>
                  <a:cubicBezTo>
                    <a:pt x="-1746" y="19682"/>
                    <a:pt x="1031" y="7084"/>
                    <a:pt x="10039" y="2071"/>
                  </a:cubicBezTo>
                  <a:cubicBezTo>
                    <a:pt x="19048" y="-2941"/>
                    <a:pt x="31240" y="1394"/>
                    <a:pt x="43567" y="12367"/>
                  </a:cubicBezTo>
                  <a:cubicBezTo>
                    <a:pt x="53863" y="21579"/>
                    <a:pt x="64971" y="35803"/>
                    <a:pt x="74454" y="52871"/>
                  </a:cubicBezTo>
                  <a:lnTo>
                    <a:pt x="74454" y="52871"/>
                  </a:lnTo>
                  <a:cubicBezTo>
                    <a:pt x="83937" y="70076"/>
                    <a:pt x="90100" y="87009"/>
                    <a:pt x="92471" y="1006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4" name="Google Shape;2493;p52">
              <a:extLst>
                <a:ext uri="{FF2B5EF4-FFF2-40B4-BE49-F238E27FC236}">
                  <a16:creationId xmlns:a16="http://schemas.microsoft.com/office/drawing/2014/main" id="{5D1034DB-10BD-6976-6A9F-F387AB99A4AC}"/>
                </a:ext>
              </a:extLst>
            </p:cNvPr>
            <p:cNvSpPr/>
            <p:nvPr/>
          </p:nvSpPr>
          <p:spPr>
            <a:xfrm>
              <a:off x="3484307" y="2896073"/>
              <a:ext cx="77438" cy="120462"/>
            </a:xfrm>
            <a:custGeom>
              <a:avLst/>
              <a:gdLst/>
              <a:ahLst/>
              <a:cxnLst/>
              <a:rect l="l" t="t" r="r" b="b"/>
              <a:pathLst>
                <a:path w="77438" h="120462" extrusionOk="0">
                  <a:moveTo>
                    <a:pt x="71502" y="119362"/>
                  </a:moveTo>
                  <a:cubicBezTo>
                    <a:pt x="82881" y="113063"/>
                    <a:pt x="77395" y="81364"/>
                    <a:pt x="59378" y="48784"/>
                  </a:cubicBezTo>
                  <a:cubicBezTo>
                    <a:pt x="41293" y="16204"/>
                    <a:pt x="17316" y="-5199"/>
                    <a:pt x="5936" y="1100"/>
                  </a:cubicBezTo>
                  <a:cubicBezTo>
                    <a:pt x="-5443" y="7399"/>
                    <a:pt x="44" y="39098"/>
                    <a:pt x="18061" y="71678"/>
                  </a:cubicBezTo>
                  <a:cubicBezTo>
                    <a:pt x="36146" y="104258"/>
                    <a:pt x="60123" y="125661"/>
                    <a:pt x="71502" y="1193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5" name="Google Shape;2494;p52">
              <a:extLst>
                <a:ext uri="{FF2B5EF4-FFF2-40B4-BE49-F238E27FC236}">
                  <a16:creationId xmlns:a16="http://schemas.microsoft.com/office/drawing/2014/main" id="{C10D794D-3BF3-B15D-5A6E-CD7B18DB09DB}"/>
                </a:ext>
              </a:extLst>
            </p:cNvPr>
            <p:cNvSpPr/>
            <p:nvPr/>
          </p:nvSpPr>
          <p:spPr>
            <a:xfrm>
              <a:off x="3476275" y="2887990"/>
              <a:ext cx="93502" cy="136493"/>
            </a:xfrm>
            <a:custGeom>
              <a:avLst/>
              <a:gdLst/>
              <a:ahLst/>
              <a:cxnLst/>
              <a:rect l="l" t="t" r="r" b="b"/>
              <a:pathLst>
                <a:path w="93502" h="136493" extrusionOk="0">
                  <a:moveTo>
                    <a:pt x="75606" y="120334"/>
                  </a:moveTo>
                  <a:cubicBezTo>
                    <a:pt x="77908" y="119047"/>
                    <a:pt x="78112" y="112612"/>
                    <a:pt x="76554" y="103333"/>
                  </a:cubicBezTo>
                  <a:cubicBezTo>
                    <a:pt x="74522" y="91479"/>
                    <a:pt x="69035" y="76578"/>
                    <a:pt x="60704" y="61338"/>
                  </a:cubicBezTo>
                  <a:cubicBezTo>
                    <a:pt x="60433" y="60999"/>
                    <a:pt x="60230" y="60593"/>
                    <a:pt x="60094" y="60187"/>
                  </a:cubicBezTo>
                  <a:cubicBezTo>
                    <a:pt x="51560" y="44947"/>
                    <a:pt x="41806" y="32416"/>
                    <a:pt x="32866" y="24423"/>
                  </a:cubicBezTo>
                  <a:cubicBezTo>
                    <a:pt x="25821" y="18124"/>
                    <a:pt x="20335" y="14873"/>
                    <a:pt x="17964" y="16228"/>
                  </a:cubicBezTo>
                  <a:cubicBezTo>
                    <a:pt x="15661" y="17514"/>
                    <a:pt x="15458" y="23949"/>
                    <a:pt x="17084" y="33229"/>
                  </a:cubicBezTo>
                  <a:cubicBezTo>
                    <a:pt x="19116" y="45150"/>
                    <a:pt x="24670" y="60322"/>
                    <a:pt x="33204" y="75765"/>
                  </a:cubicBezTo>
                  <a:lnTo>
                    <a:pt x="33204" y="75901"/>
                  </a:lnTo>
                  <a:cubicBezTo>
                    <a:pt x="41874" y="91412"/>
                    <a:pt x="51763" y="104145"/>
                    <a:pt x="60772" y="112206"/>
                  </a:cubicBezTo>
                  <a:cubicBezTo>
                    <a:pt x="67816" y="118505"/>
                    <a:pt x="73303" y="121756"/>
                    <a:pt x="75673" y="120401"/>
                  </a:cubicBezTo>
                  <a:lnTo>
                    <a:pt x="75673" y="120401"/>
                  </a:lnTo>
                  <a:close/>
                  <a:moveTo>
                    <a:pt x="92471" y="100556"/>
                  </a:moveTo>
                  <a:cubicBezTo>
                    <a:pt x="95248" y="116812"/>
                    <a:pt x="92471" y="129410"/>
                    <a:pt x="83463" y="134422"/>
                  </a:cubicBezTo>
                  <a:cubicBezTo>
                    <a:pt x="74454" y="139434"/>
                    <a:pt x="62262" y="135100"/>
                    <a:pt x="49934" y="124127"/>
                  </a:cubicBezTo>
                  <a:cubicBezTo>
                    <a:pt x="39639" y="114915"/>
                    <a:pt x="28531" y="100691"/>
                    <a:pt x="19048" y="83690"/>
                  </a:cubicBezTo>
                  <a:lnTo>
                    <a:pt x="19048" y="83690"/>
                  </a:lnTo>
                  <a:cubicBezTo>
                    <a:pt x="9566" y="66553"/>
                    <a:pt x="3402" y="49552"/>
                    <a:pt x="1031" y="35938"/>
                  </a:cubicBezTo>
                  <a:cubicBezTo>
                    <a:pt x="-1746" y="19682"/>
                    <a:pt x="1031" y="7084"/>
                    <a:pt x="10039" y="2071"/>
                  </a:cubicBezTo>
                  <a:cubicBezTo>
                    <a:pt x="19048" y="-2941"/>
                    <a:pt x="31240" y="1394"/>
                    <a:pt x="43567" y="12367"/>
                  </a:cubicBezTo>
                  <a:cubicBezTo>
                    <a:pt x="53727" y="21443"/>
                    <a:pt x="64768" y="35532"/>
                    <a:pt x="74115" y="52329"/>
                  </a:cubicBezTo>
                  <a:lnTo>
                    <a:pt x="74454" y="52939"/>
                  </a:lnTo>
                  <a:cubicBezTo>
                    <a:pt x="83937" y="70076"/>
                    <a:pt x="90100" y="87077"/>
                    <a:pt x="92471" y="1006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6" name="Google Shape;2495;p52">
              <a:extLst>
                <a:ext uri="{FF2B5EF4-FFF2-40B4-BE49-F238E27FC236}">
                  <a16:creationId xmlns:a16="http://schemas.microsoft.com/office/drawing/2014/main" id="{CBD5FD25-C075-CFB5-C6B8-213CA1CC6705}"/>
                </a:ext>
              </a:extLst>
            </p:cNvPr>
            <p:cNvSpPr/>
            <p:nvPr/>
          </p:nvSpPr>
          <p:spPr>
            <a:xfrm>
              <a:off x="3343218" y="2937661"/>
              <a:ext cx="77439" cy="120462"/>
            </a:xfrm>
            <a:custGeom>
              <a:avLst/>
              <a:gdLst/>
              <a:ahLst/>
              <a:cxnLst/>
              <a:rect l="l" t="t" r="r" b="b"/>
              <a:pathLst>
                <a:path w="77439" h="120462" extrusionOk="0">
                  <a:moveTo>
                    <a:pt x="71503" y="119362"/>
                  </a:moveTo>
                  <a:cubicBezTo>
                    <a:pt x="82882" y="113063"/>
                    <a:pt x="77395" y="81364"/>
                    <a:pt x="59378" y="48784"/>
                  </a:cubicBezTo>
                  <a:cubicBezTo>
                    <a:pt x="41361" y="16204"/>
                    <a:pt x="17316" y="-5199"/>
                    <a:pt x="5936" y="1100"/>
                  </a:cubicBezTo>
                  <a:cubicBezTo>
                    <a:pt x="-5443" y="7399"/>
                    <a:pt x="44" y="39098"/>
                    <a:pt x="18061" y="71678"/>
                  </a:cubicBezTo>
                  <a:cubicBezTo>
                    <a:pt x="36146" y="104258"/>
                    <a:pt x="60123" y="125661"/>
                    <a:pt x="71503" y="1193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7" name="Google Shape;2496;p52">
              <a:extLst>
                <a:ext uri="{FF2B5EF4-FFF2-40B4-BE49-F238E27FC236}">
                  <a16:creationId xmlns:a16="http://schemas.microsoft.com/office/drawing/2014/main" id="{4FC13A2E-528D-5085-855B-27B1410B11CC}"/>
                </a:ext>
              </a:extLst>
            </p:cNvPr>
            <p:cNvSpPr/>
            <p:nvPr/>
          </p:nvSpPr>
          <p:spPr>
            <a:xfrm>
              <a:off x="3335254" y="2929646"/>
              <a:ext cx="93502" cy="136493"/>
            </a:xfrm>
            <a:custGeom>
              <a:avLst/>
              <a:gdLst/>
              <a:ahLst/>
              <a:cxnLst/>
              <a:rect l="l" t="t" r="r" b="b"/>
              <a:pathLst>
                <a:path w="93502" h="136493" extrusionOk="0">
                  <a:moveTo>
                    <a:pt x="75606" y="120334"/>
                  </a:moveTo>
                  <a:cubicBezTo>
                    <a:pt x="77908" y="119047"/>
                    <a:pt x="78112" y="112612"/>
                    <a:pt x="76486" y="103333"/>
                  </a:cubicBezTo>
                  <a:cubicBezTo>
                    <a:pt x="74454" y="91344"/>
                    <a:pt x="68900" y="76172"/>
                    <a:pt x="60298" y="60728"/>
                  </a:cubicBezTo>
                  <a:cubicBezTo>
                    <a:pt x="51696" y="45217"/>
                    <a:pt x="41807" y="32484"/>
                    <a:pt x="32730" y="24423"/>
                  </a:cubicBezTo>
                  <a:cubicBezTo>
                    <a:pt x="25686" y="18124"/>
                    <a:pt x="20132" y="14873"/>
                    <a:pt x="17829" y="16228"/>
                  </a:cubicBezTo>
                  <a:cubicBezTo>
                    <a:pt x="15526" y="17582"/>
                    <a:pt x="15323" y="23949"/>
                    <a:pt x="16881" y="33229"/>
                  </a:cubicBezTo>
                  <a:cubicBezTo>
                    <a:pt x="18913" y="45217"/>
                    <a:pt x="24467" y="60322"/>
                    <a:pt x="33069" y="75833"/>
                  </a:cubicBezTo>
                  <a:cubicBezTo>
                    <a:pt x="41671" y="91344"/>
                    <a:pt x="51560" y="104078"/>
                    <a:pt x="60636" y="112206"/>
                  </a:cubicBezTo>
                  <a:cubicBezTo>
                    <a:pt x="67681" y="118505"/>
                    <a:pt x="73235" y="121756"/>
                    <a:pt x="75538" y="120401"/>
                  </a:cubicBezTo>
                  <a:lnTo>
                    <a:pt x="75538" y="120401"/>
                  </a:lnTo>
                  <a:close/>
                  <a:moveTo>
                    <a:pt x="92471" y="100556"/>
                  </a:moveTo>
                  <a:cubicBezTo>
                    <a:pt x="95248" y="116812"/>
                    <a:pt x="92471" y="129410"/>
                    <a:pt x="83463" y="134422"/>
                  </a:cubicBezTo>
                  <a:cubicBezTo>
                    <a:pt x="74454" y="139435"/>
                    <a:pt x="62262" y="135100"/>
                    <a:pt x="49934" y="124127"/>
                  </a:cubicBezTo>
                  <a:cubicBezTo>
                    <a:pt x="39639" y="114915"/>
                    <a:pt x="28463" y="100691"/>
                    <a:pt x="19048" y="83622"/>
                  </a:cubicBezTo>
                  <a:cubicBezTo>
                    <a:pt x="9566" y="66486"/>
                    <a:pt x="3402" y="49552"/>
                    <a:pt x="1031" y="35938"/>
                  </a:cubicBezTo>
                  <a:cubicBezTo>
                    <a:pt x="-1746" y="19682"/>
                    <a:pt x="1031" y="7084"/>
                    <a:pt x="10040" y="2071"/>
                  </a:cubicBezTo>
                  <a:cubicBezTo>
                    <a:pt x="19048" y="-2941"/>
                    <a:pt x="31240" y="1394"/>
                    <a:pt x="43567" y="12367"/>
                  </a:cubicBezTo>
                  <a:cubicBezTo>
                    <a:pt x="53863" y="21578"/>
                    <a:pt x="65039" y="35803"/>
                    <a:pt x="74454" y="52871"/>
                  </a:cubicBezTo>
                  <a:cubicBezTo>
                    <a:pt x="83937" y="70008"/>
                    <a:pt x="90168" y="87009"/>
                    <a:pt x="92471" y="1005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8" name="Google Shape;2497;p52">
              <a:extLst>
                <a:ext uri="{FF2B5EF4-FFF2-40B4-BE49-F238E27FC236}">
                  <a16:creationId xmlns:a16="http://schemas.microsoft.com/office/drawing/2014/main" id="{793B38E2-4273-D93C-3FED-EEEF434F9117}"/>
                </a:ext>
              </a:extLst>
            </p:cNvPr>
            <p:cNvSpPr/>
            <p:nvPr/>
          </p:nvSpPr>
          <p:spPr>
            <a:xfrm>
              <a:off x="3597692" y="2796640"/>
              <a:ext cx="77438" cy="120462"/>
            </a:xfrm>
            <a:custGeom>
              <a:avLst/>
              <a:gdLst/>
              <a:ahLst/>
              <a:cxnLst/>
              <a:rect l="l" t="t" r="r" b="b"/>
              <a:pathLst>
                <a:path w="77438" h="120462" extrusionOk="0">
                  <a:moveTo>
                    <a:pt x="71502" y="119362"/>
                  </a:moveTo>
                  <a:cubicBezTo>
                    <a:pt x="82882" y="113063"/>
                    <a:pt x="77395" y="81364"/>
                    <a:pt x="59378" y="48784"/>
                  </a:cubicBezTo>
                  <a:cubicBezTo>
                    <a:pt x="41361" y="16204"/>
                    <a:pt x="17316" y="-5199"/>
                    <a:pt x="5936" y="1100"/>
                  </a:cubicBezTo>
                  <a:cubicBezTo>
                    <a:pt x="-5443" y="7399"/>
                    <a:pt x="44" y="39098"/>
                    <a:pt x="18061" y="71678"/>
                  </a:cubicBezTo>
                  <a:cubicBezTo>
                    <a:pt x="36146" y="104258"/>
                    <a:pt x="60123" y="125662"/>
                    <a:pt x="71502" y="1193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9" name="Google Shape;2498;p52">
              <a:extLst>
                <a:ext uri="{FF2B5EF4-FFF2-40B4-BE49-F238E27FC236}">
                  <a16:creationId xmlns:a16="http://schemas.microsoft.com/office/drawing/2014/main" id="{5FA96D97-0308-FFB7-762A-7EEE691125A0}"/>
                </a:ext>
              </a:extLst>
            </p:cNvPr>
            <p:cNvSpPr/>
            <p:nvPr/>
          </p:nvSpPr>
          <p:spPr>
            <a:xfrm>
              <a:off x="3589661" y="2788625"/>
              <a:ext cx="93502" cy="136493"/>
            </a:xfrm>
            <a:custGeom>
              <a:avLst/>
              <a:gdLst/>
              <a:ahLst/>
              <a:cxnLst/>
              <a:rect l="l" t="t" r="r" b="b"/>
              <a:pathLst>
                <a:path w="93502" h="136493" extrusionOk="0">
                  <a:moveTo>
                    <a:pt x="75606" y="120334"/>
                  </a:moveTo>
                  <a:cubicBezTo>
                    <a:pt x="77908" y="119047"/>
                    <a:pt x="78112" y="112612"/>
                    <a:pt x="76486" y="103333"/>
                  </a:cubicBezTo>
                  <a:cubicBezTo>
                    <a:pt x="74454" y="91344"/>
                    <a:pt x="68832" y="76172"/>
                    <a:pt x="60298" y="60728"/>
                  </a:cubicBezTo>
                  <a:cubicBezTo>
                    <a:pt x="51696" y="45217"/>
                    <a:pt x="41807" y="32484"/>
                    <a:pt x="32798" y="24423"/>
                  </a:cubicBezTo>
                  <a:cubicBezTo>
                    <a:pt x="25754" y="18124"/>
                    <a:pt x="20200" y="14873"/>
                    <a:pt x="17897" y="16160"/>
                  </a:cubicBezTo>
                  <a:cubicBezTo>
                    <a:pt x="15594" y="17447"/>
                    <a:pt x="15391" y="23881"/>
                    <a:pt x="17016" y="33161"/>
                  </a:cubicBezTo>
                  <a:cubicBezTo>
                    <a:pt x="19048" y="45150"/>
                    <a:pt x="24602" y="60254"/>
                    <a:pt x="33204" y="75697"/>
                  </a:cubicBezTo>
                  <a:cubicBezTo>
                    <a:pt x="41807" y="91208"/>
                    <a:pt x="51696" y="103942"/>
                    <a:pt x="60772" y="112070"/>
                  </a:cubicBezTo>
                  <a:cubicBezTo>
                    <a:pt x="67816" y="118369"/>
                    <a:pt x="73370" y="121621"/>
                    <a:pt x="75673" y="120334"/>
                  </a:cubicBezTo>
                  <a:lnTo>
                    <a:pt x="75673" y="120334"/>
                  </a:lnTo>
                  <a:close/>
                  <a:moveTo>
                    <a:pt x="92471" y="100556"/>
                  </a:moveTo>
                  <a:cubicBezTo>
                    <a:pt x="95248" y="116812"/>
                    <a:pt x="92471" y="129410"/>
                    <a:pt x="83463" y="134422"/>
                  </a:cubicBezTo>
                  <a:cubicBezTo>
                    <a:pt x="74454" y="139435"/>
                    <a:pt x="62262" y="135100"/>
                    <a:pt x="49934" y="124127"/>
                  </a:cubicBezTo>
                  <a:cubicBezTo>
                    <a:pt x="39639" y="114915"/>
                    <a:pt x="28463" y="100691"/>
                    <a:pt x="19048" y="83622"/>
                  </a:cubicBezTo>
                  <a:cubicBezTo>
                    <a:pt x="9566" y="66486"/>
                    <a:pt x="3334" y="49552"/>
                    <a:pt x="1031" y="35938"/>
                  </a:cubicBezTo>
                  <a:cubicBezTo>
                    <a:pt x="-1746" y="19682"/>
                    <a:pt x="1031" y="7084"/>
                    <a:pt x="10040" y="2071"/>
                  </a:cubicBezTo>
                  <a:cubicBezTo>
                    <a:pt x="19048" y="-2941"/>
                    <a:pt x="31240" y="1394"/>
                    <a:pt x="43567" y="12367"/>
                  </a:cubicBezTo>
                  <a:cubicBezTo>
                    <a:pt x="53863" y="21579"/>
                    <a:pt x="65039" y="35870"/>
                    <a:pt x="74454" y="52939"/>
                  </a:cubicBezTo>
                  <a:cubicBezTo>
                    <a:pt x="83937" y="70076"/>
                    <a:pt x="90101" y="87077"/>
                    <a:pt x="92471" y="1006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0" name="Google Shape;2499;p52">
              <a:extLst>
                <a:ext uri="{FF2B5EF4-FFF2-40B4-BE49-F238E27FC236}">
                  <a16:creationId xmlns:a16="http://schemas.microsoft.com/office/drawing/2014/main" id="{436544F3-AE70-5E7B-87DA-E0E2F5336DFC}"/>
                </a:ext>
              </a:extLst>
            </p:cNvPr>
            <p:cNvSpPr/>
            <p:nvPr/>
          </p:nvSpPr>
          <p:spPr>
            <a:xfrm>
              <a:off x="3044465" y="2421605"/>
              <a:ext cx="597664" cy="525201"/>
            </a:xfrm>
            <a:custGeom>
              <a:avLst/>
              <a:gdLst/>
              <a:ahLst/>
              <a:cxnLst/>
              <a:rect l="l" t="t" r="r" b="b"/>
              <a:pathLst>
                <a:path w="597664" h="525201" extrusionOk="0">
                  <a:moveTo>
                    <a:pt x="80153" y="429983"/>
                  </a:moveTo>
                  <a:cubicBezTo>
                    <a:pt x="82185" y="433912"/>
                    <a:pt x="80695" y="438856"/>
                    <a:pt x="76699" y="440888"/>
                  </a:cubicBezTo>
                  <a:cubicBezTo>
                    <a:pt x="72770" y="442920"/>
                    <a:pt x="67826" y="441430"/>
                    <a:pt x="65794" y="437434"/>
                  </a:cubicBezTo>
                  <a:lnTo>
                    <a:pt x="905" y="312669"/>
                  </a:lnTo>
                  <a:cubicBezTo>
                    <a:pt x="-1127" y="308673"/>
                    <a:pt x="363" y="303796"/>
                    <a:pt x="4360" y="301764"/>
                  </a:cubicBezTo>
                  <a:cubicBezTo>
                    <a:pt x="7272" y="300274"/>
                    <a:pt x="10659" y="300680"/>
                    <a:pt x="13097" y="302577"/>
                  </a:cubicBezTo>
                  <a:lnTo>
                    <a:pt x="295952" y="501103"/>
                  </a:lnTo>
                  <a:lnTo>
                    <a:pt x="283150" y="200841"/>
                  </a:lnTo>
                  <a:cubicBezTo>
                    <a:pt x="282947" y="196371"/>
                    <a:pt x="286469" y="192646"/>
                    <a:pt x="290872" y="192442"/>
                  </a:cubicBezTo>
                  <a:cubicBezTo>
                    <a:pt x="292633" y="192375"/>
                    <a:pt x="294326" y="192917"/>
                    <a:pt x="295681" y="193797"/>
                  </a:cubicBezTo>
                  <a:lnTo>
                    <a:pt x="546701" y="363401"/>
                  </a:lnTo>
                  <a:lnTo>
                    <a:pt x="525026" y="8546"/>
                  </a:lnTo>
                  <a:cubicBezTo>
                    <a:pt x="524755" y="4076"/>
                    <a:pt x="528142" y="283"/>
                    <a:pt x="532612" y="12"/>
                  </a:cubicBezTo>
                  <a:cubicBezTo>
                    <a:pt x="535118" y="-123"/>
                    <a:pt x="537489" y="893"/>
                    <a:pt x="539047" y="2654"/>
                  </a:cubicBezTo>
                  <a:lnTo>
                    <a:pt x="595469" y="62665"/>
                  </a:lnTo>
                  <a:cubicBezTo>
                    <a:pt x="598516" y="65917"/>
                    <a:pt x="598381" y="70997"/>
                    <a:pt x="595130" y="74112"/>
                  </a:cubicBezTo>
                  <a:cubicBezTo>
                    <a:pt x="591879" y="77160"/>
                    <a:pt x="586731" y="77025"/>
                    <a:pt x="583683" y="73774"/>
                  </a:cubicBezTo>
                  <a:lnTo>
                    <a:pt x="542501" y="29950"/>
                  </a:lnTo>
                  <a:lnTo>
                    <a:pt x="563837" y="378506"/>
                  </a:lnTo>
                  <a:cubicBezTo>
                    <a:pt x="564040" y="380335"/>
                    <a:pt x="563566" y="382231"/>
                    <a:pt x="562483" y="383857"/>
                  </a:cubicBezTo>
                  <a:cubicBezTo>
                    <a:pt x="559976" y="387582"/>
                    <a:pt x="554964" y="388530"/>
                    <a:pt x="551239" y="386024"/>
                  </a:cubicBezTo>
                  <a:lnTo>
                    <a:pt x="299880" y="216217"/>
                  </a:lnTo>
                  <a:lnTo>
                    <a:pt x="312682" y="516343"/>
                  </a:lnTo>
                  <a:cubicBezTo>
                    <a:pt x="312885" y="518172"/>
                    <a:pt x="312411" y="520136"/>
                    <a:pt x="311259" y="521762"/>
                  </a:cubicBezTo>
                  <a:cubicBezTo>
                    <a:pt x="308686" y="525420"/>
                    <a:pt x="303673" y="526300"/>
                    <a:pt x="300016" y="523726"/>
                  </a:cubicBezTo>
                  <a:lnTo>
                    <a:pt x="30505" y="334615"/>
                  </a:lnTo>
                  <a:lnTo>
                    <a:pt x="80086" y="42998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1" name="Google Shape;2500;p52">
              <a:extLst>
                <a:ext uri="{FF2B5EF4-FFF2-40B4-BE49-F238E27FC236}">
                  <a16:creationId xmlns:a16="http://schemas.microsoft.com/office/drawing/2014/main" id="{7EEB50F6-8E05-979C-FFF2-682CA693926C}"/>
                </a:ext>
              </a:extLst>
            </p:cNvPr>
            <p:cNvSpPr/>
            <p:nvPr/>
          </p:nvSpPr>
          <p:spPr>
            <a:xfrm>
              <a:off x="3184471" y="2516173"/>
              <a:ext cx="482225" cy="416990"/>
            </a:xfrm>
            <a:custGeom>
              <a:avLst/>
              <a:gdLst/>
              <a:ahLst/>
              <a:cxnLst/>
              <a:rect l="l" t="t" r="r" b="b"/>
              <a:pathLst>
                <a:path w="482225" h="416990" extrusionOk="0">
                  <a:moveTo>
                    <a:pt x="34365" y="408297"/>
                  </a:moveTo>
                  <a:cubicBezTo>
                    <a:pt x="34704" y="412767"/>
                    <a:pt x="31317" y="416628"/>
                    <a:pt x="26914" y="416966"/>
                  </a:cubicBezTo>
                  <a:cubicBezTo>
                    <a:pt x="22443" y="417305"/>
                    <a:pt x="18583" y="413986"/>
                    <a:pt x="18244" y="409516"/>
                  </a:cubicBezTo>
                  <a:lnTo>
                    <a:pt x="24" y="171230"/>
                  </a:lnTo>
                  <a:cubicBezTo>
                    <a:pt x="-315" y="166759"/>
                    <a:pt x="3004" y="162899"/>
                    <a:pt x="7475" y="162560"/>
                  </a:cubicBezTo>
                  <a:cubicBezTo>
                    <a:pt x="9507" y="162425"/>
                    <a:pt x="11403" y="163034"/>
                    <a:pt x="12961" y="164186"/>
                  </a:cubicBezTo>
                  <a:lnTo>
                    <a:pt x="297238" y="365083"/>
                  </a:lnTo>
                  <a:lnTo>
                    <a:pt x="286671" y="8263"/>
                  </a:lnTo>
                  <a:cubicBezTo>
                    <a:pt x="286536" y="3793"/>
                    <a:pt x="290058" y="68"/>
                    <a:pt x="294529" y="0"/>
                  </a:cubicBezTo>
                  <a:cubicBezTo>
                    <a:pt x="296357" y="0"/>
                    <a:pt x="298050" y="542"/>
                    <a:pt x="299405" y="1490"/>
                  </a:cubicBezTo>
                  <a:lnTo>
                    <a:pt x="478831" y="129371"/>
                  </a:lnTo>
                  <a:cubicBezTo>
                    <a:pt x="482489" y="131945"/>
                    <a:pt x="483301" y="137025"/>
                    <a:pt x="480727" y="140614"/>
                  </a:cubicBezTo>
                  <a:cubicBezTo>
                    <a:pt x="478154" y="144272"/>
                    <a:pt x="473074" y="145085"/>
                    <a:pt x="469483" y="142511"/>
                  </a:cubicBezTo>
                  <a:lnTo>
                    <a:pt x="303334" y="24045"/>
                  </a:lnTo>
                  <a:lnTo>
                    <a:pt x="313832" y="380255"/>
                  </a:lnTo>
                  <a:cubicBezTo>
                    <a:pt x="313968" y="382084"/>
                    <a:pt x="313562" y="383980"/>
                    <a:pt x="312410" y="385606"/>
                  </a:cubicBezTo>
                  <a:cubicBezTo>
                    <a:pt x="309836" y="389263"/>
                    <a:pt x="304824" y="390144"/>
                    <a:pt x="301166" y="387570"/>
                  </a:cubicBezTo>
                  <a:lnTo>
                    <a:pt x="17499" y="187147"/>
                  </a:lnTo>
                  <a:lnTo>
                    <a:pt x="34432" y="40829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2" name="Google Shape;2501;p52">
              <a:extLst>
                <a:ext uri="{FF2B5EF4-FFF2-40B4-BE49-F238E27FC236}">
                  <a16:creationId xmlns:a16="http://schemas.microsoft.com/office/drawing/2014/main" id="{5539BAD2-8489-EBBF-947C-9243B44B7CEE}"/>
                </a:ext>
              </a:extLst>
            </p:cNvPr>
            <p:cNvSpPr/>
            <p:nvPr/>
          </p:nvSpPr>
          <p:spPr>
            <a:xfrm>
              <a:off x="3417827" y="2242513"/>
              <a:ext cx="91138" cy="22836"/>
            </a:xfrm>
            <a:custGeom>
              <a:avLst/>
              <a:gdLst/>
              <a:ahLst/>
              <a:cxnLst/>
              <a:rect l="l" t="t" r="r" b="b"/>
              <a:pathLst>
                <a:path w="91138" h="22836" extrusionOk="0">
                  <a:moveTo>
                    <a:pt x="1026" y="10990"/>
                  </a:moveTo>
                  <a:cubicBezTo>
                    <a:pt x="15453" y="8213"/>
                    <a:pt x="30286" y="6791"/>
                    <a:pt x="44984" y="6723"/>
                  </a:cubicBezTo>
                  <a:cubicBezTo>
                    <a:pt x="63069" y="6655"/>
                    <a:pt x="73433" y="12751"/>
                    <a:pt x="87589" y="22505"/>
                  </a:cubicBezTo>
                  <a:cubicBezTo>
                    <a:pt x="89215" y="23589"/>
                    <a:pt x="91653" y="21828"/>
                    <a:pt x="91043" y="19931"/>
                  </a:cubicBezTo>
                  <a:cubicBezTo>
                    <a:pt x="86573" y="5775"/>
                    <a:pt x="68691" y="1643"/>
                    <a:pt x="55754" y="356"/>
                  </a:cubicBezTo>
                  <a:cubicBezTo>
                    <a:pt x="36992" y="-1473"/>
                    <a:pt x="18433" y="4082"/>
                    <a:pt x="687" y="9229"/>
                  </a:cubicBezTo>
                  <a:cubicBezTo>
                    <a:pt x="-465" y="9568"/>
                    <a:pt x="-58" y="11194"/>
                    <a:pt x="1093" y="109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3" name="Google Shape;2502;p52">
              <a:extLst>
                <a:ext uri="{FF2B5EF4-FFF2-40B4-BE49-F238E27FC236}">
                  <a16:creationId xmlns:a16="http://schemas.microsoft.com/office/drawing/2014/main" id="{C9DDA9C5-F51A-BD63-5BE0-A31EE7D17A6E}"/>
                </a:ext>
              </a:extLst>
            </p:cNvPr>
            <p:cNvSpPr/>
            <p:nvPr/>
          </p:nvSpPr>
          <p:spPr>
            <a:xfrm>
              <a:off x="2940071" y="2543773"/>
              <a:ext cx="137913" cy="38418"/>
            </a:xfrm>
            <a:custGeom>
              <a:avLst/>
              <a:gdLst/>
              <a:ahLst/>
              <a:cxnLst/>
              <a:rect l="l" t="t" r="r" b="b"/>
              <a:pathLst>
                <a:path w="137913" h="38418" extrusionOk="0">
                  <a:moveTo>
                    <a:pt x="313" y="27873"/>
                  </a:moveTo>
                  <a:cubicBezTo>
                    <a:pt x="32487" y="57201"/>
                    <a:pt x="104352" y="17307"/>
                    <a:pt x="135916" y="5318"/>
                  </a:cubicBezTo>
                  <a:cubicBezTo>
                    <a:pt x="139234" y="4099"/>
                    <a:pt x="138150" y="-440"/>
                    <a:pt x="134629" y="35"/>
                  </a:cubicBezTo>
                  <a:cubicBezTo>
                    <a:pt x="110854" y="3015"/>
                    <a:pt x="88705" y="15613"/>
                    <a:pt x="66286" y="23267"/>
                  </a:cubicBezTo>
                  <a:cubicBezTo>
                    <a:pt x="48336" y="29363"/>
                    <a:pt x="18331" y="37627"/>
                    <a:pt x="1600" y="26247"/>
                  </a:cubicBezTo>
                  <a:cubicBezTo>
                    <a:pt x="584" y="25570"/>
                    <a:pt x="-567" y="27060"/>
                    <a:pt x="313" y="278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4" name="Google Shape;2503;p52">
              <a:extLst>
                <a:ext uri="{FF2B5EF4-FFF2-40B4-BE49-F238E27FC236}">
                  <a16:creationId xmlns:a16="http://schemas.microsoft.com/office/drawing/2014/main" id="{55683058-1786-2222-C951-AB17CD4E0B91}"/>
                </a:ext>
              </a:extLst>
            </p:cNvPr>
            <p:cNvSpPr/>
            <p:nvPr/>
          </p:nvSpPr>
          <p:spPr>
            <a:xfrm>
              <a:off x="3566894" y="2265868"/>
              <a:ext cx="5527" cy="7680"/>
            </a:xfrm>
            <a:custGeom>
              <a:avLst/>
              <a:gdLst/>
              <a:ahLst/>
              <a:cxnLst/>
              <a:rect l="l" t="t" r="r" b="b"/>
              <a:pathLst>
                <a:path w="5527" h="7680" extrusionOk="0">
                  <a:moveTo>
                    <a:pt x="91" y="1521"/>
                  </a:moveTo>
                  <a:cubicBezTo>
                    <a:pt x="836" y="3282"/>
                    <a:pt x="1514" y="5043"/>
                    <a:pt x="2259" y="6804"/>
                  </a:cubicBezTo>
                  <a:cubicBezTo>
                    <a:pt x="3139" y="8836"/>
                    <a:pt x="6526" y="6939"/>
                    <a:pt x="5239" y="5110"/>
                  </a:cubicBezTo>
                  <a:cubicBezTo>
                    <a:pt x="4155" y="3553"/>
                    <a:pt x="3004" y="2062"/>
                    <a:pt x="1920" y="505"/>
                  </a:cubicBezTo>
                  <a:cubicBezTo>
                    <a:pt x="1107" y="-579"/>
                    <a:pt x="-383" y="234"/>
                    <a:pt x="91" y="15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5" name="Google Shape;2504;p52">
              <a:extLst>
                <a:ext uri="{FF2B5EF4-FFF2-40B4-BE49-F238E27FC236}">
                  <a16:creationId xmlns:a16="http://schemas.microsoft.com/office/drawing/2014/main" id="{64762B47-6F2D-0ED4-FCE7-3A200707EA8B}"/>
                </a:ext>
              </a:extLst>
            </p:cNvPr>
            <p:cNvSpPr/>
            <p:nvPr/>
          </p:nvSpPr>
          <p:spPr>
            <a:xfrm>
              <a:off x="3528644" y="2263224"/>
              <a:ext cx="48715" cy="59427"/>
            </a:xfrm>
            <a:custGeom>
              <a:avLst/>
              <a:gdLst/>
              <a:ahLst/>
              <a:cxnLst/>
              <a:rect l="l" t="t" r="r" b="b"/>
              <a:pathLst>
                <a:path w="48715" h="59427" extrusionOk="0">
                  <a:moveTo>
                    <a:pt x="39222" y="1726"/>
                  </a:moveTo>
                  <a:cubicBezTo>
                    <a:pt x="38680" y="13918"/>
                    <a:pt x="47689" y="30919"/>
                    <a:pt x="37325" y="40266"/>
                  </a:cubicBezTo>
                  <a:cubicBezTo>
                    <a:pt x="31907" y="45143"/>
                    <a:pt x="24253" y="47988"/>
                    <a:pt x="17344" y="50020"/>
                  </a:cubicBezTo>
                  <a:cubicBezTo>
                    <a:pt x="11993" y="51578"/>
                    <a:pt x="6032" y="50494"/>
                    <a:pt x="1020" y="53000"/>
                  </a:cubicBezTo>
                  <a:cubicBezTo>
                    <a:pt x="-131" y="53610"/>
                    <a:pt x="-335" y="55235"/>
                    <a:pt x="546" y="56116"/>
                  </a:cubicBezTo>
                  <a:cubicBezTo>
                    <a:pt x="9351" y="65192"/>
                    <a:pt x="32584" y="53406"/>
                    <a:pt x="40238" y="47107"/>
                  </a:cubicBezTo>
                  <a:cubicBezTo>
                    <a:pt x="56020" y="34102"/>
                    <a:pt x="45453" y="17711"/>
                    <a:pt x="42676" y="1319"/>
                  </a:cubicBezTo>
                  <a:cubicBezTo>
                    <a:pt x="42337" y="-713"/>
                    <a:pt x="39290" y="-238"/>
                    <a:pt x="39222" y="16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6" name="Google Shape;2505;p52">
              <a:extLst>
                <a:ext uri="{FF2B5EF4-FFF2-40B4-BE49-F238E27FC236}">
                  <a16:creationId xmlns:a16="http://schemas.microsoft.com/office/drawing/2014/main" id="{CD4FE91B-CFD8-B355-339E-83B83D311AF3}"/>
                </a:ext>
              </a:extLst>
            </p:cNvPr>
            <p:cNvSpPr/>
            <p:nvPr/>
          </p:nvSpPr>
          <p:spPr>
            <a:xfrm>
              <a:off x="3428242" y="2342943"/>
              <a:ext cx="83746" cy="75862"/>
            </a:xfrm>
            <a:custGeom>
              <a:avLst/>
              <a:gdLst/>
              <a:ahLst/>
              <a:cxnLst/>
              <a:rect l="l" t="t" r="r" b="b"/>
              <a:pathLst>
                <a:path w="83746" h="75862" extrusionOk="0">
                  <a:moveTo>
                    <a:pt x="79476" y="1187"/>
                  </a:moveTo>
                  <a:cubicBezTo>
                    <a:pt x="77106" y="15547"/>
                    <a:pt x="77580" y="30245"/>
                    <a:pt x="74261" y="44401"/>
                  </a:cubicBezTo>
                  <a:cubicBezTo>
                    <a:pt x="66404" y="77252"/>
                    <a:pt x="24613" y="64383"/>
                    <a:pt x="1922" y="66753"/>
                  </a:cubicBezTo>
                  <a:cubicBezTo>
                    <a:pt x="-246" y="66957"/>
                    <a:pt x="-787" y="69734"/>
                    <a:pt x="1380" y="70546"/>
                  </a:cubicBezTo>
                  <a:cubicBezTo>
                    <a:pt x="21226" y="78268"/>
                    <a:pt x="54415" y="79013"/>
                    <a:pt x="71010" y="63028"/>
                  </a:cubicBezTo>
                  <a:cubicBezTo>
                    <a:pt x="87740" y="46907"/>
                    <a:pt x="83405" y="22659"/>
                    <a:pt x="82795" y="1729"/>
                  </a:cubicBezTo>
                  <a:cubicBezTo>
                    <a:pt x="82795" y="-99"/>
                    <a:pt x="79815" y="-777"/>
                    <a:pt x="79476" y="11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7" name="Google Shape;2506;p52">
              <a:extLst>
                <a:ext uri="{FF2B5EF4-FFF2-40B4-BE49-F238E27FC236}">
                  <a16:creationId xmlns:a16="http://schemas.microsoft.com/office/drawing/2014/main" id="{0C36CE78-16AC-1752-8D76-F18428403B56}"/>
                </a:ext>
              </a:extLst>
            </p:cNvPr>
            <p:cNvSpPr/>
            <p:nvPr/>
          </p:nvSpPr>
          <p:spPr>
            <a:xfrm>
              <a:off x="3291957" y="2430912"/>
              <a:ext cx="118840" cy="87591"/>
            </a:xfrm>
            <a:custGeom>
              <a:avLst/>
              <a:gdLst/>
              <a:ahLst/>
              <a:cxnLst/>
              <a:rect l="l" t="t" r="r" b="b"/>
              <a:pathLst>
                <a:path w="118840" h="87591" extrusionOk="0">
                  <a:moveTo>
                    <a:pt x="115923" y="1069"/>
                  </a:moveTo>
                  <a:cubicBezTo>
                    <a:pt x="107524" y="30126"/>
                    <a:pt x="109623" y="63790"/>
                    <a:pt x="76095" y="76795"/>
                  </a:cubicBezTo>
                  <a:cubicBezTo>
                    <a:pt x="51779" y="86210"/>
                    <a:pt x="26447" y="74221"/>
                    <a:pt x="1995" y="74492"/>
                  </a:cubicBezTo>
                  <a:cubicBezTo>
                    <a:pt x="-443" y="74492"/>
                    <a:pt x="-647" y="77607"/>
                    <a:pt x="1385" y="78488"/>
                  </a:cubicBezTo>
                  <a:cubicBezTo>
                    <a:pt x="28004" y="89935"/>
                    <a:pt x="66342" y="91628"/>
                    <a:pt x="92080" y="77540"/>
                  </a:cubicBezTo>
                  <a:cubicBezTo>
                    <a:pt x="117751" y="63451"/>
                    <a:pt x="116871" y="26198"/>
                    <a:pt x="118835" y="1475"/>
                  </a:cubicBezTo>
                  <a:cubicBezTo>
                    <a:pt x="118971" y="-218"/>
                    <a:pt x="116397" y="-557"/>
                    <a:pt x="115923" y="10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8" name="Google Shape;2507;p52">
              <a:extLst>
                <a:ext uri="{FF2B5EF4-FFF2-40B4-BE49-F238E27FC236}">
                  <a16:creationId xmlns:a16="http://schemas.microsoft.com/office/drawing/2014/main" id="{7BA0EE3F-C071-F91A-AB54-7C09B63211AE}"/>
                </a:ext>
              </a:extLst>
            </p:cNvPr>
            <p:cNvSpPr/>
            <p:nvPr/>
          </p:nvSpPr>
          <p:spPr>
            <a:xfrm>
              <a:off x="3148346" y="2519611"/>
              <a:ext cx="118935" cy="70831"/>
            </a:xfrm>
            <a:custGeom>
              <a:avLst/>
              <a:gdLst/>
              <a:ahLst/>
              <a:cxnLst/>
              <a:rect l="l" t="t" r="r" b="b"/>
              <a:pathLst>
                <a:path w="118935" h="70831" extrusionOk="0">
                  <a:moveTo>
                    <a:pt x="115533" y="1236"/>
                  </a:moveTo>
                  <a:cubicBezTo>
                    <a:pt x="107134" y="27110"/>
                    <a:pt x="101309" y="62941"/>
                    <a:pt x="66765" y="63211"/>
                  </a:cubicBezTo>
                  <a:cubicBezTo>
                    <a:pt x="44955" y="63415"/>
                    <a:pt x="24973" y="53593"/>
                    <a:pt x="2486" y="55490"/>
                  </a:cubicBezTo>
                  <a:cubicBezTo>
                    <a:pt x="-88" y="55693"/>
                    <a:pt x="-1172" y="59622"/>
                    <a:pt x="1741" y="60299"/>
                  </a:cubicBezTo>
                  <a:cubicBezTo>
                    <a:pt x="20232" y="64769"/>
                    <a:pt x="39536" y="66124"/>
                    <a:pt x="58298" y="69782"/>
                  </a:cubicBezTo>
                  <a:cubicBezTo>
                    <a:pt x="69609" y="72017"/>
                    <a:pt x="78821" y="70662"/>
                    <a:pt x="89049" y="65921"/>
                  </a:cubicBezTo>
                  <a:cubicBezTo>
                    <a:pt x="111740" y="55490"/>
                    <a:pt x="116142" y="23113"/>
                    <a:pt x="118919" y="1710"/>
                  </a:cubicBezTo>
                  <a:cubicBezTo>
                    <a:pt x="119190" y="-322"/>
                    <a:pt x="116075" y="-593"/>
                    <a:pt x="115533" y="11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9" name="Google Shape;2508;p52">
              <a:extLst>
                <a:ext uri="{FF2B5EF4-FFF2-40B4-BE49-F238E27FC236}">
                  <a16:creationId xmlns:a16="http://schemas.microsoft.com/office/drawing/2014/main" id="{D3214823-A322-C201-8B5A-A69F53E4865B}"/>
                </a:ext>
              </a:extLst>
            </p:cNvPr>
            <p:cNvSpPr/>
            <p:nvPr/>
          </p:nvSpPr>
          <p:spPr>
            <a:xfrm>
              <a:off x="3017371" y="2587173"/>
              <a:ext cx="106345" cy="61988"/>
            </a:xfrm>
            <a:custGeom>
              <a:avLst/>
              <a:gdLst/>
              <a:ahLst/>
              <a:cxnLst/>
              <a:rect l="l" t="t" r="r" b="b"/>
              <a:pathLst>
                <a:path w="106345" h="61988" extrusionOk="0">
                  <a:moveTo>
                    <a:pt x="102845" y="1204"/>
                  </a:moveTo>
                  <a:cubicBezTo>
                    <a:pt x="95597" y="25791"/>
                    <a:pt x="87943" y="55661"/>
                    <a:pt x="57057" y="54848"/>
                  </a:cubicBezTo>
                  <a:cubicBezTo>
                    <a:pt x="35992" y="54307"/>
                    <a:pt x="20481" y="44350"/>
                    <a:pt x="2938" y="34732"/>
                  </a:cubicBezTo>
                  <a:cubicBezTo>
                    <a:pt x="1042" y="33716"/>
                    <a:pt x="-516" y="35612"/>
                    <a:pt x="161" y="37441"/>
                  </a:cubicBezTo>
                  <a:cubicBezTo>
                    <a:pt x="8154" y="57693"/>
                    <a:pt x="47710" y="63044"/>
                    <a:pt x="66269" y="61825"/>
                  </a:cubicBezTo>
                  <a:cubicBezTo>
                    <a:pt x="94988" y="59861"/>
                    <a:pt x="101626" y="24368"/>
                    <a:pt x="106299" y="2287"/>
                  </a:cubicBezTo>
                  <a:cubicBezTo>
                    <a:pt x="106774" y="-16"/>
                    <a:pt x="103455" y="-964"/>
                    <a:pt x="102777" y="12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0" name="Google Shape;2509;p52">
              <a:extLst>
                <a:ext uri="{FF2B5EF4-FFF2-40B4-BE49-F238E27FC236}">
                  <a16:creationId xmlns:a16="http://schemas.microsoft.com/office/drawing/2014/main" id="{B1FB91F4-26F5-45E3-5AEA-D9805C2937C4}"/>
                </a:ext>
              </a:extLst>
            </p:cNvPr>
            <p:cNvSpPr/>
            <p:nvPr/>
          </p:nvSpPr>
          <p:spPr>
            <a:xfrm>
              <a:off x="2919628" y="2624873"/>
              <a:ext cx="62953" cy="35577"/>
            </a:xfrm>
            <a:custGeom>
              <a:avLst/>
              <a:gdLst/>
              <a:ahLst/>
              <a:cxnLst/>
              <a:rect l="l" t="t" r="r" b="b"/>
              <a:pathLst>
                <a:path w="62953" h="35577" extrusionOk="0">
                  <a:moveTo>
                    <a:pt x="60244" y="689"/>
                  </a:moveTo>
                  <a:cubicBezTo>
                    <a:pt x="51778" y="11661"/>
                    <a:pt x="49610" y="29137"/>
                    <a:pt x="32203" y="28595"/>
                  </a:cubicBezTo>
                  <a:cubicBezTo>
                    <a:pt x="19537" y="28256"/>
                    <a:pt x="12628" y="16809"/>
                    <a:pt x="1655" y="13152"/>
                  </a:cubicBezTo>
                  <a:cubicBezTo>
                    <a:pt x="707" y="12813"/>
                    <a:pt x="-174" y="13761"/>
                    <a:pt x="29" y="14709"/>
                  </a:cubicBezTo>
                  <a:cubicBezTo>
                    <a:pt x="3078" y="27850"/>
                    <a:pt x="22856" y="35300"/>
                    <a:pt x="34844" y="35571"/>
                  </a:cubicBezTo>
                  <a:cubicBezTo>
                    <a:pt x="53268" y="35978"/>
                    <a:pt x="59093" y="15793"/>
                    <a:pt x="62886" y="1772"/>
                  </a:cubicBezTo>
                  <a:cubicBezTo>
                    <a:pt x="63360" y="79"/>
                    <a:pt x="61193" y="-598"/>
                    <a:pt x="60244" y="6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1" name="Google Shape;2510;p52">
              <a:extLst>
                <a:ext uri="{FF2B5EF4-FFF2-40B4-BE49-F238E27FC236}">
                  <a16:creationId xmlns:a16="http://schemas.microsoft.com/office/drawing/2014/main" id="{73497334-20E4-F1A7-4CF1-121C4D70C402}"/>
                </a:ext>
              </a:extLst>
            </p:cNvPr>
            <p:cNvSpPr/>
            <p:nvPr/>
          </p:nvSpPr>
          <p:spPr>
            <a:xfrm>
              <a:off x="3527405" y="2334070"/>
              <a:ext cx="25457" cy="31861"/>
            </a:xfrm>
            <a:custGeom>
              <a:avLst/>
              <a:gdLst/>
              <a:ahLst/>
              <a:cxnLst/>
              <a:rect l="l" t="t" r="r" b="b"/>
              <a:pathLst>
                <a:path w="25457" h="31861" extrusionOk="0">
                  <a:moveTo>
                    <a:pt x="159" y="1661"/>
                  </a:moveTo>
                  <a:cubicBezTo>
                    <a:pt x="3681" y="6470"/>
                    <a:pt x="7745" y="10805"/>
                    <a:pt x="11470" y="15411"/>
                  </a:cubicBezTo>
                  <a:cubicBezTo>
                    <a:pt x="15670" y="20626"/>
                    <a:pt x="18718" y="26790"/>
                    <a:pt x="23459" y="31531"/>
                  </a:cubicBezTo>
                  <a:cubicBezTo>
                    <a:pt x="24272" y="32344"/>
                    <a:pt x="25694" y="31531"/>
                    <a:pt x="25423" y="30448"/>
                  </a:cubicBezTo>
                  <a:cubicBezTo>
                    <a:pt x="22443" y="18933"/>
                    <a:pt x="11132" y="6944"/>
                    <a:pt x="1649" y="171"/>
                  </a:cubicBezTo>
                  <a:cubicBezTo>
                    <a:pt x="836" y="-439"/>
                    <a:pt x="-451" y="713"/>
                    <a:pt x="159" y="15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2" name="Google Shape;2511;p52">
              <a:extLst>
                <a:ext uri="{FF2B5EF4-FFF2-40B4-BE49-F238E27FC236}">
                  <a16:creationId xmlns:a16="http://schemas.microsoft.com/office/drawing/2014/main" id="{6A68C7F3-0D96-9FA4-3912-CB14AF875DCC}"/>
                </a:ext>
              </a:extLst>
            </p:cNvPr>
            <p:cNvSpPr/>
            <p:nvPr/>
          </p:nvSpPr>
          <p:spPr>
            <a:xfrm>
              <a:off x="3430182" y="2430602"/>
              <a:ext cx="22201" cy="31375"/>
            </a:xfrm>
            <a:custGeom>
              <a:avLst/>
              <a:gdLst/>
              <a:ahLst/>
              <a:cxnLst/>
              <a:rect l="l" t="t" r="r" b="b"/>
              <a:pathLst>
                <a:path w="22201" h="31375" extrusionOk="0">
                  <a:moveTo>
                    <a:pt x="117" y="904"/>
                  </a:moveTo>
                  <a:cubicBezTo>
                    <a:pt x="4046" y="6458"/>
                    <a:pt x="8042" y="12012"/>
                    <a:pt x="11564" y="17838"/>
                  </a:cubicBezTo>
                  <a:cubicBezTo>
                    <a:pt x="14341" y="22443"/>
                    <a:pt x="16170" y="27862"/>
                    <a:pt x="20437" y="31181"/>
                  </a:cubicBezTo>
                  <a:cubicBezTo>
                    <a:pt x="21114" y="31723"/>
                    <a:pt x="22266" y="31045"/>
                    <a:pt x="22198" y="30233"/>
                  </a:cubicBezTo>
                  <a:cubicBezTo>
                    <a:pt x="21588" y="24137"/>
                    <a:pt x="17118" y="18650"/>
                    <a:pt x="13799" y="13638"/>
                  </a:cubicBezTo>
                  <a:cubicBezTo>
                    <a:pt x="10209" y="8152"/>
                    <a:pt x="6281" y="3749"/>
                    <a:pt x="930" y="91"/>
                  </a:cubicBezTo>
                  <a:cubicBezTo>
                    <a:pt x="456" y="-247"/>
                    <a:pt x="-289" y="430"/>
                    <a:pt x="117" y="9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4" name="Google Shape;2512;p52">
              <a:extLst>
                <a:ext uri="{FF2B5EF4-FFF2-40B4-BE49-F238E27FC236}">
                  <a16:creationId xmlns:a16="http://schemas.microsoft.com/office/drawing/2014/main" id="{4B47D312-53EC-F8AA-6416-D2C74AE74F18}"/>
                </a:ext>
              </a:extLst>
            </p:cNvPr>
            <p:cNvSpPr/>
            <p:nvPr/>
          </p:nvSpPr>
          <p:spPr>
            <a:xfrm>
              <a:off x="3291254" y="2533692"/>
              <a:ext cx="22746" cy="34972"/>
            </a:xfrm>
            <a:custGeom>
              <a:avLst/>
              <a:gdLst/>
              <a:ahLst/>
              <a:cxnLst/>
              <a:rect l="l" t="t" r="r" b="b"/>
              <a:pathLst>
                <a:path w="22746" h="34972" extrusionOk="0">
                  <a:moveTo>
                    <a:pt x="124" y="836"/>
                  </a:moveTo>
                  <a:cubicBezTo>
                    <a:pt x="4662" y="6391"/>
                    <a:pt x="8590" y="12758"/>
                    <a:pt x="11909" y="19124"/>
                  </a:cubicBezTo>
                  <a:cubicBezTo>
                    <a:pt x="14551" y="24272"/>
                    <a:pt x="16041" y="30097"/>
                    <a:pt x="20037" y="34500"/>
                  </a:cubicBezTo>
                  <a:cubicBezTo>
                    <a:pt x="20918" y="35516"/>
                    <a:pt x="22747" y="34771"/>
                    <a:pt x="22747" y="33416"/>
                  </a:cubicBezTo>
                  <a:cubicBezTo>
                    <a:pt x="22611" y="20885"/>
                    <a:pt x="11164" y="6052"/>
                    <a:pt x="734" y="91"/>
                  </a:cubicBezTo>
                  <a:cubicBezTo>
                    <a:pt x="192" y="-247"/>
                    <a:pt x="-215" y="430"/>
                    <a:pt x="124" y="9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5" name="Google Shape;2513;p52">
              <a:extLst>
                <a:ext uri="{FF2B5EF4-FFF2-40B4-BE49-F238E27FC236}">
                  <a16:creationId xmlns:a16="http://schemas.microsoft.com/office/drawing/2014/main" id="{B9E0ACB0-A2FC-F33C-9F5B-A8C034B3EF8E}"/>
                </a:ext>
              </a:extLst>
            </p:cNvPr>
            <p:cNvSpPr/>
            <p:nvPr/>
          </p:nvSpPr>
          <p:spPr>
            <a:xfrm>
              <a:off x="3142851" y="2591719"/>
              <a:ext cx="23629" cy="35168"/>
            </a:xfrm>
            <a:custGeom>
              <a:avLst/>
              <a:gdLst/>
              <a:ahLst/>
              <a:cxnLst/>
              <a:rect l="l" t="t" r="r" b="b"/>
              <a:pathLst>
                <a:path w="23629" h="35168" extrusionOk="0">
                  <a:moveTo>
                    <a:pt x="56" y="1738"/>
                  </a:moveTo>
                  <a:cubicBezTo>
                    <a:pt x="2020" y="7834"/>
                    <a:pt x="6830" y="12033"/>
                    <a:pt x="10216" y="17452"/>
                  </a:cubicBezTo>
                  <a:cubicBezTo>
                    <a:pt x="13874" y="23209"/>
                    <a:pt x="16448" y="29644"/>
                    <a:pt x="21053" y="34724"/>
                  </a:cubicBezTo>
                  <a:cubicBezTo>
                    <a:pt x="21866" y="35672"/>
                    <a:pt x="23695" y="34995"/>
                    <a:pt x="23627" y="33708"/>
                  </a:cubicBezTo>
                  <a:cubicBezTo>
                    <a:pt x="22815" y="19890"/>
                    <a:pt x="11503" y="9527"/>
                    <a:pt x="2495" y="383"/>
                  </a:cubicBezTo>
                  <a:cubicBezTo>
                    <a:pt x="1546" y="-565"/>
                    <a:pt x="-350" y="383"/>
                    <a:pt x="56" y="17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6" name="Google Shape;2514;p52">
              <a:extLst>
                <a:ext uri="{FF2B5EF4-FFF2-40B4-BE49-F238E27FC236}">
                  <a16:creationId xmlns:a16="http://schemas.microsoft.com/office/drawing/2014/main" id="{85BFF4CE-2F6E-8ECF-FF5A-A730C0C63929}"/>
                </a:ext>
              </a:extLst>
            </p:cNvPr>
            <p:cNvSpPr/>
            <p:nvPr/>
          </p:nvSpPr>
          <p:spPr>
            <a:xfrm>
              <a:off x="3006375" y="2639688"/>
              <a:ext cx="23281" cy="35277"/>
            </a:xfrm>
            <a:custGeom>
              <a:avLst/>
              <a:gdLst/>
              <a:ahLst/>
              <a:cxnLst/>
              <a:rect l="l" t="t" r="r" b="b"/>
              <a:pathLst>
                <a:path w="23281" h="35277" extrusionOk="0">
                  <a:moveTo>
                    <a:pt x="185" y="1453"/>
                  </a:moveTo>
                  <a:cubicBezTo>
                    <a:pt x="4452" y="6736"/>
                    <a:pt x="8109" y="12696"/>
                    <a:pt x="11632" y="18454"/>
                  </a:cubicBezTo>
                  <a:cubicBezTo>
                    <a:pt x="14883" y="23805"/>
                    <a:pt x="16847" y="29968"/>
                    <a:pt x="20776" y="34845"/>
                  </a:cubicBezTo>
                  <a:cubicBezTo>
                    <a:pt x="21588" y="35793"/>
                    <a:pt x="23282" y="35048"/>
                    <a:pt x="23282" y="33897"/>
                  </a:cubicBezTo>
                  <a:cubicBezTo>
                    <a:pt x="22875" y="21231"/>
                    <a:pt x="11022" y="7210"/>
                    <a:pt x="1200" y="166"/>
                  </a:cubicBezTo>
                  <a:cubicBezTo>
                    <a:pt x="388" y="-444"/>
                    <a:pt x="-357" y="775"/>
                    <a:pt x="185" y="14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7" name="Google Shape;2515;p52">
              <a:extLst>
                <a:ext uri="{FF2B5EF4-FFF2-40B4-BE49-F238E27FC236}">
                  <a16:creationId xmlns:a16="http://schemas.microsoft.com/office/drawing/2014/main" id="{A29386C4-D888-6295-98E0-438CD20EE5F6}"/>
                </a:ext>
              </a:extLst>
            </p:cNvPr>
            <p:cNvSpPr/>
            <p:nvPr/>
          </p:nvSpPr>
          <p:spPr>
            <a:xfrm>
              <a:off x="3620292" y="2822888"/>
              <a:ext cx="28150" cy="37183"/>
            </a:xfrm>
            <a:custGeom>
              <a:avLst/>
              <a:gdLst/>
              <a:ahLst/>
              <a:cxnLst/>
              <a:rect l="l" t="t" r="r" b="b"/>
              <a:pathLst>
                <a:path w="28150" h="37183" extrusionOk="0">
                  <a:moveTo>
                    <a:pt x="270" y="1607"/>
                  </a:moveTo>
                  <a:cubicBezTo>
                    <a:pt x="5418" y="7838"/>
                    <a:pt x="10159" y="14544"/>
                    <a:pt x="14697" y="21181"/>
                  </a:cubicBezTo>
                  <a:cubicBezTo>
                    <a:pt x="18219" y="26397"/>
                    <a:pt x="20861" y="32493"/>
                    <a:pt x="25535" y="36760"/>
                  </a:cubicBezTo>
                  <a:cubicBezTo>
                    <a:pt x="26686" y="37776"/>
                    <a:pt x="28447" y="36828"/>
                    <a:pt x="28108" y="35338"/>
                  </a:cubicBezTo>
                  <a:cubicBezTo>
                    <a:pt x="25467" y="21723"/>
                    <a:pt x="11920" y="8312"/>
                    <a:pt x="1354" y="184"/>
                  </a:cubicBezTo>
                  <a:cubicBezTo>
                    <a:pt x="473" y="-493"/>
                    <a:pt x="-407" y="861"/>
                    <a:pt x="202" y="16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8" name="Google Shape;2516;p52">
              <a:extLst>
                <a:ext uri="{FF2B5EF4-FFF2-40B4-BE49-F238E27FC236}">
                  <a16:creationId xmlns:a16="http://schemas.microsoft.com/office/drawing/2014/main" id="{C42839D3-6A6E-B3C5-B5A1-A29EBD731F36}"/>
                </a:ext>
              </a:extLst>
            </p:cNvPr>
            <p:cNvSpPr/>
            <p:nvPr/>
          </p:nvSpPr>
          <p:spPr>
            <a:xfrm>
              <a:off x="3509090" y="2924518"/>
              <a:ext cx="23043" cy="32413"/>
            </a:xfrm>
            <a:custGeom>
              <a:avLst/>
              <a:gdLst/>
              <a:ahLst/>
              <a:cxnLst/>
              <a:rect l="l" t="t" r="r" b="b"/>
              <a:pathLst>
                <a:path w="23043" h="32413" extrusionOk="0">
                  <a:moveTo>
                    <a:pt x="187" y="1306"/>
                  </a:moveTo>
                  <a:cubicBezTo>
                    <a:pt x="7908" y="10789"/>
                    <a:pt x="11972" y="23591"/>
                    <a:pt x="20778" y="32057"/>
                  </a:cubicBezTo>
                  <a:cubicBezTo>
                    <a:pt x="21726" y="32938"/>
                    <a:pt x="23284" y="32057"/>
                    <a:pt x="23013" y="30838"/>
                  </a:cubicBezTo>
                  <a:cubicBezTo>
                    <a:pt x="20304" y="18511"/>
                    <a:pt x="10279" y="8351"/>
                    <a:pt x="1338" y="223"/>
                  </a:cubicBezTo>
                  <a:cubicBezTo>
                    <a:pt x="593" y="-455"/>
                    <a:pt x="-423" y="561"/>
                    <a:pt x="187" y="13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9" name="Google Shape;2517;p52">
              <a:extLst>
                <a:ext uri="{FF2B5EF4-FFF2-40B4-BE49-F238E27FC236}">
                  <a16:creationId xmlns:a16="http://schemas.microsoft.com/office/drawing/2014/main" id="{83B25E1B-F551-4732-B190-6CC2DC428E24}"/>
                </a:ext>
              </a:extLst>
            </p:cNvPr>
            <p:cNvSpPr/>
            <p:nvPr/>
          </p:nvSpPr>
          <p:spPr>
            <a:xfrm>
              <a:off x="3368870" y="2966048"/>
              <a:ext cx="23302" cy="36008"/>
            </a:xfrm>
            <a:custGeom>
              <a:avLst/>
              <a:gdLst/>
              <a:ahLst/>
              <a:cxnLst/>
              <a:rect l="l" t="t" r="r" b="b"/>
              <a:pathLst>
                <a:path w="23302" h="36008" extrusionOk="0">
                  <a:moveTo>
                    <a:pt x="198" y="1229"/>
                  </a:moveTo>
                  <a:cubicBezTo>
                    <a:pt x="4058" y="6580"/>
                    <a:pt x="7445" y="12269"/>
                    <a:pt x="10900" y="17891"/>
                  </a:cubicBezTo>
                  <a:cubicBezTo>
                    <a:pt x="14422" y="23581"/>
                    <a:pt x="16657" y="30219"/>
                    <a:pt x="20789" y="35502"/>
                  </a:cubicBezTo>
                  <a:cubicBezTo>
                    <a:pt x="21805" y="36789"/>
                    <a:pt x="23430" y="35366"/>
                    <a:pt x="23295" y="34079"/>
                  </a:cubicBezTo>
                  <a:cubicBezTo>
                    <a:pt x="21602" y="21142"/>
                    <a:pt x="10425" y="8950"/>
                    <a:pt x="1485" y="213"/>
                  </a:cubicBezTo>
                  <a:cubicBezTo>
                    <a:pt x="875" y="-397"/>
                    <a:pt x="-412" y="416"/>
                    <a:pt x="130" y="12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0" name="Google Shape;2518;p52">
              <a:extLst>
                <a:ext uri="{FF2B5EF4-FFF2-40B4-BE49-F238E27FC236}">
                  <a16:creationId xmlns:a16="http://schemas.microsoft.com/office/drawing/2014/main" id="{B32B71F9-716C-A035-B3E7-DA0FEAD082C2}"/>
                </a:ext>
              </a:extLst>
            </p:cNvPr>
            <p:cNvSpPr/>
            <p:nvPr/>
          </p:nvSpPr>
          <p:spPr>
            <a:xfrm>
              <a:off x="3446125" y="3069167"/>
              <a:ext cx="408745" cy="265167"/>
            </a:xfrm>
            <a:custGeom>
              <a:avLst/>
              <a:gdLst/>
              <a:ahLst/>
              <a:cxnLst/>
              <a:rect l="l" t="t" r="r" b="b"/>
              <a:pathLst>
                <a:path w="408745" h="265167" extrusionOk="0">
                  <a:moveTo>
                    <a:pt x="391725" y="7635"/>
                  </a:moveTo>
                  <a:cubicBezTo>
                    <a:pt x="416381" y="87153"/>
                    <a:pt x="321486" y="142288"/>
                    <a:pt x="265470" y="174123"/>
                  </a:cubicBezTo>
                  <a:cubicBezTo>
                    <a:pt x="225779" y="196678"/>
                    <a:pt x="184258" y="216456"/>
                    <a:pt x="142128" y="233864"/>
                  </a:cubicBezTo>
                  <a:cubicBezTo>
                    <a:pt x="100743" y="251000"/>
                    <a:pt x="45134" y="267866"/>
                    <a:pt x="10861" y="227971"/>
                  </a:cubicBezTo>
                  <a:cubicBezTo>
                    <a:pt x="5442" y="221672"/>
                    <a:pt x="-3770" y="230748"/>
                    <a:pt x="1649" y="237047"/>
                  </a:cubicBezTo>
                  <a:cubicBezTo>
                    <a:pt x="27049" y="266579"/>
                    <a:pt x="65928" y="269085"/>
                    <a:pt x="101962" y="261567"/>
                  </a:cubicBezTo>
                  <a:cubicBezTo>
                    <a:pt x="157301" y="249984"/>
                    <a:pt x="212368" y="217337"/>
                    <a:pt x="261677" y="190989"/>
                  </a:cubicBezTo>
                  <a:cubicBezTo>
                    <a:pt x="325482" y="156851"/>
                    <a:pt x="431891" y="93927"/>
                    <a:pt x="404256" y="4654"/>
                  </a:cubicBezTo>
                  <a:cubicBezTo>
                    <a:pt x="401818" y="-3271"/>
                    <a:pt x="389219" y="-290"/>
                    <a:pt x="391725" y="77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1" name="Google Shape;2519;p52">
              <a:extLst>
                <a:ext uri="{FF2B5EF4-FFF2-40B4-BE49-F238E27FC236}">
                  <a16:creationId xmlns:a16="http://schemas.microsoft.com/office/drawing/2014/main" id="{2A8111C8-ACC0-F681-B358-6840DB403CD0}"/>
                </a:ext>
              </a:extLst>
            </p:cNvPr>
            <p:cNvSpPr/>
            <p:nvPr/>
          </p:nvSpPr>
          <p:spPr>
            <a:xfrm>
              <a:off x="3702444" y="2948693"/>
              <a:ext cx="91545" cy="113298"/>
            </a:xfrm>
            <a:custGeom>
              <a:avLst/>
              <a:gdLst/>
              <a:ahLst/>
              <a:cxnLst/>
              <a:rect l="l" t="t" r="r" b="b"/>
              <a:pathLst>
                <a:path w="91545" h="113298" extrusionOk="0">
                  <a:moveTo>
                    <a:pt x="278" y="2057"/>
                  </a:moveTo>
                  <a:cubicBezTo>
                    <a:pt x="27846" y="39920"/>
                    <a:pt x="55888" y="78799"/>
                    <a:pt x="88197" y="112734"/>
                  </a:cubicBezTo>
                  <a:cubicBezTo>
                    <a:pt x="89686" y="114292"/>
                    <a:pt x="92464" y="112327"/>
                    <a:pt x="91244" y="110498"/>
                  </a:cubicBezTo>
                  <a:cubicBezTo>
                    <a:pt x="65641" y="71213"/>
                    <a:pt x="32926" y="35924"/>
                    <a:pt x="2446" y="432"/>
                  </a:cubicBezTo>
                  <a:cubicBezTo>
                    <a:pt x="1430" y="-787"/>
                    <a:pt x="-670" y="838"/>
                    <a:pt x="211" y="20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2" name="Google Shape;2520;p52">
              <a:extLst>
                <a:ext uri="{FF2B5EF4-FFF2-40B4-BE49-F238E27FC236}">
                  <a16:creationId xmlns:a16="http://schemas.microsoft.com/office/drawing/2014/main" id="{DBA274BB-1786-DB35-133F-991EE4964668}"/>
                </a:ext>
              </a:extLst>
            </p:cNvPr>
            <p:cNvSpPr/>
            <p:nvPr/>
          </p:nvSpPr>
          <p:spPr>
            <a:xfrm>
              <a:off x="3870335" y="3156063"/>
              <a:ext cx="25968" cy="79871"/>
            </a:xfrm>
            <a:custGeom>
              <a:avLst/>
              <a:gdLst/>
              <a:ahLst/>
              <a:cxnLst/>
              <a:rect l="l" t="t" r="r" b="b"/>
              <a:pathLst>
                <a:path w="25968" h="79871" extrusionOk="0">
                  <a:moveTo>
                    <a:pt x="231" y="2154"/>
                  </a:moveTo>
                  <a:cubicBezTo>
                    <a:pt x="5785" y="13601"/>
                    <a:pt x="11136" y="25251"/>
                    <a:pt x="15132" y="37308"/>
                  </a:cubicBezTo>
                  <a:cubicBezTo>
                    <a:pt x="19738" y="51193"/>
                    <a:pt x="18045" y="64130"/>
                    <a:pt x="16690" y="78286"/>
                  </a:cubicBezTo>
                  <a:cubicBezTo>
                    <a:pt x="16554" y="79980"/>
                    <a:pt x="18857" y="80386"/>
                    <a:pt x="19670" y="79167"/>
                  </a:cubicBezTo>
                  <a:cubicBezTo>
                    <a:pt x="36333" y="54309"/>
                    <a:pt x="16148" y="22135"/>
                    <a:pt x="2805" y="732"/>
                  </a:cubicBezTo>
                  <a:cubicBezTo>
                    <a:pt x="1789" y="-894"/>
                    <a:pt x="-650" y="461"/>
                    <a:pt x="163" y="21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3" name="Google Shape;2521;p52">
              <a:extLst>
                <a:ext uri="{FF2B5EF4-FFF2-40B4-BE49-F238E27FC236}">
                  <a16:creationId xmlns:a16="http://schemas.microsoft.com/office/drawing/2014/main" id="{42873A3A-4226-2598-D7F1-0749093FA304}"/>
                </a:ext>
              </a:extLst>
            </p:cNvPr>
            <p:cNvSpPr/>
            <p:nvPr/>
          </p:nvSpPr>
          <p:spPr>
            <a:xfrm>
              <a:off x="3551948" y="2450567"/>
              <a:ext cx="8040" cy="90921"/>
            </a:xfrm>
            <a:custGeom>
              <a:avLst/>
              <a:gdLst/>
              <a:ahLst/>
              <a:cxnLst/>
              <a:rect l="l" t="t" r="r" b="b"/>
              <a:pathLst>
                <a:path w="8040" h="90921" extrusionOk="0">
                  <a:moveTo>
                    <a:pt x="0" y="1530"/>
                  </a:moveTo>
                  <a:cubicBezTo>
                    <a:pt x="136" y="16228"/>
                    <a:pt x="813" y="30858"/>
                    <a:pt x="1152" y="45557"/>
                  </a:cubicBezTo>
                  <a:cubicBezTo>
                    <a:pt x="1423" y="60322"/>
                    <a:pt x="-677" y="75427"/>
                    <a:pt x="1355" y="90057"/>
                  </a:cubicBezTo>
                  <a:cubicBezTo>
                    <a:pt x="1490" y="91277"/>
                    <a:pt x="3319" y="91141"/>
                    <a:pt x="3658" y="90057"/>
                  </a:cubicBezTo>
                  <a:cubicBezTo>
                    <a:pt x="11650" y="63032"/>
                    <a:pt x="6977" y="28759"/>
                    <a:pt x="3251" y="1191"/>
                  </a:cubicBezTo>
                  <a:cubicBezTo>
                    <a:pt x="2980" y="-638"/>
                    <a:pt x="68" y="-231"/>
                    <a:pt x="68" y="15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4" name="Google Shape;2522;p52">
              <a:extLst>
                <a:ext uri="{FF2B5EF4-FFF2-40B4-BE49-F238E27FC236}">
                  <a16:creationId xmlns:a16="http://schemas.microsoft.com/office/drawing/2014/main" id="{2945BB37-10F8-8D01-5E7C-47AEBED2EEDB}"/>
                </a:ext>
              </a:extLst>
            </p:cNvPr>
            <p:cNvSpPr/>
            <p:nvPr/>
          </p:nvSpPr>
          <p:spPr>
            <a:xfrm>
              <a:off x="3447254" y="2556804"/>
              <a:ext cx="7662" cy="88887"/>
            </a:xfrm>
            <a:custGeom>
              <a:avLst/>
              <a:gdLst/>
              <a:ahLst/>
              <a:cxnLst/>
              <a:rect l="l" t="t" r="r" b="b"/>
              <a:pathLst>
                <a:path w="7662" h="88887" extrusionOk="0">
                  <a:moveTo>
                    <a:pt x="3839" y="889"/>
                  </a:moveTo>
                  <a:cubicBezTo>
                    <a:pt x="927" y="29066"/>
                    <a:pt x="-970" y="59004"/>
                    <a:pt x="521" y="87249"/>
                  </a:cubicBezTo>
                  <a:cubicBezTo>
                    <a:pt x="588" y="89010"/>
                    <a:pt x="3297" y="89620"/>
                    <a:pt x="3772" y="87723"/>
                  </a:cubicBezTo>
                  <a:cubicBezTo>
                    <a:pt x="10545" y="59953"/>
                    <a:pt x="6616" y="29134"/>
                    <a:pt x="5668" y="889"/>
                  </a:cubicBezTo>
                  <a:cubicBezTo>
                    <a:pt x="5668" y="-262"/>
                    <a:pt x="3975" y="-330"/>
                    <a:pt x="3839" y="8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5" name="Google Shape;2523;p52">
              <a:extLst>
                <a:ext uri="{FF2B5EF4-FFF2-40B4-BE49-F238E27FC236}">
                  <a16:creationId xmlns:a16="http://schemas.microsoft.com/office/drawing/2014/main" id="{FC39174D-AF8B-594B-8F69-991FC8B90B82}"/>
                </a:ext>
              </a:extLst>
            </p:cNvPr>
            <p:cNvSpPr/>
            <p:nvPr/>
          </p:nvSpPr>
          <p:spPr>
            <a:xfrm>
              <a:off x="3303305" y="2649835"/>
              <a:ext cx="7139" cy="74717"/>
            </a:xfrm>
            <a:custGeom>
              <a:avLst/>
              <a:gdLst/>
              <a:ahLst/>
              <a:cxnLst/>
              <a:rect l="l" t="t" r="r" b="b"/>
              <a:pathLst>
                <a:path w="7139" h="74717" extrusionOk="0">
                  <a:moveTo>
                    <a:pt x="3313" y="1262"/>
                  </a:moveTo>
                  <a:cubicBezTo>
                    <a:pt x="3651" y="13996"/>
                    <a:pt x="2432" y="26662"/>
                    <a:pt x="1349" y="39328"/>
                  </a:cubicBezTo>
                  <a:cubicBezTo>
                    <a:pt x="400" y="50301"/>
                    <a:pt x="-1564" y="63103"/>
                    <a:pt x="2297" y="73534"/>
                  </a:cubicBezTo>
                  <a:cubicBezTo>
                    <a:pt x="2771" y="74888"/>
                    <a:pt x="4938" y="75295"/>
                    <a:pt x="5345" y="73601"/>
                  </a:cubicBezTo>
                  <a:cubicBezTo>
                    <a:pt x="7851" y="62696"/>
                    <a:pt x="6496" y="50572"/>
                    <a:pt x="6902" y="39396"/>
                  </a:cubicBezTo>
                  <a:cubicBezTo>
                    <a:pt x="7309" y="26527"/>
                    <a:pt x="7309" y="13793"/>
                    <a:pt x="5955" y="991"/>
                  </a:cubicBezTo>
                  <a:cubicBezTo>
                    <a:pt x="5819" y="-499"/>
                    <a:pt x="3313" y="-228"/>
                    <a:pt x="3381" y="12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6" name="Google Shape;2524;p52">
              <a:extLst>
                <a:ext uri="{FF2B5EF4-FFF2-40B4-BE49-F238E27FC236}">
                  <a16:creationId xmlns:a16="http://schemas.microsoft.com/office/drawing/2014/main" id="{F243928B-900B-5064-7AEB-AFF46D579467}"/>
                </a:ext>
              </a:extLst>
            </p:cNvPr>
            <p:cNvSpPr/>
            <p:nvPr/>
          </p:nvSpPr>
          <p:spPr>
            <a:xfrm>
              <a:off x="3166071" y="2716815"/>
              <a:ext cx="7209" cy="59133"/>
            </a:xfrm>
            <a:custGeom>
              <a:avLst/>
              <a:gdLst/>
              <a:ahLst/>
              <a:cxnLst/>
              <a:rect l="l" t="t" r="r" b="b"/>
              <a:pathLst>
                <a:path w="7209" h="59133" extrusionOk="0">
                  <a:moveTo>
                    <a:pt x="0" y="1949"/>
                  </a:moveTo>
                  <a:cubicBezTo>
                    <a:pt x="271" y="20575"/>
                    <a:pt x="-271" y="39744"/>
                    <a:pt x="2235" y="58167"/>
                  </a:cubicBezTo>
                  <a:cubicBezTo>
                    <a:pt x="2438" y="59522"/>
                    <a:pt x="4403" y="59386"/>
                    <a:pt x="4741" y="58167"/>
                  </a:cubicBezTo>
                  <a:cubicBezTo>
                    <a:pt x="9889" y="40015"/>
                    <a:pt x="5622" y="20440"/>
                    <a:pt x="4132" y="2016"/>
                  </a:cubicBezTo>
                  <a:cubicBezTo>
                    <a:pt x="3929" y="-558"/>
                    <a:pt x="0" y="-761"/>
                    <a:pt x="68" y="19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7" name="Google Shape;2525;p52">
              <a:extLst>
                <a:ext uri="{FF2B5EF4-FFF2-40B4-BE49-F238E27FC236}">
                  <a16:creationId xmlns:a16="http://schemas.microsoft.com/office/drawing/2014/main" id="{B623C7F2-044E-79FE-5779-3AB593DAEF1B}"/>
                </a:ext>
              </a:extLst>
            </p:cNvPr>
            <p:cNvSpPr/>
            <p:nvPr/>
          </p:nvSpPr>
          <p:spPr>
            <a:xfrm>
              <a:off x="3563455" y="2626389"/>
              <a:ext cx="9253" cy="104057"/>
            </a:xfrm>
            <a:custGeom>
              <a:avLst/>
              <a:gdLst/>
              <a:ahLst/>
              <a:cxnLst/>
              <a:rect l="l" t="t" r="r" b="b"/>
              <a:pathLst>
                <a:path w="9253" h="104057" extrusionOk="0">
                  <a:moveTo>
                    <a:pt x="8" y="799"/>
                  </a:moveTo>
                  <a:cubicBezTo>
                    <a:pt x="1295" y="17597"/>
                    <a:pt x="2514" y="34124"/>
                    <a:pt x="2379" y="51057"/>
                  </a:cubicBezTo>
                  <a:cubicBezTo>
                    <a:pt x="2175" y="68126"/>
                    <a:pt x="686" y="86076"/>
                    <a:pt x="4953" y="102738"/>
                  </a:cubicBezTo>
                  <a:cubicBezTo>
                    <a:pt x="5494" y="104770"/>
                    <a:pt x="8204" y="104296"/>
                    <a:pt x="8407" y="102399"/>
                  </a:cubicBezTo>
                  <a:cubicBezTo>
                    <a:pt x="10168" y="85601"/>
                    <a:pt x="8678" y="68126"/>
                    <a:pt x="8407" y="51261"/>
                  </a:cubicBezTo>
                  <a:cubicBezTo>
                    <a:pt x="8136" y="34395"/>
                    <a:pt x="6917" y="16784"/>
                    <a:pt x="1769" y="664"/>
                  </a:cubicBezTo>
                  <a:cubicBezTo>
                    <a:pt x="1498" y="-284"/>
                    <a:pt x="-127" y="-217"/>
                    <a:pt x="8" y="8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8" name="Google Shape;2526;p52">
              <a:extLst>
                <a:ext uri="{FF2B5EF4-FFF2-40B4-BE49-F238E27FC236}">
                  <a16:creationId xmlns:a16="http://schemas.microsoft.com/office/drawing/2014/main" id="{E2A42C60-BD63-8A71-A8AA-5087F84CE762}"/>
                </a:ext>
              </a:extLst>
            </p:cNvPr>
            <p:cNvSpPr/>
            <p:nvPr/>
          </p:nvSpPr>
          <p:spPr>
            <a:xfrm>
              <a:off x="3628287" y="2557761"/>
              <a:ext cx="7240" cy="27507"/>
            </a:xfrm>
            <a:custGeom>
              <a:avLst/>
              <a:gdLst/>
              <a:ahLst/>
              <a:cxnLst/>
              <a:rect l="l" t="t" r="r" b="b"/>
              <a:pathLst>
                <a:path w="7240" h="27507" extrusionOk="0">
                  <a:moveTo>
                    <a:pt x="607" y="745"/>
                  </a:moveTo>
                  <a:cubicBezTo>
                    <a:pt x="-1222" y="9076"/>
                    <a:pt x="1420" y="18423"/>
                    <a:pt x="4061" y="26348"/>
                  </a:cubicBezTo>
                  <a:cubicBezTo>
                    <a:pt x="4603" y="28042"/>
                    <a:pt x="7041" y="27838"/>
                    <a:pt x="7177" y="26010"/>
                  </a:cubicBezTo>
                  <a:cubicBezTo>
                    <a:pt x="7787" y="17475"/>
                    <a:pt x="3858" y="9212"/>
                    <a:pt x="2707" y="813"/>
                  </a:cubicBezTo>
                  <a:cubicBezTo>
                    <a:pt x="2571" y="-271"/>
                    <a:pt x="810" y="-271"/>
                    <a:pt x="607" y="8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9" name="Google Shape;2527;p52">
              <a:extLst>
                <a:ext uri="{FF2B5EF4-FFF2-40B4-BE49-F238E27FC236}">
                  <a16:creationId xmlns:a16="http://schemas.microsoft.com/office/drawing/2014/main" id="{E63E8377-EF4C-1ED1-621F-812DDFA98B81}"/>
                </a:ext>
              </a:extLst>
            </p:cNvPr>
            <p:cNvSpPr/>
            <p:nvPr/>
          </p:nvSpPr>
          <p:spPr>
            <a:xfrm>
              <a:off x="3568215" y="2816308"/>
              <a:ext cx="5153" cy="32530"/>
            </a:xfrm>
            <a:custGeom>
              <a:avLst/>
              <a:gdLst/>
              <a:ahLst/>
              <a:cxnLst/>
              <a:rect l="l" t="t" r="r" b="b"/>
              <a:pathLst>
                <a:path w="5153" h="32530" extrusionOk="0">
                  <a:moveTo>
                    <a:pt x="1818" y="1482"/>
                  </a:moveTo>
                  <a:cubicBezTo>
                    <a:pt x="938" y="11100"/>
                    <a:pt x="-1636" y="22344"/>
                    <a:pt x="1547" y="31691"/>
                  </a:cubicBezTo>
                  <a:cubicBezTo>
                    <a:pt x="1886" y="32707"/>
                    <a:pt x="3444" y="32910"/>
                    <a:pt x="3715" y="31691"/>
                  </a:cubicBezTo>
                  <a:cubicBezTo>
                    <a:pt x="6221" y="22208"/>
                    <a:pt x="4663" y="11235"/>
                    <a:pt x="4799" y="1482"/>
                  </a:cubicBezTo>
                  <a:cubicBezTo>
                    <a:pt x="4799" y="-482"/>
                    <a:pt x="2021" y="-482"/>
                    <a:pt x="1818" y="14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0" name="Google Shape;2528;p52">
              <a:extLst>
                <a:ext uri="{FF2B5EF4-FFF2-40B4-BE49-F238E27FC236}">
                  <a16:creationId xmlns:a16="http://schemas.microsoft.com/office/drawing/2014/main" id="{B47D1226-4480-31E1-E2E2-9FB7CCA11AFC}"/>
                </a:ext>
              </a:extLst>
            </p:cNvPr>
            <p:cNvSpPr/>
            <p:nvPr/>
          </p:nvSpPr>
          <p:spPr>
            <a:xfrm>
              <a:off x="3458189" y="2754079"/>
              <a:ext cx="5994" cy="61997"/>
            </a:xfrm>
            <a:custGeom>
              <a:avLst/>
              <a:gdLst/>
              <a:ahLst/>
              <a:cxnLst/>
              <a:rect l="l" t="t" r="r" b="b"/>
              <a:pathLst>
                <a:path w="5994" h="61997" extrusionOk="0">
                  <a:moveTo>
                    <a:pt x="1236" y="922"/>
                  </a:moveTo>
                  <a:cubicBezTo>
                    <a:pt x="2590" y="20429"/>
                    <a:pt x="-2761" y="41900"/>
                    <a:pt x="2048" y="61001"/>
                  </a:cubicBezTo>
                  <a:cubicBezTo>
                    <a:pt x="2455" y="62559"/>
                    <a:pt x="4487" y="62152"/>
                    <a:pt x="4622" y="60730"/>
                  </a:cubicBezTo>
                  <a:cubicBezTo>
                    <a:pt x="7264" y="41494"/>
                    <a:pt x="5706" y="19955"/>
                    <a:pt x="3200" y="718"/>
                  </a:cubicBezTo>
                  <a:cubicBezTo>
                    <a:pt x="3065" y="-365"/>
                    <a:pt x="1168" y="-162"/>
                    <a:pt x="1236" y="9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1" name="Google Shape;2529;p52">
              <a:extLst>
                <a:ext uri="{FF2B5EF4-FFF2-40B4-BE49-F238E27FC236}">
                  <a16:creationId xmlns:a16="http://schemas.microsoft.com/office/drawing/2014/main" id="{133CD9FF-5F8E-2254-0268-94F9C9D5EAD4}"/>
                </a:ext>
              </a:extLst>
            </p:cNvPr>
            <p:cNvSpPr/>
            <p:nvPr/>
          </p:nvSpPr>
          <p:spPr>
            <a:xfrm>
              <a:off x="3450409" y="2903366"/>
              <a:ext cx="7526" cy="19509"/>
            </a:xfrm>
            <a:custGeom>
              <a:avLst/>
              <a:gdLst/>
              <a:ahLst/>
              <a:cxnLst/>
              <a:rect l="l" t="t" r="r" b="b"/>
              <a:pathLst>
                <a:path w="7526" h="19509" extrusionOk="0">
                  <a:moveTo>
                    <a:pt x="4206" y="851"/>
                  </a:moveTo>
                  <a:cubicBezTo>
                    <a:pt x="1361" y="5863"/>
                    <a:pt x="-2567" y="14059"/>
                    <a:pt x="2310" y="19003"/>
                  </a:cubicBezTo>
                  <a:cubicBezTo>
                    <a:pt x="3122" y="19816"/>
                    <a:pt x="4409" y="19613"/>
                    <a:pt x="5019" y="18664"/>
                  </a:cubicBezTo>
                  <a:cubicBezTo>
                    <a:pt x="7932" y="14194"/>
                    <a:pt x="6103" y="7421"/>
                    <a:pt x="7457" y="2273"/>
                  </a:cubicBezTo>
                  <a:cubicBezTo>
                    <a:pt x="7999" y="309"/>
                    <a:pt x="5222" y="-910"/>
                    <a:pt x="4206" y="8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2" name="Google Shape;2530;p52">
              <a:extLst>
                <a:ext uri="{FF2B5EF4-FFF2-40B4-BE49-F238E27FC236}">
                  <a16:creationId xmlns:a16="http://schemas.microsoft.com/office/drawing/2014/main" id="{3151170E-0383-ED6F-D2AD-0C272E5BA60B}"/>
                </a:ext>
              </a:extLst>
            </p:cNvPr>
            <p:cNvSpPr/>
            <p:nvPr/>
          </p:nvSpPr>
          <p:spPr>
            <a:xfrm>
              <a:off x="3309314" y="2818670"/>
              <a:ext cx="5864" cy="68135"/>
            </a:xfrm>
            <a:custGeom>
              <a:avLst/>
              <a:gdLst/>
              <a:ahLst/>
              <a:cxnLst/>
              <a:rect l="l" t="t" r="r" b="b"/>
              <a:pathLst>
                <a:path w="5864" h="68135" extrusionOk="0">
                  <a:moveTo>
                    <a:pt x="2317" y="948"/>
                  </a:moveTo>
                  <a:cubicBezTo>
                    <a:pt x="-54" y="22691"/>
                    <a:pt x="-664" y="45246"/>
                    <a:pt x="759" y="67056"/>
                  </a:cubicBezTo>
                  <a:cubicBezTo>
                    <a:pt x="827" y="68207"/>
                    <a:pt x="2587" y="68614"/>
                    <a:pt x="2926" y="67395"/>
                  </a:cubicBezTo>
                  <a:cubicBezTo>
                    <a:pt x="8548" y="45855"/>
                    <a:pt x="4349" y="23029"/>
                    <a:pt x="4484" y="1016"/>
                  </a:cubicBezTo>
                  <a:cubicBezTo>
                    <a:pt x="4484" y="-339"/>
                    <a:pt x="2520" y="-339"/>
                    <a:pt x="2384" y="10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3" name="Google Shape;2531;p52">
              <a:extLst>
                <a:ext uri="{FF2B5EF4-FFF2-40B4-BE49-F238E27FC236}">
                  <a16:creationId xmlns:a16="http://schemas.microsoft.com/office/drawing/2014/main" id="{FBE3730A-D03A-1473-89B9-05CC26AC4DDE}"/>
                </a:ext>
              </a:extLst>
            </p:cNvPr>
            <p:cNvSpPr/>
            <p:nvPr/>
          </p:nvSpPr>
          <p:spPr>
            <a:xfrm>
              <a:off x="3181156" y="2857117"/>
              <a:ext cx="5197" cy="27673"/>
            </a:xfrm>
            <a:custGeom>
              <a:avLst/>
              <a:gdLst/>
              <a:ahLst/>
              <a:cxnLst/>
              <a:rect l="l" t="t" r="r" b="b"/>
              <a:pathLst>
                <a:path w="5197" h="27673" extrusionOk="0">
                  <a:moveTo>
                    <a:pt x="155" y="1313"/>
                  </a:moveTo>
                  <a:cubicBezTo>
                    <a:pt x="968" y="9712"/>
                    <a:pt x="-1606" y="19127"/>
                    <a:pt x="1917" y="26984"/>
                  </a:cubicBezTo>
                  <a:cubicBezTo>
                    <a:pt x="2391" y="28067"/>
                    <a:pt x="4084" y="27796"/>
                    <a:pt x="4355" y="26713"/>
                  </a:cubicBezTo>
                  <a:cubicBezTo>
                    <a:pt x="6387" y="18585"/>
                    <a:pt x="4287" y="9170"/>
                    <a:pt x="2865" y="1042"/>
                  </a:cubicBezTo>
                  <a:cubicBezTo>
                    <a:pt x="2594" y="-516"/>
                    <a:pt x="-48" y="-245"/>
                    <a:pt x="155" y="13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4" name="Google Shape;2532;p52">
              <a:extLst>
                <a:ext uri="{FF2B5EF4-FFF2-40B4-BE49-F238E27FC236}">
                  <a16:creationId xmlns:a16="http://schemas.microsoft.com/office/drawing/2014/main" id="{82FE0999-A02E-F3F1-8778-107BE6024582}"/>
                </a:ext>
              </a:extLst>
            </p:cNvPr>
            <p:cNvSpPr/>
            <p:nvPr/>
          </p:nvSpPr>
          <p:spPr>
            <a:xfrm>
              <a:off x="3316446" y="2948156"/>
              <a:ext cx="5245" cy="15421"/>
            </a:xfrm>
            <a:custGeom>
              <a:avLst/>
              <a:gdLst/>
              <a:ahLst/>
              <a:cxnLst/>
              <a:rect l="l" t="t" r="r" b="b"/>
              <a:pathLst>
                <a:path w="5245" h="15421" extrusionOk="0">
                  <a:moveTo>
                    <a:pt x="1348" y="1307"/>
                  </a:moveTo>
                  <a:cubicBezTo>
                    <a:pt x="-74" y="5980"/>
                    <a:pt x="-1361" y="11873"/>
                    <a:pt x="2974" y="15192"/>
                  </a:cubicBezTo>
                  <a:cubicBezTo>
                    <a:pt x="3922" y="15869"/>
                    <a:pt x="5141" y="14921"/>
                    <a:pt x="5209" y="13973"/>
                  </a:cubicBezTo>
                  <a:cubicBezTo>
                    <a:pt x="5480" y="9909"/>
                    <a:pt x="4125" y="6658"/>
                    <a:pt x="5073" y="2458"/>
                  </a:cubicBezTo>
                  <a:cubicBezTo>
                    <a:pt x="5615" y="20"/>
                    <a:pt x="2025" y="-1064"/>
                    <a:pt x="1348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5" name="Google Shape;2533;p52">
              <a:extLst>
                <a:ext uri="{FF2B5EF4-FFF2-40B4-BE49-F238E27FC236}">
                  <a16:creationId xmlns:a16="http://schemas.microsoft.com/office/drawing/2014/main" id="{AB4AD72C-AAE7-F4B1-E0E0-3FD0BC5ED796}"/>
                </a:ext>
              </a:extLst>
            </p:cNvPr>
            <p:cNvSpPr/>
            <p:nvPr/>
          </p:nvSpPr>
          <p:spPr>
            <a:xfrm>
              <a:off x="2948670" y="2251222"/>
              <a:ext cx="452165" cy="297316"/>
            </a:xfrm>
            <a:custGeom>
              <a:avLst/>
              <a:gdLst/>
              <a:ahLst/>
              <a:cxnLst/>
              <a:rect l="l" t="t" r="r" b="b"/>
              <a:pathLst>
                <a:path w="452165" h="297316" extrusionOk="0">
                  <a:moveTo>
                    <a:pt x="66898" y="200536"/>
                  </a:moveTo>
                  <a:cubicBezTo>
                    <a:pt x="112415" y="160980"/>
                    <a:pt x="158338" y="130365"/>
                    <a:pt x="210222" y="99817"/>
                  </a:cubicBezTo>
                  <a:cubicBezTo>
                    <a:pt x="235351" y="85593"/>
                    <a:pt x="425952" y="-15398"/>
                    <a:pt x="452165" y="2010"/>
                  </a:cubicBezTo>
                  <a:cubicBezTo>
                    <a:pt x="452165" y="2078"/>
                    <a:pt x="238670" y="120476"/>
                    <a:pt x="227223" y="127588"/>
                  </a:cubicBezTo>
                  <a:cubicBezTo>
                    <a:pt x="178726" y="158948"/>
                    <a:pt x="134835" y="190105"/>
                    <a:pt x="91282" y="228172"/>
                  </a:cubicBezTo>
                  <a:cubicBezTo>
                    <a:pt x="63782" y="253572"/>
                    <a:pt x="26393" y="309790"/>
                    <a:pt x="8647" y="294821"/>
                  </a:cubicBezTo>
                  <a:cubicBezTo>
                    <a:pt x="-26438" y="279310"/>
                    <a:pt x="55858" y="210832"/>
                    <a:pt x="66830" y="2005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6" name="Google Shape;2534;p52">
              <a:extLst>
                <a:ext uri="{FF2B5EF4-FFF2-40B4-BE49-F238E27FC236}">
                  <a16:creationId xmlns:a16="http://schemas.microsoft.com/office/drawing/2014/main" id="{FF4CE00C-CF34-82D5-50FE-820A6140933D}"/>
                </a:ext>
              </a:extLst>
            </p:cNvPr>
            <p:cNvSpPr/>
            <p:nvPr/>
          </p:nvSpPr>
          <p:spPr>
            <a:xfrm>
              <a:off x="3469720" y="3100508"/>
              <a:ext cx="449057" cy="345409"/>
            </a:xfrm>
            <a:custGeom>
              <a:avLst/>
              <a:gdLst/>
              <a:ahLst/>
              <a:cxnLst/>
              <a:rect l="l" t="t" r="r" b="b"/>
              <a:pathLst>
                <a:path w="449057" h="345409" extrusionOk="0">
                  <a:moveTo>
                    <a:pt x="279671" y="135941"/>
                  </a:moveTo>
                  <a:cubicBezTo>
                    <a:pt x="265041" y="144949"/>
                    <a:pt x="250749" y="152806"/>
                    <a:pt x="238150" y="159580"/>
                  </a:cubicBezTo>
                  <a:cubicBezTo>
                    <a:pt x="188841" y="185928"/>
                    <a:pt x="133773" y="218575"/>
                    <a:pt x="78435" y="230158"/>
                  </a:cubicBezTo>
                  <a:cubicBezTo>
                    <a:pt x="51613" y="235780"/>
                    <a:pt x="23232" y="235847"/>
                    <a:pt x="0" y="223317"/>
                  </a:cubicBezTo>
                  <a:cubicBezTo>
                    <a:pt x="18491" y="268563"/>
                    <a:pt x="36508" y="305342"/>
                    <a:pt x="51748" y="321666"/>
                  </a:cubicBezTo>
                  <a:cubicBezTo>
                    <a:pt x="77893" y="349639"/>
                    <a:pt x="128287" y="350859"/>
                    <a:pt x="184506" y="335890"/>
                  </a:cubicBezTo>
                  <a:cubicBezTo>
                    <a:pt x="219794" y="326475"/>
                    <a:pt x="257115" y="310693"/>
                    <a:pt x="292337" y="290982"/>
                  </a:cubicBezTo>
                  <a:cubicBezTo>
                    <a:pt x="327558" y="271272"/>
                    <a:pt x="360680" y="247701"/>
                    <a:pt x="387367" y="222775"/>
                  </a:cubicBezTo>
                  <a:cubicBezTo>
                    <a:pt x="418118" y="193988"/>
                    <a:pt x="440267" y="163711"/>
                    <a:pt x="446972" y="135941"/>
                  </a:cubicBezTo>
                  <a:cubicBezTo>
                    <a:pt x="449614" y="124900"/>
                    <a:pt x="449817" y="114266"/>
                    <a:pt x="447175" y="104309"/>
                  </a:cubicBezTo>
                  <a:cubicBezTo>
                    <a:pt x="441012" y="81280"/>
                    <a:pt x="416763" y="43146"/>
                    <a:pt x="385267" y="0"/>
                  </a:cubicBezTo>
                  <a:cubicBezTo>
                    <a:pt x="386554" y="58522"/>
                    <a:pt x="331284" y="104106"/>
                    <a:pt x="279739" y="135873"/>
                  </a:cubicBezTo>
                  <a:lnTo>
                    <a:pt x="279739" y="135873"/>
                  </a:lnTo>
                  <a:close/>
                  <a:moveTo>
                    <a:pt x="415747" y="92862"/>
                  </a:moveTo>
                  <a:cubicBezTo>
                    <a:pt x="411751" y="80806"/>
                    <a:pt x="406400" y="69088"/>
                    <a:pt x="400846" y="57709"/>
                  </a:cubicBezTo>
                  <a:cubicBezTo>
                    <a:pt x="400033" y="55948"/>
                    <a:pt x="402471" y="54593"/>
                    <a:pt x="403488" y="56286"/>
                  </a:cubicBezTo>
                  <a:cubicBezTo>
                    <a:pt x="416763" y="77690"/>
                    <a:pt x="437015" y="109863"/>
                    <a:pt x="420353" y="134722"/>
                  </a:cubicBezTo>
                  <a:cubicBezTo>
                    <a:pt x="419540" y="135941"/>
                    <a:pt x="417237" y="135534"/>
                    <a:pt x="417373" y="133841"/>
                  </a:cubicBezTo>
                  <a:cubicBezTo>
                    <a:pt x="418728" y="119685"/>
                    <a:pt x="420421" y="106748"/>
                    <a:pt x="415815" y="92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7" name="Google Shape;2535;p52">
              <a:extLst>
                <a:ext uri="{FF2B5EF4-FFF2-40B4-BE49-F238E27FC236}">
                  <a16:creationId xmlns:a16="http://schemas.microsoft.com/office/drawing/2014/main" id="{8F807698-4EA5-6FB8-4022-9BBBE79CCB10}"/>
                </a:ext>
              </a:extLst>
            </p:cNvPr>
            <p:cNvSpPr/>
            <p:nvPr/>
          </p:nvSpPr>
          <p:spPr>
            <a:xfrm>
              <a:off x="3532238" y="2863848"/>
              <a:ext cx="94149" cy="86427"/>
            </a:xfrm>
            <a:custGeom>
              <a:avLst/>
              <a:gdLst/>
              <a:ahLst/>
              <a:cxnLst/>
              <a:rect l="l" t="t" r="r" b="b"/>
              <a:pathLst>
                <a:path w="94149" h="86427" extrusionOk="0">
                  <a:moveTo>
                    <a:pt x="23368" y="86428"/>
                  </a:moveTo>
                  <a:cubicBezTo>
                    <a:pt x="47210" y="72271"/>
                    <a:pt x="69088" y="56964"/>
                    <a:pt x="86360" y="41859"/>
                  </a:cubicBezTo>
                  <a:cubicBezTo>
                    <a:pt x="89070" y="39489"/>
                    <a:pt x="91643" y="37118"/>
                    <a:pt x="94150" y="34815"/>
                  </a:cubicBezTo>
                  <a:cubicBezTo>
                    <a:pt x="88053" y="27229"/>
                    <a:pt x="82025" y="18288"/>
                    <a:pt x="76539" y="8399"/>
                  </a:cubicBezTo>
                  <a:cubicBezTo>
                    <a:pt x="74981" y="5622"/>
                    <a:pt x="73491" y="2777"/>
                    <a:pt x="72136" y="0"/>
                  </a:cubicBezTo>
                  <a:cubicBezTo>
                    <a:pt x="51410" y="17272"/>
                    <a:pt x="26551" y="34138"/>
                    <a:pt x="0" y="49649"/>
                  </a:cubicBezTo>
                  <a:cubicBezTo>
                    <a:pt x="6299" y="57302"/>
                    <a:pt x="12531" y="66379"/>
                    <a:pt x="18152" y="76471"/>
                  </a:cubicBezTo>
                  <a:lnTo>
                    <a:pt x="18491" y="77081"/>
                  </a:lnTo>
                  <a:cubicBezTo>
                    <a:pt x="20252" y="80196"/>
                    <a:pt x="21878" y="83312"/>
                    <a:pt x="23368" y="864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8" name="Google Shape;2536;p52">
              <a:extLst>
                <a:ext uri="{FF2B5EF4-FFF2-40B4-BE49-F238E27FC236}">
                  <a16:creationId xmlns:a16="http://schemas.microsoft.com/office/drawing/2014/main" id="{C1A6DB79-833D-A76D-D644-DA9BC6E70139}"/>
                </a:ext>
              </a:extLst>
            </p:cNvPr>
            <p:cNvSpPr/>
            <p:nvPr/>
          </p:nvSpPr>
          <p:spPr>
            <a:xfrm>
              <a:off x="3403545" y="2940454"/>
              <a:ext cx="96452" cy="68749"/>
            </a:xfrm>
            <a:custGeom>
              <a:avLst/>
              <a:gdLst/>
              <a:ahLst/>
              <a:cxnLst/>
              <a:rect l="l" t="t" r="r" b="b"/>
              <a:pathLst>
                <a:path w="96452" h="68749" extrusionOk="0">
                  <a:moveTo>
                    <a:pt x="91779" y="31157"/>
                  </a:moveTo>
                  <a:cubicBezTo>
                    <a:pt x="85818" y="20455"/>
                    <a:pt x="81212" y="9754"/>
                    <a:pt x="77961" y="0"/>
                  </a:cubicBezTo>
                  <a:cubicBezTo>
                    <a:pt x="51545" y="12734"/>
                    <a:pt x="24858" y="23639"/>
                    <a:pt x="0" y="31767"/>
                  </a:cubicBezTo>
                  <a:cubicBezTo>
                    <a:pt x="2100" y="35086"/>
                    <a:pt x="4132" y="38540"/>
                    <a:pt x="6164" y="42130"/>
                  </a:cubicBezTo>
                  <a:cubicBezTo>
                    <a:pt x="11176" y="51206"/>
                    <a:pt x="15308" y="60215"/>
                    <a:pt x="18356" y="68749"/>
                  </a:cubicBezTo>
                  <a:cubicBezTo>
                    <a:pt x="24655" y="67056"/>
                    <a:pt x="31225" y="65024"/>
                    <a:pt x="37931" y="62789"/>
                  </a:cubicBezTo>
                  <a:cubicBezTo>
                    <a:pt x="56557" y="56625"/>
                    <a:pt x="76539" y="48565"/>
                    <a:pt x="96452" y="39218"/>
                  </a:cubicBezTo>
                  <a:cubicBezTo>
                    <a:pt x="94894" y="36644"/>
                    <a:pt x="93269" y="34002"/>
                    <a:pt x="91779" y="31225"/>
                  </a:cubicBezTo>
                  <a:lnTo>
                    <a:pt x="91779" y="3122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9" name="Google Shape;2537;p52">
              <a:extLst>
                <a:ext uri="{FF2B5EF4-FFF2-40B4-BE49-F238E27FC236}">
                  <a16:creationId xmlns:a16="http://schemas.microsoft.com/office/drawing/2014/main" id="{F991DF68-3F0C-0995-BA64-88842D5B6037}"/>
                </a:ext>
              </a:extLst>
            </p:cNvPr>
            <p:cNvSpPr/>
            <p:nvPr/>
          </p:nvSpPr>
          <p:spPr>
            <a:xfrm>
              <a:off x="3469720" y="3100508"/>
              <a:ext cx="449057" cy="345409"/>
            </a:xfrm>
            <a:custGeom>
              <a:avLst/>
              <a:gdLst/>
              <a:ahLst/>
              <a:cxnLst/>
              <a:rect l="l" t="t" r="r" b="b"/>
              <a:pathLst>
                <a:path w="449057" h="345409" extrusionOk="0">
                  <a:moveTo>
                    <a:pt x="238150" y="159580"/>
                  </a:moveTo>
                  <a:cubicBezTo>
                    <a:pt x="188841" y="185928"/>
                    <a:pt x="133773" y="218575"/>
                    <a:pt x="78435" y="230158"/>
                  </a:cubicBezTo>
                  <a:cubicBezTo>
                    <a:pt x="51613" y="235780"/>
                    <a:pt x="23232" y="235847"/>
                    <a:pt x="0" y="223317"/>
                  </a:cubicBezTo>
                  <a:cubicBezTo>
                    <a:pt x="18491" y="268563"/>
                    <a:pt x="36508" y="305342"/>
                    <a:pt x="51748" y="321666"/>
                  </a:cubicBezTo>
                  <a:cubicBezTo>
                    <a:pt x="77893" y="349639"/>
                    <a:pt x="128287" y="350859"/>
                    <a:pt x="184506" y="335890"/>
                  </a:cubicBezTo>
                  <a:cubicBezTo>
                    <a:pt x="219794" y="326475"/>
                    <a:pt x="257115" y="310693"/>
                    <a:pt x="292337" y="290982"/>
                  </a:cubicBezTo>
                  <a:cubicBezTo>
                    <a:pt x="327558" y="271272"/>
                    <a:pt x="360680" y="247701"/>
                    <a:pt x="387367" y="222775"/>
                  </a:cubicBezTo>
                  <a:cubicBezTo>
                    <a:pt x="418118" y="193988"/>
                    <a:pt x="440267" y="163711"/>
                    <a:pt x="446972" y="135941"/>
                  </a:cubicBezTo>
                  <a:cubicBezTo>
                    <a:pt x="449614" y="124900"/>
                    <a:pt x="449817" y="114266"/>
                    <a:pt x="447175" y="104309"/>
                  </a:cubicBezTo>
                  <a:cubicBezTo>
                    <a:pt x="441012" y="81280"/>
                    <a:pt x="416763" y="43146"/>
                    <a:pt x="385267" y="0"/>
                  </a:cubicBezTo>
                  <a:cubicBezTo>
                    <a:pt x="386554" y="58522"/>
                    <a:pt x="331284" y="104106"/>
                    <a:pt x="279739" y="135873"/>
                  </a:cubicBezTo>
                  <a:cubicBezTo>
                    <a:pt x="265108" y="144882"/>
                    <a:pt x="250816" y="152739"/>
                    <a:pt x="238218" y="159512"/>
                  </a:cubicBezTo>
                  <a:lnTo>
                    <a:pt x="238218" y="159512"/>
                  </a:lnTo>
                  <a:close/>
                  <a:moveTo>
                    <a:pt x="415747" y="92862"/>
                  </a:moveTo>
                  <a:cubicBezTo>
                    <a:pt x="411751" y="80806"/>
                    <a:pt x="406400" y="69088"/>
                    <a:pt x="400846" y="57709"/>
                  </a:cubicBezTo>
                  <a:cubicBezTo>
                    <a:pt x="400033" y="55948"/>
                    <a:pt x="402471" y="54593"/>
                    <a:pt x="403488" y="56286"/>
                  </a:cubicBezTo>
                  <a:cubicBezTo>
                    <a:pt x="416763" y="77690"/>
                    <a:pt x="437015" y="109863"/>
                    <a:pt x="420353" y="134722"/>
                  </a:cubicBezTo>
                  <a:cubicBezTo>
                    <a:pt x="419540" y="135941"/>
                    <a:pt x="417237" y="135534"/>
                    <a:pt x="417373" y="133841"/>
                  </a:cubicBezTo>
                  <a:cubicBezTo>
                    <a:pt x="418728" y="119685"/>
                    <a:pt x="420421" y="106748"/>
                    <a:pt x="415815" y="92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0" name="Google Shape;2538;p52">
              <a:extLst>
                <a:ext uri="{FF2B5EF4-FFF2-40B4-BE49-F238E27FC236}">
                  <a16:creationId xmlns:a16="http://schemas.microsoft.com/office/drawing/2014/main" id="{86FE626A-F497-1715-E03D-4AE059D11A46}"/>
                </a:ext>
              </a:extLst>
            </p:cNvPr>
            <p:cNvSpPr/>
            <p:nvPr/>
          </p:nvSpPr>
          <p:spPr>
            <a:xfrm>
              <a:off x="3469652" y="3316781"/>
              <a:ext cx="217762" cy="129137"/>
            </a:xfrm>
            <a:custGeom>
              <a:avLst/>
              <a:gdLst/>
              <a:ahLst/>
              <a:cxnLst/>
              <a:rect l="l" t="t" r="r" b="b"/>
              <a:pathLst>
                <a:path w="217762" h="129137" extrusionOk="0">
                  <a:moveTo>
                    <a:pt x="124155" y="0"/>
                  </a:moveTo>
                  <a:cubicBezTo>
                    <a:pt x="109051" y="5825"/>
                    <a:pt x="93743" y="10634"/>
                    <a:pt x="78435" y="13885"/>
                  </a:cubicBezTo>
                  <a:cubicBezTo>
                    <a:pt x="51613" y="19507"/>
                    <a:pt x="23232" y="19575"/>
                    <a:pt x="0" y="7044"/>
                  </a:cubicBezTo>
                  <a:cubicBezTo>
                    <a:pt x="18491" y="52290"/>
                    <a:pt x="36508" y="89069"/>
                    <a:pt x="51748" y="105393"/>
                  </a:cubicBezTo>
                  <a:cubicBezTo>
                    <a:pt x="77893" y="133367"/>
                    <a:pt x="128287" y="134586"/>
                    <a:pt x="184506" y="119617"/>
                  </a:cubicBezTo>
                  <a:cubicBezTo>
                    <a:pt x="195411" y="116705"/>
                    <a:pt x="206587" y="113182"/>
                    <a:pt x="217762" y="109118"/>
                  </a:cubicBezTo>
                  <a:cubicBezTo>
                    <a:pt x="182744" y="83380"/>
                    <a:pt x="152061" y="46330"/>
                    <a:pt x="124088" y="68"/>
                  </a:cubicBezTo>
                  <a:close/>
                </a:path>
              </a:pathLst>
            </a:custGeom>
            <a:solidFill>
              <a:srgbClr val="35002F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1" name="Google Shape;2539;p52">
              <a:extLst>
                <a:ext uri="{FF2B5EF4-FFF2-40B4-BE49-F238E27FC236}">
                  <a16:creationId xmlns:a16="http://schemas.microsoft.com/office/drawing/2014/main" id="{F4E6E51A-988C-5A94-2925-4EC048B961D5}"/>
                </a:ext>
              </a:extLst>
            </p:cNvPr>
            <p:cNvSpPr/>
            <p:nvPr/>
          </p:nvSpPr>
          <p:spPr>
            <a:xfrm>
              <a:off x="3365953" y="3011168"/>
              <a:ext cx="220201" cy="310473"/>
            </a:xfrm>
            <a:custGeom>
              <a:avLst/>
              <a:gdLst/>
              <a:ahLst/>
              <a:cxnLst/>
              <a:rect l="l" t="t" r="r" b="b"/>
              <a:pathLst>
                <a:path w="220201" h="310473" extrusionOk="0">
                  <a:moveTo>
                    <a:pt x="94623" y="289831"/>
                  </a:moveTo>
                  <a:cubicBezTo>
                    <a:pt x="128490" y="324104"/>
                    <a:pt x="180509" y="308932"/>
                    <a:pt x="220201" y="292676"/>
                  </a:cubicBezTo>
                  <a:cubicBezTo>
                    <a:pt x="208280" y="271882"/>
                    <a:pt x="196901" y="249326"/>
                    <a:pt x="185792" y="225281"/>
                  </a:cubicBezTo>
                  <a:cubicBezTo>
                    <a:pt x="155922" y="160392"/>
                    <a:pt x="128693" y="84260"/>
                    <a:pt x="101329" y="0"/>
                  </a:cubicBezTo>
                  <a:cubicBezTo>
                    <a:pt x="94285" y="2709"/>
                    <a:pt x="87308" y="5148"/>
                    <a:pt x="80602" y="7383"/>
                  </a:cubicBezTo>
                  <a:cubicBezTo>
                    <a:pt x="73762" y="9618"/>
                    <a:pt x="67056" y="11650"/>
                    <a:pt x="60621" y="13343"/>
                  </a:cubicBezTo>
                  <a:cubicBezTo>
                    <a:pt x="61095" y="15308"/>
                    <a:pt x="61434" y="17204"/>
                    <a:pt x="61773" y="18965"/>
                  </a:cubicBezTo>
                  <a:cubicBezTo>
                    <a:pt x="64550" y="35221"/>
                    <a:pt x="61773" y="47820"/>
                    <a:pt x="52764" y="52832"/>
                  </a:cubicBezTo>
                  <a:cubicBezTo>
                    <a:pt x="43755" y="57844"/>
                    <a:pt x="31564" y="53509"/>
                    <a:pt x="19236" y="42537"/>
                  </a:cubicBezTo>
                  <a:cubicBezTo>
                    <a:pt x="12937" y="36915"/>
                    <a:pt x="6367" y="29464"/>
                    <a:pt x="0" y="20591"/>
                  </a:cubicBezTo>
                  <a:cubicBezTo>
                    <a:pt x="8128" y="41724"/>
                    <a:pt x="18762" y="73423"/>
                    <a:pt x="31089" y="110067"/>
                  </a:cubicBezTo>
                  <a:cubicBezTo>
                    <a:pt x="43011" y="145559"/>
                    <a:pt x="56557" y="185792"/>
                    <a:pt x="70646" y="225213"/>
                  </a:cubicBezTo>
                  <a:cubicBezTo>
                    <a:pt x="78503" y="247294"/>
                    <a:pt x="86563" y="269172"/>
                    <a:pt x="94623" y="289763"/>
                  </a:cubicBezTo>
                  <a:close/>
                </a:path>
              </a:pathLst>
            </a:custGeom>
            <a:solidFill>
              <a:srgbClr val="35002F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12" name="Google Shape;2540;p52">
            <a:extLst>
              <a:ext uri="{FF2B5EF4-FFF2-40B4-BE49-F238E27FC236}">
                <a16:creationId xmlns:a16="http://schemas.microsoft.com/office/drawing/2014/main" id="{26C139AA-A714-B6A8-F142-34898E863523}"/>
              </a:ext>
            </a:extLst>
          </p:cNvPr>
          <p:cNvGrpSpPr/>
          <p:nvPr/>
        </p:nvGrpSpPr>
        <p:grpSpPr>
          <a:xfrm>
            <a:off x="2184780" y="1387708"/>
            <a:ext cx="279944" cy="347149"/>
            <a:chOff x="1190100" y="6364077"/>
            <a:chExt cx="224278" cy="278120"/>
          </a:xfrm>
        </p:grpSpPr>
        <p:sp>
          <p:nvSpPr>
            <p:cNvPr id="2113" name="Google Shape;2541;p52">
              <a:extLst>
                <a:ext uri="{FF2B5EF4-FFF2-40B4-BE49-F238E27FC236}">
                  <a16:creationId xmlns:a16="http://schemas.microsoft.com/office/drawing/2014/main" id="{8F78FAC5-87DD-2171-F1B0-2F0919C275CE}"/>
                </a:ext>
              </a:extLst>
            </p:cNvPr>
            <p:cNvSpPr/>
            <p:nvPr/>
          </p:nvSpPr>
          <p:spPr>
            <a:xfrm>
              <a:off x="1247636" y="6422463"/>
              <a:ext cx="40526" cy="179583"/>
            </a:xfrm>
            <a:custGeom>
              <a:avLst/>
              <a:gdLst/>
              <a:ahLst/>
              <a:cxnLst/>
              <a:rect l="l" t="t" r="r" b="b"/>
              <a:pathLst>
                <a:path w="40526" h="179583" extrusionOk="0">
                  <a:moveTo>
                    <a:pt x="79" y="7326"/>
                  </a:moveTo>
                  <a:cubicBezTo>
                    <a:pt x="-463" y="3872"/>
                    <a:pt x="1840" y="621"/>
                    <a:pt x="5294" y="79"/>
                  </a:cubicBezTo>
                  <a:cubicBezTo>
                    <a:pt x="8749" y="-463"/>
                    <a:pt x="12000" y="1840"/>
                    <a:pt x="12542" y="5294"/>
                  </a:cubicBezTo>
                  <a:lnTo>
                    <a:pt x="40448" y="172189"/>
                  </a:lnTo>
                  <a:cubicBezTo>
                    <a:pt x="40990" y="175644"/>
                    <a:pt x="38687" y="178895"/>
                    <a:pt x="35232" y="179505"/>
                  </a:cubicBezTo>
                  <a:cubicBezTo>
                    <a:pt x="31778" y="180046"/>
                    <a:pt x="28527" y="177743"/>
                    <a:pt x="27985" y="174289"/>
                  </a:cubicBezTo>
                  <a:lnTo>
                    <a:pt x="79" y="739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4" name="Google Shape;2542;p52">
              <a:extLst>
                <a:ext uri="{FF2B5EF4-FFF2-40B4-BE49-F238E27FC236}">
                  <a16:creationId xmlns:a16="http://schemas.microsoft.com/office/drawing/2014/main" id="{CC5370FB-EC40-003E-D34A-E7EBCEA553EE}"/>
                </a:ext>
              </a:extLst>
            </p:cNvPr>
            <p:cNvSpPr/>
            <p:nvPr/>
          </p:nvSpPr>
          <p:spPr>
            <a:xfrm>
              <a:off x="1195466" y="6561958"/>
              <a:ext cx="90734" cy="73871"/>
            </a:xfrm>
            <a:custGeom>
              <a:avLst/>
              <a:gdLst/>
              <a:ahLst/>
              <a:cxnLst/>
              <a:rect l="l" t="t" r="r" b="b"/>
              <a:pathLst>
                <a:path w="90734" h="73871" extrusionOk="0">
                  <a:moveTo>
                    <a:pt x="82323" y="26124"/>
                  </a:moveTo>
                  <a:cubicBezTo>
                    <a:pt x="122082" y="76246"/>
                    <a:pt x="8426" y="96296"/>
                    <a:pt x="298" y="39535"/>
                  </a:cubicBezTo>
                  <a:cubicBezTo>
                    <a:pt x="-4173" y="7904"/>
                    <a:pt x="42563" y="-23999"/>
                    <a:pt x="82323" y="26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5" name="Google Shape;2543;p52">
              <a:extLst>
                <a:ext uri="{FF2B5EF4-FFF2-40B4-BE49-F238E27FC236}">
                  <a16:creationId xmlns:a16="http://schemas.microsoft.com/office/drawing/2014/main" id="{EE40E2DC-D1D6-6AFF-33A0-2F91BA287B1F}"/>
                </a:ext>
              </a:extLst>
            </p:cNvPr>
            <p:cNvSpPr/>
            <p:nvPr/>
          </p:nvSpPr>
          <p:spPr>
            <a:xfrm>
              <a:off x="1190100" y="6555624"/>
              <a:ext cx="101380" cy="86573"/>
            </a:xfrm>
            <a:custGeom>
              <a:avLst/>
              <a:gdLst/>
              <a:ahLst/>
              <a:cxnLst/>
              <a:rect l="l" t="t" r="r" b="b"/>
              <a:pathLst>
                <a:path w="101380" h="86573" extrusionOk="0">
                  <a:moveTo>
                    <a:pt x="83828" y="36861"/>
                  </a:moveTo>
                  <a:cubicBezTo>
                    <a:pt x="90262" y="44921"/>
                    <a:pt x="91820" y="51559"/>
                    <a:pt x="90127" y="56571"/>
                  </a:cubicBezTo>
                  <a:cubicBezTo>
                    <a:pt x="88230" y="62396"/>
                    <a:pt x="82337" y="67002"/>
                    <a:pt x="74548" y="70118"/>
                  </a:cubicBezTo>
                  <a:cubicBezTo>
                    <a:pt x="66014" y="73505"/>
                    <a:pt x="55515" y="74724"/>
                    <a:pt x="45423" y="73505"/>
                  </a:cubicBezTo>
                  <a:cubicBezTo>
                    <a:pt x="28760" y="71405"/>
                    <a:pt x="13317" y="62532"/>
                    <a:pt x="10811" y="44921"/>
                  </a:cubicBezTo>
                  <a:cubicBezTo>
                    <a:pt x="10066" y="39638"/>
                    <a:pt x="11217" y="34219"/>
                    <a:pt x="13859" y="29478"/>
                  </a:cubicBezTo>
                  <a:cubicBezTo>
                    <a:pt x="16772" y="24127"/>
                    <a:pt x="21445" y="19521"/>
                    <a:pt x="27270" y="16541"/>
                  </a:cubicBezTo>
                  <a:cubicBezTo>
                    <a:pt x="33231" y="13425"/>
                    <a:pt x="40410" y="12070"/>
                    <a:pt x="48132" y="13222"/>
                  </a:cubicBezTo>
                  <a:cubicBezTo>
                    <a:pt x="59376" y="14915"/>
                    <a:pt x="71839" y="21959"/>
                    <a:pt x="83760" y="36996"/>
                  </a:cubicBezTo>
                  <a:lnTo>
                    <a:pt x="83760" y="36996"/>
                  </a:lnTo>
                  <a:close/>
                  <a:moveTo>
                    <a:pt x="100016" y="61109"/>
                  </a:moveTo>
                  <a:cubicBezTo>
                    <a:pt x="103132" y="51559"/>
                    <a:pt x="101167" y="40315"/>
                    <a:pt x="91481" y="28123"/>
                  </a:cubicBezTo>
                  <a:cubicBezTo>
                    <a:pt x="77664" y="10716"/>
                    <a:pt x="62966" y="2520"/>
                    <a:pt x="49487" y="488"/>
                  </a:cubicBezTo>
                  <a:cubicBezTo>
                    <a:pt x="39801" y="-935"/>
                    <a:pt x="30725" y="826"/>
                    <a:pt x="23071" y="4823"/>
                  </a:cubicBezTo>
                  <a:cubicBezTo>
                    <a:pt x="15349" y="8819"/>
                    <a:pt x="9050" y="15118"/>
                    <a:pt x="4986" y="22501"/>
                  </a:cubicBezTo>
                  <a:cubicBezTo>
                    <a:pt x="922" y="29884"/>
                    <a:pt x="-839" y="38419"/>
                    <a:pt x="380" y="46953"/>
                  </a:cubicBezTo>
                  <a:cubicBezTo>
                    <a:pt x="3835" y="71337"/>
                    <a:pt x="23342" y="83461"/>
                    <a:pt x="44271" y="86035"/>
                  </a:cubicBezTo>
                  <a:cubicBezTo>
                    <a:pt x="55854" y="87458"/>
                    <a:pt x="67910" y="86035"/>
                    <a:pt x="77867" y="82106"/>
                  </a:cubicBezTo>
                  <a:cubicBezTo>
                    <a:pt x="88501" y="77907"/>
                    <a:pt x="96832" y="70795"/>
                    <a:pt x="99948" y="611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6" name="Google Shape;2544;p52">
              <a:extLst>
                <a:ext uri="{FF2B5EF4-FFF2-40B4-BE49-F238E27FC236}">
                  <a16:creationId xmlns:a16="http://schemas.microsoft.com/office/drawing/2014/main" id="{EE31C25C-2590-9385-B48C-71788F2ADE3B}"/>
                </a:ext>
              </a:extLst>
            </p:cNvPr>
            <p:cNvSpPr/>
            <p:nvPr/>
          </p:nvSpPr>
          <p:spPr>
            <a:xfrm>
              <a:off x="1368879" y="6364077"/>
              <a:ext cx="40594" cy="179515"/>
            </a:xfrm>
            <a:custGeom>
              <a:avLst/>
              <a:gdLst/>
              <a:ahLst/>
              <a:cxnLst/>
              <a:rect l="l" t="t" r="r" b="b"/>
              <a:pathLst>
                <a:path w="40594" h="179515" extrusionOk="0">
                  <a:moveTo>
                    <a:pt x="79" y="7326"/>
                  </a:moveTo>
                  <a:cubicBezTo>
                    <a:pt x="-463" y="3872"/>
                    <a:pt x="1840" y="621"/>
                    <a:pt x="5294" y="79"/>
                  </a:cubicBezTo>
                  <a:cubicBezTo>
                    <a:pt x="8749" y="-463"/>
                    <a:pt x="12000" y="1840"/>
                    <a:pt x="12610" y="5294"/>
                  </a:cubicBezTo>
                  <a:lnTo>
                    <a:pt x="40516" y="172189"/>
                  </a:lnTo>
                  <a:cubicBezTo>
                    <a:pt x="41058" y="175644"/>
                    <a:pt x="38755" y="178895"/>
                    <a:pt x="35300" y="179437"/>
                  </a:cubicBezTo>
                  <a:cubicBezTo>
                    <a:pt x="31846" y="179979"/>
                    <a:pt x="28595" y="177676"/>
                    <a:pt x="28053" y="174221"/>
                  </a:cubicBezTo>
                  <a:lnTo>
                    <a:pt x="147" y="73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7" name="Google Shape;2545;p52">
              <a:extLst>
                <a:ext uri="{FF2B5EF4-FFF2-40B4-BE49-F238E27FC236}">
                  <a16:creationId xmlns:a16="http://schemas.microsoft.com/office/drawing/2014/main" id="{4EA2D6A7-3E88-22CD-9DB5-AFF9109DD741}"/>
                </a:ext>
              </a:extLst>
            </p:cNvPr>
            <p:cNvSpPr/>
            <p:nvPr/>
          </p:nvSpPr>
          <p:spPr>
            <a:xfrm>
              <a:off x="1309508" y="6520574"/>
              <a:ext cx="99190" cy="73244"/>
            </a:xfrm>
            <a:custGeom>
              <a:avLst/>
              <a:gdLst/>
              <a:ahLst/>
              <a:cxnLst/>
              <a:rect l="l" t="t" r="r" b="b"/>
              <a:pathLst>
                <a:path w="99190" h="73244" extrusionOk="0">
                  <a:moveTo>
                    <a:pt x="85459" y="14202"/>
                  </a:moveTo>
                  <a:cubicBezTo>
                    <a:pt x="138359" y="51456"/>
                    <a:pt x="22806" y="103610"/>
                    <a:pt x="1944" y="50846"/>
                  </a:cubicBezTo>
                  <a:cubicBezTo>
                    <a:pt x="-9706" y="21450"/>
                    <a:pt x="32627" y="-23051"/>
                    <a:pt x="85459" y="142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8" name="Google Shape;2546;p52">
              <a:extLst>
                <a:ext uri="{FF2B5EF4-FFF2-40B4-BE49-F238E27FC236}">
                  <a16:creationId xmlns:a16="http://schemas.microsoft.com/office/drawing/2014/main" id="{9D613310-1544-D67D-E069-64CF129058ED}"/>
                </a:ext>
              </a:extLst>
            </p:cNvPr>
            <p:cNvSpPr/>
            <p:nvPr/>
          </p:nvSpPr>
          <p:spPr>
            <a:xfrm>
              <a:off x="1303702" y="6514303"/>
              <a:ext cx="110676" cy="85883"/>
            </a:xfrm>
            <a:custGeom>
              <a:avLst/>
              <a:gdLst/>
              <a:ahLst/>
              <a:cxnLst/>
              <a:rect l="l" t="t" r="r" b="b"/>
              <a:pathLst>
                <a:path w="110676" h="85883" extrusionOk="0">
                  <a:moveTo>
                    <a:pt x="88150" y="25824"/>
                  </a:moveTo>
                  <a:cubicBezTo>
                    <a:pt x="96685" y="31852"/>
                    <a:pt x="99733" y="37813"/>
                    <a:pt x="99123" y="43164"/>
                  </a:cubicBezTo>
                  <a:cubicBezTo>
                    <a:pt x="98378" y="49327"/>
                    <a:pt x="93162" y="55559"/>
                    <a:pt x="85644" y="60774"/>
                  </a:cubicBezTo>
                  <a:cubicBezTo>
                    <a:pt x="77381" y="66464"/>
                    <a:pt x="66611" y="70731"/>
                    <a:pt x="55638" y="72425"/>
                  </a:cubicBezTo>
                  <a:cubicBezTo>
                    <a:pt x="37621" y="75202"/>
                    <a:pt x="19401" y="71002"/>
                    <a:pt x="12898" y="54611"/>
                  </a:cubicBezTo>
                  <a:cubicBezTo>
                    <a:pt x="10934" y="49666"/>
                    <a:pt x="11002" y="44112"/>
                    <a:pt x="12695" y="38761"/>
                  </a:cubicBezTo>
                  <a:cubicBezTo>
                    <a:pt x="14592" y="32733"/>
                    <a:pt x="18520" y="26908"/>
                    <a:pt x="24007" y="22302"/>
                  </a:cubicBezTo>
                  <a:cubicBezTo>
                    <a:pt x="29629" y="17560"/>
                    <a:pt x="36876" y="14174"/>
                    <a:pt x="45275" y="13022"/>
                  </a:cubicBezTo>
                  <a:cubicBezTo>
                    <a:pt x="57535" y="11397"/>
                    <a:pt x="72233" y="14648"/>
                    <a:pt x="88082" y="25824"/>
                  </a:cubicBezTo>
                  <a:lnTo>
                    <a:pt x="88082" y="25824"/>
                  </a:lnTo>
                  <a:close/>
                  <a:moveTo>
                    <a:pt x="110502" y="44722"/>
                  </a:moveTo>
                  <a:cubicBezTo>
                    <a:pt x="111654" y="34562"/>
                    <a:pt x="107183" y="24199"/>
                    <a:pt x="94314" y="15190"/>
                  </a:cubicBezTo>
                  <a:cubicBezTo>
                    <a:pt x="75958" y="2253"/>
                    <a:pt x="58618" y="-1473"/>
                    <a:pt x="43988" y="492"/>
                  </a:cubicBezTo>
                  <a:cubicBezTo>
                    <a:pt x="33422" y="1914"/>
                    <a:pt x="24278" y="6249"/>
                    <a:pt x="17098" y="12277"/>
                  </a:cubicBezTo>
                  <a:cubicBezTo>
                    <a:pt x="9783" y="18373"/>
                    <a:pt x="4567" y="26298"/>
                    <a:pt x="1926" y="34629"/>
                  </a:cubicBezTo>
                  <a:cubicBezTo>
                    <a:pt x="-716" y="42960"/>
                    <a:pt x="-716" y="51766"/>
                    <a:pt x="2400" y="59691"/>
                  </a:cubicBezTo>
                  <a:cubicBezTo>
                    <a:pt x="11408" y="82381"/>
                    <a:pt x="34573" y="88477"/>
                    <a:pt x="57196" y="84955"/>
                  </a:cubicBezTo>
                  <a:cubicBezTo>
                    <a:pt x="69727" y="83059"/>
                    <a:pt x="82190" y="78114"/>
                    <a:pt x="91740" y="71476"/>
                  </a:cubicBezTo>
                  <a:cubicBezTo>
                    <a:pt x="102035" y="64364"/>
                    <a:pt x="109283" y="55017"/>
                    <a:pt x="110502" y="447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9" name="Google Shape;2547;p52">
              <a:extLst>
                <a:ext uri="{FF2B5EF4-FFF2-40B4-BE49-F238E27FC236}">
                  <a16:creationId xmlns:a16="http://schemas.microsoft.com/office/drawing/2014/main" id="{ACBBC697-C1F4-2735-0158-DCB1618CD2DB}"/>
                </a:ext>
              </a:extLst>
            </p:cNvPr>
            <p:cNvSpPr/>
            <p:nvPr/>
          </p:nvSpPr>
          <p:spPr>
            <a:xfrm>
              <a:off x="1253947" y="6370387"/>
              <a:ext cx="130318" cy="111082"/>
            </a:xfrm>
            <a:custGeom>
              <a:avLst/>
              <a:gdLst/>
              <a:ahLst/>
              <a:cxnLst/>
              <a:rect l="l" t="t" r="r" b="b"/>
              <a:pathLst>
                <a:path w="130318" h="111082" extrusionOk="0">
                  <a:moveTo>
                    <a:pt x="0" y="58386"/>
                  </a:moveTo>
                  <a:lnTo>
                    <a:pt x="121243" y="0"/>
                  </a:lnTo>
                  <a:lnTo>
                    <a:pt x="130319" y="54254"/>
                  </a:lnTo>
                  <a:lnTo>
                    <a:pt x="8805" y="111082"/>
                  </a:lnTo>
                  <a:lnTo>
                    <a:pt x="0" y="5838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0" name="Google Shape;2548;p52">
              <a:extLst>
                <a:ext uri="{FF2B5EF4-FFF2-40B4-BE49-F238E27FC236}">
                  <a16:creationId xmlns:a16="http://schemas.microsoft.com/office/drawing/2014/main" id="{7849ED82-D0EC-6FD0-6105-11FAAB6F18E1}"/>
                </a:ext>
              </a:extLst>
            </p:cNvPr>
            <p:cNvSpPr/>
            <p:nvPr/>
          </p:nvSpPr>
          <p:spPr>
            <a:xfrm>
              <a:off x="1247631" y="6364078"/>
              <a:ext cx="142945" cy="123618"/>
            </a:xfrm>
            <a:custGeom>
              <a:avLst/>
              <a:gdLst/>
              <a:ahLst/>
              <a:cxnLst/>
              <a:rect l="l" t="t" r="r" b="b"/>
              <a:pathLst>
                <a:path w="142945" h="123618" extrusionOk="0">
                  <a:moveTo>
                    <a:pt x="3742" y="58938"/>
                  </a:moveTo>
                  <a:lnTo>
                    <a:pt x="124782" y="619"/>
                  </a:lnTo>
                  <a:cubicBezTo>
                    <a:pt x="127897" y="-871"/>
                    <a:pt x="131690" y="416"/>
                    <a:pt x="133248" y="3532"/>
                  </a:cubicBezTo>
                  <a:cubicBezTo>
                    <a:pt x="133519" y="4074"/>
                    <a:pt x="133722" y="4684"/>
                    <a:pt x="133790" y="5225"/>
                  </a:cubicBezTo>
                  <a:lnTo>
                    <a:pt x="142866" y="59480"/>
                  </a:lnTo>
                  <a:cubicBezTo>
                    <a:pt x="143341" y="62460"/>
                    <a:pt x="141647" y="65372"/>
                    <a:pt x="138938" y="66388"/>
                  </a:cubicBezTo>
                  <a:lnTo>
                    <a:pt x="17763" y="123013"/>
                  </a:lnTo>
                  <a:cubicBezTo>
                    <a:pt x="14579" y="124504"/>
                    <a:pt x="10854" y="123149"/>
                    <a:pt x="9364" y="119965"/>
                  </a:cubicBezTo>
                  <a:cubicBezTo>
                    <a:pt x="9093" y="119424"/>
                    <a:pt x="8958" y="118882"/>
                    <a:pt x="8890" y="118340"/>
                  </a:cubicBezTo>
                  <a:lnTo>
                    <a:pt x="85" y="65644"/>
                  </a:lnTo>
                  <a:cubicBezTo>
                    <a:pt x="-390" y="62731"/>
                    <a:pt x="1168" y="59954"/>
                    <a:pt x="3810" y="58802"/>
                  </a:cubicBezTo>
                  <a:lnTo>
                    <a:pt x="3810" y="58802"/>
                  </a:lnTo>
                  <a:close/>
                  <a:moveTo>
                    <a:pt x="122682" y="15656"/>
                  </a:moveTo>
                  <a:lnTo>
                    <a:pt x="13293" y="68353"/>
                  </a:lnTo>
                  <a:lnTo>
                    <a:pt x="19930" y="108112"/>
                  </a:lnTo>
                  <a:lnTo>
                    <a:pt x="129591" y="56838"/>
                  </a:lnTo>
                  <a:lnTo>
                    <a:pt x="122682" y="1558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1" name="Google Shape;2549;p52">
              <a:extLst>
                <a:ext uri="{FF2B5EF4-FFF2-40B4-BE49-F238E27FC236}">
                  <a16:creationId xmlns:a16="http://schemas.microsoft.com/office/drawing/2014/main" id="{B877BE6D-E89C-6C79-C8B8-639BE4F76938}"/>
                </a:ext>
              </a:extLst>
            </p:cNvPr>
            <p:cNvSpPr/>
            <p:nvPr/>
          </p:nvSpPr>
          <p:spPr>
            <a:xfrm>
              <a:off x="1338232" y="6536037"/>
              <a:ext cx="49941" cy="18226"/>
            </a:xfrm>
            <a:custGeom>
              <a:avLst/>
              <a:gdLst/>
              <a:ahLst/>
              <a:cxnLst/>
              <a:rect l="l" t="t" r="r" b="b"/>
              <a:pathLst>
                <a:path w="49941" h="18226" extrusionOk="0">
                  <a:moveTo>
                    <a:pt x="49284" y="18111"/>
                  </a:moveTo>
                  <a:cubicBezTo>
                    <a:pt x="35602" y="6393"/>
                    <a:pt x="18533" y="4158"/>
                    <a:pt x="2684" y="10119"/>
                  </a:cubicBezTo>
                  <a:cubicBezTo>
                    <a:pt x="720" y="10864"/>
                    <a:pt x="-974" y="7748"/>
                    <a:pt x="652" y="6258"/>
                  </a:cubicBezTo>
                  <a:cubicBezTo>
                    <a:pt x="15350" y="-7966"/>
                    <a:pt x="38447" y="4768"/>
                    <a:pt x="49826" y="17569"/>
                  </a:cubicBezTo>
                  <a:cubicBezTo>
                    <a:pt x="50165" y="17976"/>
                    <a:pt x="49691" y="18450"/>
                    <a:pt x="49284" y="181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2" name="Google Shape;2550;p52">
              <a:extLst>
                <a:ext uri="{FF2B5EF4-FFF2-40B4-BE49-F238E27FC236}">
                  <a16:creationId xmlns:a16="http://schemas.microsoft.com/office/drawing/2014/main" id="{F40B9B45-BC1D-FEDF-FAD4-935ED2676E2E}"/>
                </a:ext>
              </a:extLst>
            </p:cNvPr>
            <p:cNvSpPr/>
            <p:nvPr/>
          </p:nvSpPr>
          <p:spPr>
            <a:xfrm>
              <a:off x="1223048" y="6576862"/>
              <a:ext cx="42664" cy="20715"/>
            </a:xfrm>
            <a:custGeom>
              <a:avLst/>
              <a:gdLst/>
              <a:ahLst/>
              <a:cxnLst/>
              <a:rect l="l" t="t" r="r" b="b"/>
              <a:pathLst>
                <a:path w="42664" h="20715" extrusionOk="0">
                  <a:moveTo>
                    <a:pt x="42007" y="20635"/>
                  </a:moveTo>
                  <a:cubicBezTo>
                    <a:pt x="36995" y="16571"/>
                    <a:pt x="31305" y="13523"/>
                    <a:pt x="25819" y="10407"/>
                  </a:cubicBezTo>
                  <a:cubicBezTo>
                    <a:pt x="17623" y="5801"/>
                    <a:pt x="10240" y="6547"/>
                    <a:pt x="1638" y="6547"/>
                  </a:cubicBezTo>
                  <a:cubicBezTo>
                    <a:pt x="80" y="6547"/>
                    <a:pt x="-665" y="3973"/>
                    <a:pt x="757" y="3024"/>
                  </a:cubicBezTo>
                  <a:cubicBezTo>
                    <a:pt x="15185" y="-6459"/>
                    <a:pt x="32524" y="8375"/>
                    <a:pt x="42549" y="19754"/>
                  </a:cubicBezTo>
                  <a:cubicBezTo>
                    <a:pt x="42887" y="20161"/>
                    <a:pt x="42413" y="20974"/>
                    <a:pt x="42007" y="206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23" name="Google Shape;2551;p52">
            <a:extLst>
              <a:ext uri="{FF2B5EF4-FFF2-40B4-BE49-F238E27FC236}">
                <a16:creationId xmlns:a16="http://schemas.microsoft.com/office/drawing/2014/main" id="{F39A7610-141D-496B-A388-996D4219774A}"/>
              </a:ext>
            </a:extLst>
          </p:cNvPr>
          <p:cNvGrpSpPr/>
          <p:nvPr/>
        </p:nvGrpSpPr>
        <p:grpSpPr>
          <a:xfrm>
            <a:off x="3066651" y="3226899"/>
            <a:ext cx="351824" cy="276608"/>
            <a:chOff x="3631638" y="4290211"/>
            <a:chExt cx="351824" cy="276608"/>
          </a:xfrm>
        </p:grpSpPr>
        <p:sp>
          <p:nvSpPr>
            <p:cNvPr id="2124" name="Google Shape;2552;p52">
              <a:extLst>
                <a:ext uri="{FF2B5EF4-FFF2-40B4-BE49-F238E27FC236}">
                  <a16:creationId xmlns:a16="http://schemas.microsoft.com/office/drawing/2014/main" id="{59B2E1FB-FFF6-A2F5-2060-3AEFE19FEE1F}"/>
                </a:ext>
              </a:extLst>
            </p:cNvPr>
            <p:cNvSpPr/>
            <p:nvPr/>
          </p:nvSpPr>
          <p:spPr>
            <a:xfrm>
              <a:off x="3631638" y="4290211"/>
              <a:ext cx="351824" cy="276608"/>
            </a:xfrm>
            <a:custGeom>
              <a:avLst/>
              <a:gdLst/>
              <a:ahLst/>
              <a:cxnLst/>
              <a:rect l="l" t="t" r="r" b="b"/>
              <a:pathLst>
                <a:path w="351824" h="276608" extrusionOk="0">
                  <a:moveTo>
                    <a:pt x="216547" y="259643"/>
                  </a:moveTo>
                  <a:cubicBezTo>
                    <a:pt x="269151" y="201909"/>
                    <a:pt x="299155" y="153006"/>
                    <a:pt x="351824" y="95207"/>
                  </a:cubicBezTo>
                  <a:cubicBezTo>
                    <a:pt x="304610" y="63450"/>
                    <a:pt x="257397" y="31757"/>
                    <a:pt x="210248" y="0"/>
                  </a:cubicBezTo>
                  <a:cubicBezTo>
                    <a:pt x="177322" y="39486"/>
                    <a:pt x="118353" y="103390"/>
                    <a:pt x="85427" y="142810"/>
                  </a:cubicBezTo>
                  <a:cubicBezTo>
                    <a:pt x="73023" y="128523"/>
                    <a:pt x="59970" y="95142"/>
                    <a:pt x="42240" y="84556"/>
                  </a:cubicBezTo>
                  <a:cubicBezTo>
                    <a:pt x="26783" y="75399"/>
                    <a:pt x="1845" y="90791"/>
                    <a:pt x="157" y="107351"/>
                  </a:cubicBezTo>
                  <a:cubicBezTo>
                    <a:pt x="-3480" y="142420"/>
                    <a:pt x="57177" y="205805"/>
                    <a:pt x="78154" y="181906"/>
                  </a:cubicBezTo>
                  <a:cubicBezTo>
                    <a:pt x="134265" y="122158"/>
                    <a:pt x="200636" y="44746"/>
                    <a:pt x="200636" y="44746"/>
                  </a:cubicBezTo>
                  <a:cubicBezTo>
                    <a:pt x="234991" y="68255"/>
                    <a:pt x="269281" y="91830"/>
                    <a:pt x="303636" y="115404"/>
                  </a:cubicBezTo>
                  <a:cubicBezTo>
                    <a:pt x="275776" y="148720"/>
                    <a:pt x="232524" y="204311"/>
                    <a:pt x="204663" y="237627"/>
                  </a:cubicBezTo>
                  <a:cubicBezTo>
                    <a:pt x="184725" y="228860"/>
                    <a:pt x="168554" y="178918"/>
                    <a:pt x="138681" y="178854"/>
                  </a:cubicBezTo>
                  <a:cubicBezTo>
                    <a:pt x="60943" y="178659"/>
                    <a:pt x="153293" y="325430"/>
                    <a:pt x="216677" y="259643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5" name="Google Shape;2553;p52">
              <a:extLst>
                <a:ext uri="{FF2B5EF4-FFF2-40B4-BE49-F238E27FC236}">
                  <a16:creationId xmlns:a16="http://schemas.microsoft.com/office/drawing/2014/main" id="{A2F8DC34-9652-98B9-9721-C34B0E5DB64F}"/>
                </a:ext>
              </a:extLst>
            </p:cNvPr>
            <p:cNvSpPr/>
            <p:nvPr/>
          </p:nvSpPr>
          <p:spPr>
            <a:xfrm>
              <a:off x="3648458" y="4383321"/>
              <a:ext cx="35810" cy="16387"/>
            </a:xfrm>
            <a:custGeom>
              <a:avLst/>
              <a:gdLst/>
              <a:ahLst/>
              <a:cxnLst/>
              <a:rect l="l" t="t" r="r" b="b"/>
              <a:pathLst>
                <a:path w="35810" h="16387" extrusionOk="0">
                  <a:moveTo>
                    <a:pt x="35811" y="16384"/>
                  </a:moveTo>
                  <a:cubicBezTo>
                    <a:pt x="22822" y="-4722"/>
                    <a:pt x="3988" y="-3683"/>
                    <a:pt x="27" y="9565"/>
                  </a:cubicBezTo>
                  <a:cubicBezTo>
                    <a:pt x="-168" y="10215"/>
                    <a:pt x="741" y="11384"/>
                    <a:pt x="1261" y="10994"/>
                  </a:cubicBezTo>
                  <a:cubicBezTo>
                    <a:pt x="14834" y="1383"/>
                    <a:pt x="36070" y="16644"/>
                    <a:pt x="35746" y="16384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6" name="Google Shape;2554;p52">
              <a:extLst>
                <a:ext uri="{FF2B5EF4-FFF2-40B4-BE49-F238E27FC236}">
                  <a16:creationId xmlns:a16="http://schemas.microsoft.com/office/drawing/2014/main" id="{EC33D399-5BFD-8137-31AD-50F76827792B}"/>
                </a:ext>
              </a:extLst>
            </p:cNvPr>
            <p:cNvSpPr/>
            <p:nvPr/>
          </p:nvSpPr>
          <p:spPr>
            <a:xfrm>
              <a:off x="3647771" y="4402490"/>
              <a:ext cx="3975" cy="4589"/>
            </a:xfrm>
            <a:custGeom>
              <a:avLst/>
              <a:gdLst/>
              <a:ahLst/>
              <a:cxnLst/>
              <a:rect l="l" t="t" r="r" b="b"/>
              <a:pathLst>
                <a:path w="3975" h="4589" extrusionOk="0">
                  <a:moveTo>
                    <a:pt x="2987" y="73"/>
                  </a:moveTo>
                  <a:cubicBezTo>
                    <a:pt x="1299" y="398"/>
                    <a:pt x="0" y="1632"/>
                    <a:pt x="0" y="3709"/>
                  </a:cubicBezTo>
                  <a:cubicBezTo>
                    <a:pt x="0" y="4294"/>
                    <a:pt x="649" y="4814"/>
                    <a:pt x="1039" y="4489"/>
                  </a:cubicBezTo>
                  <a:cubicBezTo>
                    <a:pt x="2078" y="3580"/>
                    <a:pt x="2143" y="2021"/>
                    <a:pt x="3637" y="1567"/>
                  </a:cubicBezTo>
                  <a:cubicBezTo>
                    <a:pt x="4351" y="1372"/>
                    <a:pt x="3831" y="-122"/>
                    <a:pt x="3052" y="8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7" name="Google Shape;2555;p52">
              <a:extLst>
                <a:ext uri="{FF2B5EF4-FFF2-40B4-BE49-F238E27FC236}">
                  <a16:creationId xmlns:a16="http://schemas.microsoft.com/office/drawing/2014/main" id="{89417CEF-5A4D-5214-B0D5-FD12CAC3A818}"/>
                </a:ext>
              </a:extLst>
            </p:cNvPr>
            <p:cNvSpPr/>
            <p:nvPr/>
          </p:nvSpPr>
          <p:spPr>
            <a:xfrm>
              <a:off x="3752768" y="4484531"/>
              <a:ext cx="42106" cy="15839"/>
            </a:xfrm>
            <a:custGeom>
              <a:avLst/>
              <a:gdLst/>
              <a:ahLst/>
              <a:cxnLst/>
              <a:rect l="l" t="t" r="r" b="b"/>
              <a:pathLst>
                <a:path w="42106" h="15839" extrusionOk="0">
                  <a:moveTo>
                    <a:pt x="41645" y="14602"/>
                  </a:moveTo>
                  <a:cubicBezTo>
                    <a:pt x="21382" y="-8193"/>
                    <a:pt x="2939" y="-400"/>
                    <a:pt x="16" y="11679"/>
                  </a:cubicBezTo>
                  <a:cubicBezTo>
                    <a:pt x="-179" y="12524"/>
                    <a:pt x="1445" y="13952"/>
                    <a:pt x="2029" y="13563"/>
                  </a:cubicBezTo>
                  <a:cubicBezTo>
                    <a:pt x="10277" y="8108"/>
                    <a:pt x="19174" y="-6635"/>
                    <a:pt x="40865" y="15316"/>
                  </a:cubicBezTo>
                  <a:cubicBezTo>
                    <a:pt x="41905" y="16355"/>
                    <a:pt x="42619" y="15706"/>
                    <a:pt x="41645" y="14602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8" name="Google Shape;2556;p52">
              <a:extLst>
                <a:ext uri="{FF2B5EF4-FFF2-40B4-BE49-F238E27FC236}">
                  <a16:creationId xmlns:a16="http://schemas.microsoft.com/office/drawing/2014/main" id="{3358A609-726F-2B77-B572-E1371A43B8B4}"/>
                </a:ext>
              </a:extLst>
            </p:cNvPr>
            <p:cNvSpPr/>
            <p:nvPr/>
          </p:nvSpPr>
          <p:spPr>
            <a:xfrm>
              <a:off x="3847117" y="4312513"/>
              <a:ext cx="114304" cy="78788"/>
            </a:xfrm>
            <a:custGeom>
              <a:avLst/>
              <a:gdLst/>
              <a:ahLst/>
              <a:cxnLst/>
              <a:rect l="l" t="t" r="r" b="b"/>
              <a:pathLst>
                <a:path w="114304" h="78788" extrusionOk="0">
                  <a:moveTo>
                    <a:pt x="114005" y="76996"/>
                  </a:moveTo>
                  <a:cubicBezTo>
                    <a:pt x="102640" y="64527"/>
                    <a:pt x="16915" y="3870"/>
                    <a:pt x="1589" y="38"/>
                  </a:cubicBezTo>
                  <a:cubicBezTo>
                    <a:pt x="160" y="-286"/>
                    <a:pt x="-620" y="1532"/>
                    <a:pt x="614" y="2376"/>
                  </a:cubicBezTo>
                  <a:cubicBezTo>
                    <a:pt x="25877" y="19262"/>
                    <a:pt x="93158" y="60306"/>
                    <a:pt x="112576" y="78490"/>
                  </a:cubicBezTo>
                  <a:cubicBezTo>
                    <a:pt x="113551" y="79399"/>
                    <a:pt x="114914" y="78035"/>
                    <a:pt x="114005" y="77061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29" name="Google Shape;2557;p52">
            <a:extLst>
              <a:ext uri="{FF2B5EF4-FFF2-40B4-BE49-F238E27FC236}">
                <a16:creationId xmlns:a16="http://schemas.microsoft.com/office/drawing/2014/main" id="{2193B5A6-8986-AE98-9E37-65D83F27D641}"/>
              </a:ext>
            </a:extLst>
          </p:cNvPr>
          <p:cNvGrpSpPr/>
          <p:nvPr/>
        </p:nvGrpSpPr>
        <p:grpSpPr>
          <a:xfrm rot="-2524165">
            <a:off x="2876424" y="4770607"/>
            <a:ext cx="308077" cy="202466"/>
            <a:chOff x="3376242" y="4050765"/>
            <a:chExt cx="308091" cy="202475"/>
          </a:xfrm>
        </p:grpSpPr>
        <p:sp>
          <p:nvSpPr>
            <p:cNvPr id="2130" name="Google Shape;2558;p52">
              <a:extLst>
                <a:ext uri="{FF2B5EF4-FFF2-40B4-BE49-F238E27FC236}">
                  <a16:creationId xmlns:a16="http://schemas.microsoft.com/office/drawing/2014/main" id="{F899D803-3077-918D-49C6-BED13E8235CF}"/>
                </a:ext>
              </a:extLst>
            </p:cNvPr>
            <p:cNvSpPr/>
            <p:nvPr/>
          </p:nvSpPr>
          <p:spPr>
            <a:xfrm>
              <a:off x="3376242" y="4050765"/>
              <a:ext cx="308091" cy="202475"/>
            </a:xfrm>
            <a:custGeom>
              <a:avLst/>
              <a:gdLst/>
              <a:ahLst/>
              <a:cxnLst/>
              <a:rect l="l" t="t" r="r" b="b"/>
              <a:pathLst>
                <a:path w="308091" h="202475" extrusionOk="0">
                  <a:moveTo>
                    <a:pt x="308092" y="57800"/>
                  </a:moveTo>
                  <a:lnTo>
                    <a:pt x="196649" y="0"/>
                  </a:lnTo>
                  <a:cubicBezTo>
                    <a:pt x="168399" y="42927"/>
                    <a:pt x="117094" y="113131"/>
                    <a:pt x="88778" y="156059"/>
                  </a:cubicBezTo>
                  <a:cubicBezTo>
                    <a:pt x="74881" y="143330"/>
                    <a:pt x="58060" y="111572"/>
                    <a:pt x="39227" y="103130"/>
                  </a:cubicBezTo>
                  <a:cubicBezTo>
                    <a:pt x="22861" y="95791"/>
                    <a:pt x="-194" y="113911"/>
                    <a:pt x="1" y="130536"/>
                  </a:cubicBezTo>
                  <a:cubicBezTo>
                    <a:pt x="391" y="165800"/>
                    <a:pt x="67802" y="221911"/>
                    <a:pt x="85986" y="195739"/>
                  </a:cubicBezTo>
                  <a:cubicBezTo>
                    <a:pt x="134953" y="130016"/>
                    <a:pt x="192103" y="45525"/>
                    <a:pt x="192103" y="45525"/>
                  </a:cubicBezTo>
                  <a:lnTo>
                    <a:pt x="284517" y="94492"/>
                  </a:lnTo>
                  <a:lnTo>
                    <a:pt x="308092" y="57735"/>
                  </a:ln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1" name="Google Shape;2559;p52">
              <a:extLst>
                <a:ext uri="{FF2B5EF4-FFF2-40B4-BE49-F238E27FC236}">
                  <a16:creationId xmlns:a16="http://schemas.microsoft.com/office/drawing/2014/main" id="{3623C757-9A13-7101-D2DE-E86537B0B1E8}"/>
                </a:ext>
              </a:extLst>
            </p:cNvPr>
            <p:cNvSpPr/>
            <p:nvPr/>
          </p:nvSpPr>
          <p:spPr>
            <a:xfrm>
              <a:off x="3392403" y="4163620"/>
              <a:ext cx="36317" cy="13788"/>
            </a:xfrm>
            <a:custGeom>
              <a:avLst/>
              <a:gdLst/>
              <a:ahLst/>
              <a:cxnLst/>
              <a:rect l="l" t="t" r="r" b="b"/>
              <a:pathLst>
                <a:path w="36317" h="13788" extrusionOk="0">
                  <a:moveTo>
                    <a:pt x="36314" y="13785"/>
                  </a:moveTo>
                  <a:cubicBezTo>
                    <a:pt x="20988" y="-5698"/>
                    <a:pt x="2414" y="-2581"/>
                    <a:pt x="11" y="11057"/>
                  </a:cubicBezTo>
                  <a:cubicBezTo>
                    <a:pt x="-119" y="11706"/>
                    <a:pt x="920" y="12811"/>
                    <a:pt x="1440" y="12356"/>
                  </a:cubicBezTo>
                  <a:cubicBezTo>
                    <a:pt x="13844" y="1251"/>
                    <a:pt x="36639" y="14045"/>
                    <a:pt x="36314" y="13785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2" name="Google Shape;2560;p52">
              <a:extLst>
                <a:ext uri="{FF2B5EF4-FFF2-40B4-BE49-F238E27FC236}">
                  <a16:creationId xmlns:a16="http://schemas.microsoft.com/office/drawing/2014/main" id="{C8FCB160-3E91-3A73-2905-B6BA80039E8F}"/>
                </a:ext>
              </a:extLst>
            </p:cNvPr>
            <p:cNvSpPr/>
            <p:nvPr/>
          </p:nvSpPr>
          <p:spPr>
            <a:xfrm>
              <a:off x="3393158" y="4183881"/>
              <a:ext cx="3642" cy="4839"/>
            </a:xfrm>
            <a:custGeom>
              <a:avLst/>
              <a:gdLst/>
              <a:ahLst/>
              <a:cxnLst/>
              <a:rect l="l" t="t" r="r" b="b"/>
              <a:pathLst>
                <a:path w="3642" h="4839" extrusionOk="0">
                  <a:moveTo>
                    <a:pt x="2569" y="83"/>
                  </a:moveTo>
                  <a:cubicBezTo>
                    <a:pt x="945" y="603"/>
                    <a:pt x="-223" y="1966"/>
                    <a:pt x="36" y="4045"/>
                  </a:cubicBezTo>
                  <a:cubicBezTo>
                    <a:pt x="101" y="4629"/>
                    <a:pt x="815" y="5084"/>
                    <a:pt x="1140" y="4694"/>
                  </a:cubicBezTo>
                  <a:cubicBezTo>
                    <a:pt x="2049" y="3655"/>
                    <a:pt x="1919" y="2096"/>
                    <a:pt x="3348" y="1512"/>
                  </a:cubicBezTo>
                  <a:cubicBezTo>
                    <a:pt x="4063" y="1252"/>
                    <a:pt x="3348" y="-176"/>
                    <a:pt x="2569" y="18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3" name="Google Shape;2561;p52">
              <a:extLst>
                <a:ext uri="{FF2B5EF4-FFF2-40B4-BE49-F238E27FC236}">
                  <a16:creationId xmlns:a16="http://schemas.microsoft.com/office/drawing/2014/main" id="{9B41CB47-20B0-D66B-17E7-7A7F03AB9E95}"/>
                </a:ext>
              </a:extLst>
            </p:cNvPr>
            <p:cNvSpPr/>
            <p:nvPr/>
          </p:nvSpPr>
          <p:spPr>
            <a:xfrm>
              <a:off x="3580742" y="4072118"/>
              <a:ext cx="77969" cy="44197"/>
            </a:xfrm>
            <a:custGeom>
              <a:avLst/>
              <a:gdLst/>
              <a:ahLst/>
              <a:cxnLst/>
              <a:rect l="l" t="t" r="r" b="b"/>
              <a:pathLst>
                <a:path w="77969" h="44197" extrusionOk="0">
                  <a:moveTo>
                    <a:pt x="77550" y="42421"/>
                  </a:moveTo>
                  <a:cubicBezTo>
                    <a:pt x="64821" y="31316"/>
                    <a:pt x="17088" y="2091"/>
                    <a:pt x="1436" y="14"/>
                  </a:cubicBezTo>
                  <a:cubicBezTo>
                    <a:pt x="8" y="-181"/>
                    <a:pt x="-577" y="1767"/>
                    <a:pt x="722" y="2417"/>
                  </a:cubicBezTo>
                  <a:cubicBezTo>
                    <a:pt x="27738" y="16314"/>
                    <a:pt x="54949" y="28199"/>
                    <a:pt x="76316" y="43980"/>
                  </a:cubicBezTo>
                  <a:cubicBezTo>
                    <a:pt x="77355" y="44759"/>
                    <a:pt x="78589" y="43266"/>
                    <a:pt x="77615" y="42356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34" name="Google Shape;2562;p52">
            <a:extLst>
              <a:ext uri="{FF2B5EF4-FFF2-40B4-BE49-F238E27FC236}">
                <a16:creationId xmlns:a16="http://schemas.microsoft.com/office/drawing/2014/main" id="{040B6C5B-06F7-FE4A-C2BA-5C351EF38F88}"/>
              </a:ext>
            </a:extLst>
          </p:cNvPr>
          <p:cNvGrpSpPr/>
          <p:nvPr/>
        </p:nvGrpSpPr>
        <p:grpSpPr>
          <a:xfrm rot="-535365">
            <a:off x="7305716" y="361428"/>
            <a:ext cx="279934" cy="347148"/>
            <a:chOff x="2072402" y="6388802"/>
            <a:chExt cx="224269" cy="278118"/>
          </a:xfrm>
        </p:grpSpPr>
        <p:sp>
          <p:nvSpPr>
            <p:cNvPr id="2135" name="Google Shape;2563;p52">
              <a:extLst>
                <a:ext uri="{FF2B5EF4-FFF2-40B4-BE49-F238E27FC236}">
                  <a16:creationId xmlns:a16="http://schemas.microsoft.com/office/drawing/2014/main" id="{34FE9EF7-4A68-B477-ED3A-11934F9F1E66}"/>
                </a:ext>
              </a:extLst>
            </p:cNvPr>
            <p:cNvSpPr/>
            <p:nvPr/>
          </p:nvSpPr>
          <p:spPr>
            <a:xfrm>
              <a:off x="2129931" y="6447169"/>
              <a:ext cx="40526" cy="179532"/>
            </a:xfrm>
            <a:custGeom>
              <a:avLst/>
              <a:gdLst/>
              <a:ahLst/>
              <a:cxnLst/>
              <a:rect l="l" t="t" r="r" b="b"/>
              <a:pathLst>
                <a:path w="40526" h="179532" extrusionOk="0">
                  <a:moveTo>
                    <a:pt x="79" y="7411"/>
                  </a:moveTo>
                  <a:cubicBezTo>
                    <a:pt x="-463" y="3956"/>
                    <a:pt x="1840" y="705"/>
                    <a:pt x="5294" y="96"/>
                  </a:cubicBezTo>
                  <a:cubicBezTo>
                    <a:pt x="8749" y="-514"/>
                    <a:pt x="12000" y="1857"/>
                    <a:pt x="12542" y="5311"/>
                  </a:cubicBezTo>
                  <a:lnTo>
                    <a:pt x="40448" y="172206"/>
                  </a:lnTo>
                  <a:cubicBezTo>
                    <a:pt x="40990" y="175661"/>
                    <a:pt x="38687" y="178912"/>
                    <a:pt x="35233" y="179454"/>
                  </a:cubicBezTo>
                  <a:cubicBezTo>
                    <a:pt x="31778" y="179995"/>
                    <a:pt x="28527" y="177693"/>
                    <a:pt x="27917" y="174238"/>
                  </a:cubicBezTo>
                  <a:lnTo>
                    <a:pt x="11" y="734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6" name="Google Shape;2564;p52">
              <a:extLst>
                <a:ext uri="{FF2B5EF4-FFF2-40B4-BE49-F238E27FC236}">
                  <a16:creationId xmlns:a16="http://schemas.microsoft.com/office/drawing/2014/main" id="{CFEB24B2-4C90-790D-888E-3A434320A416}"/>
                </a:ext>
              </a:extLst>
            </p:cNvPr>
            <p:cNvSpPr/>
            <p:nvPr/>
          </p:nvSpPr>
          <p:spPr>
            <a:xfrm>
              <a:off x="2077760" y="6586749"/>
              <a:ext cx="90734" cy="73871"/>
            </a:xfrm>
            <a:custGeom>
              <a:avLst/>
              <a:gdLst/>
              <a:ahLst/>
              <a:cxnLst/>
              <a:rect l="l" t="t" r="r" b="b"/>
              <a:pathLst>
                <a:path w="90734" h="73871" extrusionOk="0">
                  <a:moveTo>
                    <a:pt x="82323" y="26124"/>
                  </a:moveTo>
                  <a:cubicBezTo>
                    <a:pt x="122082" y="76247"/>
                    <a:pt x="8426" y="96296"/>
                    <a:pt x="298" y="39535"/>
                  </a:cubicBezTo>
                  <a:cubicBezTo>
                    <a:pt x="-4173" y="7904"/>
                    <a:pt x="42563" y="-23999"/>
                    <a:pt x="82323" y="261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7" name="Google Shape;2565;p52">
              <a:extLst>
                <a:ext uri="{FF2B5EF4-FFF2-40B4-BE49-F238E27FC236}">
                  <a16:creationId xmlns:a16="http://schemas.microsoft.com/office/drawing/2014/main" id="{9A6103D1-C5D7-CA1D-6544-7EC1F3E967B4}"/>
                </a:ext>
              </a:extLst>
            </p:cNvPr>
            <p:cNvSpPr/>
            <p:nvPr/>
          </p:nvSpPr>
          <p:spPr>
            <a:xfrm>
              <a:off x="2072402" y="6580347"/>
              <a:ext cx="101373" cy="86573"/>
            </a:xfrm>
            <a:custGeom>
              <a:avLst/>
              <a:gdLst/>
              <a:ahLst/>
              <a:cxnLst/>
              <a:rect l="l" t="t" r="r" b="b"/>
              <a:pathLst>
                <a:path w="101373" h="86573" extrusionOk="0">
                  <a:moveTo>
                    <a:pt x="83821" y="36861"/>
                  </a:moveTo>
                  <a:cubicBezTo>
                    <a:pt x="90255" y="44921"/>
                    <a:pt x="91813" y="51559"/>
                    <a:pt x="90120" y="56571"/>
                  </a:cubicBezTo>
                  <a:cubicBezTo>
                    <a:pt x="88223" y="62396"/>
                    <a:pt x="82330" y="67002"/>
                    <a:pt x="74541" y="70118"/>
                  </a:cubicBezTo>
                  <a:cubicBezTo>
                    <a:pt x="66007" y="73504"/>
                    <a:pt x="55508" y="74723"/>
                    <a:pt x="45416" y="73504"/>
                  </a:cubicBezTo>
                  <a:cubicBezTo>
                    <a:pt x="28753" y="71404"/>
                    <a:pt x="13310" y="62531"/>
                    <a:pt x="10804" y="44921"/>
                  </a:cubicBezTo>
                  <a:cubicBezTo>
                    <a:pt x="10059" y="39638"/>
                    <a:pt x="11210" y="34219"/>
                    <a:pt x="13852" y="29478"/>
                  </a:cubicBezTo>
                  <a:cubicBezTo>
                    <a:pt x="16765" y="24127"/>
                    <a:pt x="21438" y="19521"/>
                    <a:pt x="27263" y="16541"/>
                  </a:cubicBezTo>
                  <a:cubicBezTo>
                    <a:pt x="33224" y="13425"/>
                    <a:pt x="40404" y="12070"/>
                    <a:pt x="48125" y="13222"/>
                  </a:cubicBezTo>
                  <a:cubicBezTo>
                    <a:pt x="59369" y="14915"/>
                    <a:pt x="71832" y="21959"/>
                    <a:pt x="83753" y="36996"/>
                  </a:cubicBezTo>
                  <a:lnTo>
                    <a:pt x="83753" y="36996"/>
                  </a:lnTo>
                  <a:close/>
                  <a:moveTo>
                    <a:pt x="100009" y="61109"/>
                  </a:moveTo>
                  <a:cubicBezTo>
                    <a:pt x="103125" y="51559"/>
                    <a:pt x="101160" y="40315"/>
                    <a:pt x="91475" y="28123"/>
                  </a:cubicBezTo>
                  <a:cubicBezTo>
                    <a:pt x="77657" y="10716"/>
                    <a:pt x="62959" y="2452"/>
                    <a:pt x="49480" y="488"/>
                  </a:cubicBezTo>
                  <a:cubicBezTo>
                    <a:pt x="39794" y="-935"/>
                    <a:pt x="30718" y="826"/>
                    <a:pt x="23064" y="4822"/>
                  </a:cubicBezTo>
                  <a:cubicBezTo>
                    <a:pt x="15342" y="8819"/>
                    <a:pt x="9043" y="15118"/>
                    <a:pt x="4979" y="22501"/>
                  </a:cubicBezTo>
                  <a:cubicBezTo>
                    <a:pt x="983" y="29884"/>
                    <a:pt x="-846" y="38418"/>
                    <a:pt x="373" y="46953"/>
                  </a:cubicBezTo>
                  <a:cubicBezTo>
                    <a:pt x="3828" y="71337"/>
                    <a:pt x="23335" y="83461"/>
                    <a:pt x="44264" y="86035"/>
                  </a:cubicBezTo>
                  <a:cubicBezTo>
                    <a:pt x="55847" y="87457"/>
                    <a:pt x="67903" y="86035"/>
                    <a:pt x="77860" y="82106"/>
                  </a:cubicBezTo>
                  <a:cubicBezTo>
                    <a:pt x="88494" y="77907"/>
                    <a:pt x="96826" y="70795"/>
                    <a:pt x="99941" y="611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8" name="Google Shape;2566;p52">
              <a:extLst>
                <a:ext uri="{FF2B5EF4-FFF2-40B4-BE49-F238E27FC236}">
                  <a16:creationId xmlns:a16="http://schemas.microsoft.com/office/drawing/2014/main" id="{B218EDAB-0596-E119-1364-878432328274}"/>
                </a:ext>
              </a:extLst>
            </p:cNvPr>
            <p:cNvSpPr/>
            <p:nvPr/>
          </p:nvSpPr>
          <p:spPr>
            <a:xfrm>
              <a:off x="2251173" y="6388867"/>
              <a:ext cx="40526" cy="179515"/>
            </a:xfrm>
            <a:custGeom>
              <a:avLst/>
              <a:gdLst/>
              <a:ahLst/>
              <a:cxnLst/>
              <a:rect l="l" t="t" r="r" b="b"/>
              <a:pathLst>
                <a:path w="40526" h="179515" extrusionOk="0">
                  <a:moveTo>
                    <a:pt x="79" y="7326"/>
                  </a:moveTo>
                  <a:cubicBezTo>
                    <a:pt x="-463" y="3872"/>
                    <a:pt x="1840" y="621"/>
                    <a:pt x="5295" y="79"/>
                  </a:cubicBezTo>
                  <a:cubicBezTo>
                    <a:pt x="8749" y="-463"/>
                    <a:pt x="12000" y="1840"/>
                    <a:pt x="12542" y="5295"/>
                  </a:cubicBezTo>
                  <a:lnTo>
                    <a:pt x="40448" y="172189"/>
                  </a:lnTo>
                  <a:cubicBezTo>
                    <a:pt x="40990" y="175644"/>
                    <a:pt x="38687" y="178895"/>
                    <a:pt x="35233" y="179437"/>
                  </a:cubicBezTo>
                  <a:cubicBezTo>
                    <a:pt x="31778" y="179979"/>
                    <a:pt x="28527" y="177676"/>
                    <a:pt x="27985" y="174222"/>
                  </a:cubicBezTo>
                  <a:lnTo>
                    <a:pt x="79" y="73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9" name="Google Shape;2567;p52">
              <a:extLst>
                <a:ext uri="{FF2B5EF4-FFF2-40B4-BE49-F238E27FC236}">
                  <a16:creationId xmlns:a16="http://schemas.microsoft.com/office/drawing/2014/main" id="{973580B4-A1BE-F4BA-56EB-E0F7B8A8D25B}"/>
                </a:ext>
              </a:extLst>
            </p:cNvPr>
            <p:cNvSpPr/>
            <p:nvPr/>
          </p:nvSpPr>
          <p:spPr>
            <a:xfrm>
              <a:off x="2191735" y="6545364"/>
              <a:ext cx="99257" cy="73244"/>
            </a:xfrm>
            <a:custGeom>
              <a:avLst/>
              <a:gdLst/>
              <a:ahLst/>
              <a:cxnLst/>
              <a:rect l="l" t="t" r="r" b="b"/>
              <a:pathLst>
                <a:path w="99257" h="73244" extrusionOk="0">
                  <a:moveTo>
                    <a:pt x="85527" y="14202"/>
                  </a:moveTo>
                  <a:cubicBezTo>
                    <a:pt x="138427" y="51456"/>
                    <a:pt x="22874" y="103610"/>
                    <a:pt x="1944" y="50846"/>
                  </a:cubicBezTo>
                  <a:cubicBezTo>
                    <a:pt x="-9706" y="21450"/>
                    <a:pt x="32627" y="-23051"/>
                    <a:pt x="85527" y="142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0" name="Google Shape;2568;p52">
              <a:extLst>
                <a:ext uri="{FF2B5EF4-FFF2-40B4-BE49-F238E27FC236}">
                  <a16:creationId xmlns:a16="http://schemas.microsoft.com/office/drawing/2014/main" id="{E889DE82-CB9F-6FEF-2A34-FE5FE69A2FB3}"/>
                </a:ext>
              </a:extLst>
            </p:cNvPr>
            <p:cNvSpPr/>
            <p:nvPr/>
          </p:nvSpPr>
          <p:spPr>
            <a:xfrm>
              <a:off x="2186003" y="6539025"/>
              <a:ext cx="110668" cy="85951"/>
            </a:xfrm>
            <a:custGeom>
              <a:avLst/>
              <a:gdLst/>
              <a:ahLst/>
              <a:cxnLst/>
              <a:rect l="l" t="t" r="r" b="b"/>
              <a:pathLst>
                <a:path w="110668" h="85951" extrusionOk="0">
                  <a:moveTo>
                    <a:pt x="88143" y="25824"/>
                  </a:moveTo>
                  <a:cubicBezTo>
                    <a:pt x="96677" y="31852"/>
                    <a:pt x="99793" y="37813"/>
                    <a:pt x="99115" y="43164"/>
                  </a:cubicBezTo>
                  <a:cubicBezTo>
                    <a:pt x="98371" y="49328"/>
                    <a:pt x="93155" y="55559"/>
                    <a:pt x="85637" y="60775"/>
                  </a:cubicBezTo>
                  <a:cubicBezTo>
                    <a:pt x="77373" y="66464"/>
                    <a:pt x="66604" y="70731"/>
                    <a:pt x="55631" y="72425"/>
                  </a:cubicBezTo>
                  <a:cubicBezTo>
                    <a:pt x="37614" y="75202"/>
                    <a:pt x="19393" y="71002"/>
                    <a:pt x="12891" y="54611"/>
                  </a:cubicBezTo>
                  <a:cubicBezTo>
                    <a:pt x="10927" y="49666"/>
                    <a:pt x="10994" y="44112"/>
                    <a:pt x="12688" y="38693"/>
                  </a:cubicBezTo>
                  <a:cubicBezTo>
                    <a:pt x="14584" y="32665"/>
                    <a:pt x="18513" y="26840"/>
                    <a:pt x="23999" y="22234"/>
                  </a:cubicBezTo>
                  <a:cubicBezTo>
                    <a:pt x="29621" y="17493"/>
                    <a:pt x="36869" y="14106"/>
                    <a:pt x="45268" y="12955"/>
                  </a:cubicBezTo>
                  <a:cubicBezTo>
                    <a:pt x="57527" y="11329"/>
                    <a:pt x="72225" y="14580"/>
                    <a:pt x="88075" y="25757"/>
                  </a:cubicBezTo>
                  <a:lnTo>
                    <a:pt x="88075" y="25757"/>
                  </a:lnTo>
                  <a:close/>
                  <a:moveTo>
                    <a:pt x="110495" y="44722"/>
                  </a:moveTo>
                  <a:cubicBezTo>
                    <a:pt x="111646" y="34562"/>
                    <a:pt x="107176" y="24198"/>
                    <a:pt x="94306" y="15190"/>
                  </a:cubicBezTo>
                  <a:cubicBezTo>
                    <a:pt x="75951" y="2253"/>
                    <a:pt x="58611" y="-1472"/>
                    <a:pt x="43981" y="492"/>
                  </a:cubicBezTo>
                  <a:cubicBezTo>
                    <a:pt x="33414" y="1914"/>
                    <a:pt x="24270" y="6249"/>
                    <a:pt x="17091" y="12277"/>
                  </a:cubicBezTo>
                  <a:cubicBezTo>
                    <a:pt x="9775" y="18373"/>
                    <a:pt x="4560" y="26298"/>
                    <a:pt x="1918" y="34630"/>
                  </a:cubicBezTo>
                  <a:cubicBezTo>
                    <a:pt x="-723" y="42961"/>
                    <a:pt x="-723" y="51766"/>
                    <a:pt x="2460" y="59758"/>
                  </a:cubicBezTo>
                  <a:cubicBezTo>
                    <a:pt x="11469" y="82449"/>
                    <a:pt x="34633" y="88545"/>
                    <a:pt x="57256" y="85023"/>
                  </a:cubicBezTo>
                  <a:cubicBezTo>
                    <a:pt x="69787" y="83059"/>
                    <a:pt x="82250" y="78182"/>
                    <a:pt x="91800" y="71544"/>
                  </a:cubicBezTo>
                  <a:cubicBezTo>
                    <a:pt x="102096" y="64432"/>
                    <a:pt x="109343" y="55085"/>
                    <a:pt x="110562" y="448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1" name="Google Shape;2569;p52">
              <a:extLst>
                <a:ext uri="{FF2B5EF4-FFF2-40B4-BE49-F238E27FC236}">
                  <a16:creationId xmlns:a16="http://schemas.microsoft.com/office/drawing/2014/main" id="{E695AF3D-8498-8A1B-7542-ADAD370FB1EF}"/>
                </a:ext>
              </a:extLst>
            </p:cNvPr>
            <p:cNvSpPr/>
            <p:nvPr/>
          </p:nvSpPr>
          <p:spPr>
            <a:xfrm>
              <a:off x="2136241" y="6395110"/>
              <a:ext cx="130318" cy="111082"/>
            </a:xfrm>
            <a:custGeom>
              <a:avLst/>
              <a:gdLst/>
              <a:ahLst/>
              <a:cxnLst/>
              <a:rect l="l" t="t" r="r" b="b"/>
              <a:pathLst>
                <a:path w="130318" h="111082" extrusionOk="0">
                  <a:moveTo>
                    <a:pt x="0" y="58454"/>
                  </a:moveTo>
                  <a:lnTo>
                    <a:pt x="121243" y="0"/>
                  </a:lnTo>
                  <a:lnTo>
                    <a:pt x="130319" y="54322"/>
                  </a:lnTo>
                  <a:lnTo>
                    <a:pt x="8805" y="111083"/>
                  </a:lnTo>
                  <a:lnTo>
                    <a:pt x="0" y="5845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2" name="Google Shape;2570;p52">
              <a:extLst>
                <a:ext uri="{FF2B5EF4-FFF2-40B4-BE49-F238E27FC236}">
                  <a16:creationId xmlns:a16="http://schemas.microsoft.com/office/drawing/2014/main" id="{8C140FF3-9882-2BD2-FAD2-86E45A782C6E}"/>
                </a:ext>
              </a:extLst>
            </p:cNvPr>
            <p:cNvSpPr/>
            <p:nvPr/>
          </p:nvSpPr>
          <p:spPr>
            <a:xfrm>
              <a:off x="2129857" y="6388802"/>
              <a:ext cx="143013" cy="123684"/>
            </a:xfrm>
            <a:custGeom>
              <a:avLst/>
              <a:gdLst/>
              <a:ahLst/>
              <a:cxnLst/>
              <a:rect l="l" t="t" r="r" b="b"/>
              <a:pathLst>
                <a:path w="143013" h="123684" extrusionOk="0">
                  <a:moveTo>
                    <a:pt x="3810" y="58936"/>
                  </a:moveTo>
                  <a:lnTo>
                    <a:pt x="124849" y="618"/>
                  </a:lnTo>
                  <a:cubicBezTo>
                    <a:pt x="127965" y="-872"/>
                    <a:pt x="131758" y="415"/>
                    <a:pt x="133316" y="3598"/>
                  </a:cubicBezTo>
                  <a:cubicBezTo>
                    <a:pt x="133587" y="4140"/>
                    <a:pt x="133790" y="4750"/>
                    <a:pt x="133858" y="5292"/>
                  </a:cubicBezTo>
                  <a:lnTo>
                    <a:pt x="142934" y="59546"/>
                  </a:lnTo>
                  <a:cubicBezTo>
                    <a:pt x="143408" y="62526"/>
                    <a:pt x="141715" y="65371"/>
                    <a:pt x="139006" y="66455"/>
                  </a:cubicBezTo>
                  <a:lnTo>
                    <a:pt x="17831" y="123080"/>
                  </a:lnTo>
                  <a:cubicBezTo>
                    <a:pt x="14647" y="124570"/>
                    <a:pt x="10922" y="123215"/>
                    <a:pt x="9432" y="120032"/>
                  </a:cubicBezTo>
                  <a:cubicBezTo>
                    <a:pt x="9161" y="119490"/>
                    <a:pt x="9025" y="118948"/>
                    <a:pt x="8890" y="118406"/>
                  </a:cubicBezTo>
                  <a:lnTo>
                    <a:pt x="84" y="65777"/>
                  </a:lnTo>
                  <a:cubicBezTo>
                    <a:pt x="-389" y="62865"/>
                    <a:pt x="1168" y="60088"/>
                    <a:pt x="3810" y="58936"/>
                  </a:cubicBezTo>
                  <a:lnTo>
                    <a:pt x="3810" y="58936"/>
                  </a:lnTo>
                  <a:close/>
                  <a:moveTo>
                    <a:pt x="122750" y="15655"/>
                  </a:moveTo>
                  <a:lnTo>
                    <a:pt x="13360" y="68351"/>
                  </a:lnTo>
                  <a:lnTo>
                    <a:pt x="19998" y="108111"/>
                  </a:lnTo>
                  <a:lnTo>
                    <a:pt x="129658" y="56904"/>
                  </a:lnTo>
                  <a:lnTo>
                    <a:pt x="122750" y="1565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3" name="Google Shape;2571;p52">
              <a:extLst>
                <a:ext uri="{FF2B5EF4-FFF2-40B4-BE49-F238E27FC236}">
                  <a16:creationId xmlns:a16="http://schemas.microsoft.com/office/drawing/2014/main" id="{B95134BB-5B24-2E18-B3E2-FF32B9E2D66A}"/>
                </a:ext>
              </a:extLst>
            </p:cNvPr>
            <p:cNvSpPr/>
            <p:nvPr/>
          </p:nvSpPr>
          <p:spPr>
            <a:xfrm>
              <a:off x="2220527" y="6560825"/>
              <a:ext cx="49941" cy="18192"/>
            </a:xfrm>
            <a:custGeom>
              <a:avLst/>
              <a:gdLst/>
              <a:ahLst/>
              <a:cxnLst/>
              <a:rect l="l" t="t" r="r" b="b"/>
              <a:pathLst>
                <a:path w="49941" h="18192" extrusionOk="0">
                  <a:moveTo>
                    <a:pt x="49284" y="18113"/>
                  </a:moveTo>
                  <a:cubicBezTo>
                    <a:pt x="35602" y="6395"/>
                    <a:pt x="18533" y="4160"/>
                    <a:pt x="2684" y="10121"/>
                  </a:cubicBezTo>
                  <a:cubicBezTo>
                    <a:pt x="720" y="10866"/>
                    <a:pt x="-974" y="7750"/>
                    <a:pt x="652" y="6260"/>
                  </a:cubicBezTo>
                  <a:cubicBezTo>
                    <a:pt x="15350" y="-7964"/>
                    <a:pt x="38447" y="4770"/>
                    <a:pt x="49826" y="17504"/>
                  </a:cubicBezTo>
                  <a:cubicBezTo>
                    <a:pt x="50165" y="17910"/>
                    <a:pt x="49691" y="18384"/>
                    <a:pt x="49284" y="181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4" name="Google Shape;2572;p52">
              <a:extLst>
                <a:ext uri="{FF2B5EF4-FFF2-40B4-BE49-F238E27FC236}">
                  <a16:creationId xmlns:a16="http://schemas.microsoft.com/office/drawing/2014/main" id="{A84D38E6-B242-6574-BC3C-835FBDC9340D}"/>
                </a:ext>
              </a:extLst>
            </p:cNvPr>
            <p:cNvSpPr/>
            <p:nvPr/>
          </p:nvSpPr>
          <p:spPr>
            <a:xfrm>
              <a:off x="2105342" y="6601720"/>
              <a:ext cx="42664" cy="20715"/>
            </a:xfrm>
            <a:custGeom>
              <a:avLst/>
              <a:gdLst/>
              <a:ahLst/>
              <a:cxnLst/>
              <a:rect l="l" t="t" r="r" b="b"/>
              <a:pathLst>
                <a:path w="42664" h="20715" extrusionOk="0">
                  <a:moveTo>
                    <a:pt x="42007" y="20567"/>
                  </a:moveTo>
                  <a:cubicBezTo>
                    <a:pt x="36927" y="16503"/>
                    <a:pt x="31305" y="13455"/>
                    <a:pt x="25819" y="10339"/>
                  </a:cubicBezTo>
                  <a:cubicBezTo>
                    <a:pt x="17691" y="5734"/>
                    <a:pt x="10240" y="6479"/>
                    <a:pt x="1638" y="6546"/>
                  </a:cubicBezTo>
                  <a:cubicBezTo>
                    <a:pt x="80" y="6546"/>
                    <a:pt x="-665" y="3972"/>
                    <a:pt x="757" y="3024"/>
                  </a:cubicBezTo>
                  <a:cubicBezTo>
                    <a:pt x="15185" y="-6458"/>
                    <a:pt x="32524" y="8375"/>
                    <a:pt x="42549" y="19754"/>
                  </a:cubicBezTo>
                  <a:cubicBezTo>
                    <a:pt x="42887" y="20161"/>
                    <a:pt x="42413" y="20974"/>
                    <a:pt x="42007" y="206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45" name="Google Shape;2573;p52">
            <a:extLst>
              <a:ext uri="{FF2B5EF4-FFF2-40B4-BE49-F238E27FC236}">
                <a16:creationId xmlns:a16="http://schemas.microsoft.com/office/drawing/2014/main" id="{C8421A2E-2EFA-8630-5C27-D8B6FAE342F8}"/>
              </a:ext>
            </a:extLst>
          </p:cNvPr>
          <p:cNvGrpSpPr/>
          <p:nvPr/>
        </p:nvGrpSpPr>
        <p:grpSpPr>
          <a:xfrm rot="1538103">
            <a:off x="2794934" y="3833105"/>
            <a:ext cx="211158" cy="328031"/>
            <a:chOff x="1723033" y="6295193"/>
            <a:chExt cx="169176" cy="262812"/>
          </a:xfrm>
        </p:grpSpPr>
        <p:sp>
          <p:nvSpPr>
            <p:cNvPr id="2146" name="Google Shape;2574;p52">
              <a:extLst>
                <a:ext uri="{FF2B5EF4-FFF2-40B4-BE49-F238E27FC236}">
                  <a16:creationId xmlns:a16="http://schemas.microsoft.com/office/drawing/2014/main" id="{AD1DE548-5832-868B-3F73-4A942337A3FA}"/>
                </a:ext>
              </a:extLst>
            </p:cNvPr>
            <p:cNvSpPr/>
            <p:nvPr/>
          </p:nvSpPr>
          <p:spPr>
            <a:xfrm>
              <a:off x="1780494" y="6338338"/>
              <a:ext cx="40543" cy="179515"/>
            </a:xfrm>
            <a:custGeom>
              <a:avLst/>
              <a:gdLst/>
              <a:ahLst/>
              <a:cxnLst/>
              <a:rect l="l" t="t" r="r" b="b"/>
              <a:pathLst>
                <a:path w="40543" h="179515" extrusionOk="0">
                  <a:moveTo>
                    <a:pt x="79" y="7326"/>
                  </a:moveTo>
                  <a:cubicBezTo>
                    <a:pt x="-463" y="3872"/>
                    <a:pt x="1840" y="621"/>
                    <a:pt x="5294" y="79"/>
                  </a:cubicBezTo>
                  <a:cubicBezTo>
                    <a:pt x="8749" y="-463"/>
                    <a:pt x="12000" y="1840"/>
                    <a:pt x="12542" y="5294"/>
                  </a:cubicBezTo>
                  <a:lnTo>
                    <a:pt x="40448" y="172190"/>
                  </a:lnTo>
                  <a:cubicBezTo>
                    <a:pt x="41058" y="175644"/>
                    <a:pt x="38687" y="178895"/>
                    <a:pt x="35233" y="179437"/>
                  </a:cubicBezTo>
                  <a:cubicBezTo>
                    <a:pt x="31778" y="179979"/>
                    <a:pt x="28527" y="177676"/>
                    <a:pt x="27917" y="174221"/>
                  </a:cubicBezTo>
                  <a:lnTo>
                    <a:pt x="11" y="73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7" name="Google Shape;2575;p52">
              <a:extLst>
                <a:ext uri="{FF2B5EF4-FFF2-40B4-BE49-F238E27FC236}">
                  <a16:creationId xmlns:a16="http://schemas.microsoft.com/office/drawing/2014/main" id="{F7C2085A-F0A0-1E43-BA27-834192D61EC9}"/>
                </a:ext>
              </a:extLst>
            </p:cNvPr>
            <p:cNvSpPr/>
            <p:nvPr/>
          </p:nvSpPr>
          <p:spPr>
            <a:xfrm>
              <a:off x="1728316" y="6477833"/>
              <a:ext cx="90742" cy="73871"/>
            </a:xfrm>
            <a:custGeom>
              <a:avLst/>
              <a:gdLst/>
              <a:ahLst/>
              <a:cxnLst/>
              <a:rect l="l" t="t" r="r" b="b"/>
              <a:pathLst>
                <a:path w="90742" h="73871" extrusionOk="0">
                  <a:moveTo>
                    <a:pt x="82331" y="26124"/>
                  </a:moveTo>
                  <a:cubicBezTo>
                    <a:pt x="122091" y="76247"/>
                    <a:pt x="8434" y="96296"/>
                    <a:pt x="306" y="39535"/>
                  </a:cubicBezTo>
                  <a:cubicBezTo>
                    <a:pt x="-4232" y="7904"/>
                    <a:pt x="42572" y="-23999"/>
                    <a:pt x="82331" y="261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8" name="Google Shape;2576;p52">
              <a:extLst>
                <a:ext uri="{FF2B5EF4-FFF2-40B4-BE49-F238E27FC236}">
                  <a16:creationId xmlns:a16="http://schemas.microsoft.com/office/drawing/2014/main" id="{C13FEB83-2BC4-B223-2CB9-3B8B51BB8256}"/>
                </a:ext>
              </a:extLst>
            </p:cNvPr>
            <p:cNvSpPr/>
            <p:nvPr/>
          </p:nvSpPr>
          <p:spPr>
            <a:xfrm>
              <a:off x="1723033" y="6471432"/>
              <a:ext cx="101373" cy="86573"/>
            </a:xfrm>
            <a:custGeom>
              <a:avLst/>
              <a:gdLst/>
              <a:ahLst/>
              <a:cxnLst/>
              <a:rect l="l" t="t" r="r" b="b"/>
              <a:pathLst>
                <a:path w="101373" h="86573" extrusionOk="0">
                  <a:moveTo>
                    <a:pt x="83821" y="36861"/>
                  </a:moveTo>
                  <a:cubicBezTo>
                    <a:pt x="90255" y="44921"/>
                    <a:pt x="91813" y="51559"/>
                    <a:pt x="90120" y="56571"/>
                  </a:cubicBezTo>
                  <a:cubicBezTo>
                    <a:pt x="88223" y="62328"/>
                    <a:pt x="82331" y="67002"/>
                    <a:pt x="74541" y="70118"/>
                  </a:cubicBezTo>
                  <a:cubicBezTo>
                    <a:pt x="66007" y="73505"/>
                    <a:pt x="55508" y="74724"/>
                    <a:pt x="45416" y="73505"/>
                  </a:cubicBezTo>
                  <a:cubicBezTo>
                    <a:pt x="28753" y="71404"/>
                    <a:pt x="13378" y="62531"/>
                    <a:pt x="10804" y="44853"/>
                  </a:cubicBezTo>
                  <a:cubicBezTo>
                    <a:pt x="10059" y="39570"/>
                    <a:pt x="11211" y="34151"/>
                    <a:pt x="13852" y="29410"/>
                  </a:cubicBezTo>
                  <a:cubicBezTo>
                    <a:pt x="16765" y="24059"/>
                    <a:pt x="21438" y="19453"/>
                    <a:pt x="27263" y="16473"/>
                  </a:cubicBezTo>
                  <a:cubicBezTo>
                    <a:pt x="33224" y="13357"/>
                    <a:pt x="40404" y="12003"/>
                    <a:pt x="48125" y="13086"/>
                  </a:cubicBezTo>
                  <a:cubicBezTo>
                    <a:pt x="59369" y="14779"/>
                    <a:pt x="71900" y="21824"/>
                    <a:pt x="83753" y="36861"/>
                  </a:cubicBezTo>
                  <a:lnTo>
                    <a:pt x="83753" y="36861"/>
                  </a:lnTo>
                  <a:close/>
                  <a:moveTo>
                    <a:pt x="100009" y="61109"/>
                  </a:moveTo>
                  <a:cubicBezTo>
                    <a:pt x="103125" y="51559"/>
                    <a:pt x="101160" y="40315"/>
                    <a:pt x="91475" y="28123"/>
                  </a:cubicBezTo>
                  <a:cubicBezTo>
                    <a:pt x="77657" y="10716"/>
                    <a:pt x="62959" y="2520"/>
                    <a:pt x="49480" y="488"/>
                  </a:cubicBezTo>
                  <a:cubicBezTo>
                    <a:pt x="39794" y="-935"/>
                    <a:pt x="30718" y="826"/>
                    <a:pt x="23064" y="4823"/>
                  </a:cubicBezTo>
                  <a:cubicBezTo>
                    <a:pt x="15342" y="8819"/>
                    <a:pt x="9043" y="15118"/>
                    <a:pt x="4979" y="22501"/>
                  </a:cubicBezTo>
                  <a:cubicBezTo>
                    <a:pt x="983" y="29884"/>
                    <a:pt x="-846" y="38418"/>
                    <a:pt x="373" y="46953"/>
                  </a:cubicBezTo>
                  <a:cubicBezTo>
                    <a:pt x="3828" y="71337"/>
                    <a:pt x="23335" y="83461"/>
                    <a:pt x="44264" y="86035"/>
                  </a:cubicBezTo>
                  <a:cubicBezTo>
                    <a:pt x="55847" y="87458"/>
                    <a:pt x="67903" y="86035"/>
                    <a:pt x="77792" y="82106"/>
                  </a:cubicBezTo>
                  <a:cubicBezTo>
                    <a:pt x="88426" y="77907"/>
                    <a:pt x="96758" y="70795"/>
                    <a:pt x="99873" y="611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9" name="Google Shape;2577;p52">
              <a:extLst>
                <a:ext uri="{FF2B5EF4-FFF2-40B4-BE49-F238E27FC236}">
                  <a16:creationId xmlns:a16="http://schemas.microsoft.com/office/drawing/2014/main" id="{46190DFA-C988-B479-AC6D-DA0257991F6A}"/>
                </a:ext>
              </a:extLst>
            </p:cNvPr>
            <p:cNvSpPr/>
            <p:nvPr/>
          </p:nvSpPr>
          <p:spPr>
            <a:xfrm>
              <a:off x="1786805" y="6302993"/>
              <a:ext cx="96790" cy="94284"/>
            </a:xfrm>
            <a:custGeom>
              <a:avLst/>
              <a:gdLst/>
              <a:ahLst/>
              <a:cxnLst/>
              <a:rect l="l" t="t" r="r" b="b"/>
              <a:pathLst>
                <a:path w="96790" h="94284" extrusionOk="0">
                  <a:moveTo>
                    <a:pt x="0" y="41656"/>
                  </a:moveTo>
                  <a:lnTo>
                    <a:pt x="87647" y="0"/>
                  </a:lnTo>
                  <a:lnTo>
                    <a:pt x="96791" y="54322"/>
                  </a:lnTo>
                  <a:lnTo>
                    <a:pt x="8805" y="94285"/>
                  </a:lnTo>
                  <a:lnTo>
                    <a:pt x="0" y="4165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0" name="Google Shape;2578;p52">
              <a:extLst>
                <a:ext uri="{FF2B5EF4-FFF2-40B4-BE49-F238E27FC236}">
                  <a16:creationId xmlns:a16="http://schemas.microsoft.com/office/drawing/2014/main" id="{0BC76FC9-0773-E2E9-1A42-1019541F562A}"/>
                </a:ext>
              </a:extLst>
            </p:cNvPr>
            <p:cNvSpPr/>
            <p:nvPr/>
          </p:nvSpPr>
          <p:spPr>
            <a:xfrm>
              <a:off x="1780489" y="6295193"/>
              <a:ext cx="111720" cy="108378"/>
            </a:xfrm>
            <a:custGeom>
              <a:avLst/>
              <a:gdLst/>
              <a:ahLst/>
              <a:cxnLst/>
              <a:rect l="l" t="t" r="r" b="b"/>
              <a:pathLst>
                <a:path w="111720" h="108378" extrusionOk="0">
                  <a:moveTo>
                    <a:pt x="3810" y="43630"/>
                  </a:moveTo>
                  <a:lnTo>
                    <a:pt x="93556" y="619"/>
                  </a:lnTo>
                  <a:cubicBezTo>
                    <a:pt x="96672" y="-871"/>
                    <a:pt x="100465" y="416"/>
                    <a:pt x="102023" y="3532"/>
                  </a:cubicBezTo>
                  <a:cubicBezTo>
                    <a:pt x="102294" y="4074"/>
                    <a:pt x="102497" y="4683"/>
                    <a:pt x="102565" y="5225"/>
                  </a:cubicBezTo>
                  <a:lnTo>
                    <a:pt x="111641" y="59480"/>
                  </a:lnTo>
                  <a:cubicBezTo>
                    <a:pt x="112116" y="62460"/>
                    <a:pt x="110422" y="65305"/>
                    <a:pt x="107713" y="66389"/>
                  </a:cubicBezTo>
                  <a:lnTo>
                    <a:pt x="17831" y="107774"/>
                  </a:lnTo>
                  <a:cubicBezTo>
                    <a:pt x="14647" y="109263"/>
                    <a:pt x="10922" y="107909"/>
                    <a:pt x="9432" y="104725"/>
                  </a:cubicBezTo>
                  <a:cubicBezTo>
                    <a:pt x="9161" y="104183"/>
                    <a:pt x="9025" y="103642"/>
                    <a:pt x="8890" y="103100"/>
                  </a:cubicBezTo>
                  <a:lnTo>
                    <a:pt x="85" y="50403"/>
                  </a:lnTo>
                  <a:cubicBezTo>
                    <a:pt x="-390" y="47491"/>
                    <a:pt x="1168" y="44714"/>
                    <a:pt x="3810" y="43562"/>
                  </a:cubicBezTo>
                  <a:lnTo>
                    <a:pt x="3810" y="43562"/>
                  </a:lnTo>
                  <a:close/>
                  <a:moveTo>
                    <a:pt x="91457" y="15656"/>
                  </a:moveTo>
                  <a:lnTo>
                    <a:pt x="13360" y="53045"/>
                  </a:lnTo>
                  <a:lnTo>
                    <a:pt x="19998" y="92804"/>
                  </a:lnTo>
                  <a:lnTo>
                    <a:pt x="98366" y="56838"/>
                  </a:lnTo>
                  <a:lnTo>
                    <a:pt x="91457" y="1558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1" name="Google Shape;2579;p52">
              <a:extLst>
                <a:ext uri="{FF2B5EF4-FFF2-40B4-BE49-F238E27FC236}">
                  <a16:creationId xmlns:a16="http://schemas.microsoft.com/office/drawing/2014/main" id="{2965CFE0-3BC1-DD33-9CAA-4B4E009AAA76}"/>
                </a:ext>
              </a:extLst>
            </p:cNvPr>
            <p:cNvSpPr/>
            <p:nvPr/>
          </p:nvSpPr>
          <p:spPr>
            <a:xfrm>
              <a:off x="1755906" y="6492737"/>
              <a:ext cx="42664" cy="20715"/>
            </a:xfrm>
            <a:custGeom>
              <a:avLst/>
              <a:gdLst/>
              <a:ahLst/>
              <a:cxnLst/>
              <a:rect l="l" t="t" r="r" b="b"/>
              <a:pathLst>
                <a:path w="42664" h="20715" extrusionOk="0">
                  <a:moveTo>
                    <a:pt x="42007" y="20635"/>
                  </a:moveTo>
                  <a:cubicBezTo>
                    <a:pt x="36995" y="16571"/>
                    <a:pt x="31305" y="13523"/>
                    <a:pt x="25819" y="10407"/>
                  </a:cubicBezTo>
                  <a:cubicBezTo>
                    <a:pt x="17691" y="5801"/>
                    <a:pt x="10240" y="6546"/>
                    <a:pt x="1638" y="6546"/>
                  </a:cubicBezTo>
                  <a:cubicBezTo>
                    <a:pt x="80" y="6546"/>
                    <a:pt x="-665" y="3972"/>
                    <a:pt x="757" y="3024"/>
                  </a:cubicBezTo>
                  <a:cubicBezTo>
                    <a:pt x="15185" y="-6459"/>
                    <a:pt x="32524" y="8375"/>
                    <a:pt x="42549" y="19754"/>
                  </a:cubicBezTo>
                  <a:cubicBezTo>
                    <a:pt x="42887" y="20161"/>
                    <a:pt x="42413" y="20973"/>
                    <a:pt x="42007" y="206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52" name="Google Shape;2580;p52">
            <a:extLst>
              <a:ext uri="{FF2B5EF4-FFF2-40B4-BE49-F238E27FC236}">
                <a16:creationId xmlns:a16="http://schemas.microsoft.com/office/drawing/2014/main" id="{6698DF03-7822-A3AD-E5DB-D14508926096}"/>
              </a:ext>
            </a:extLst>
          </p:cNvPr>
          <p:cNvGrpSpPr/>
          <p:nvPr/>
        </p:nvGrpSpPr>
        <p:grpSpPr>
          <a:xfrm rot="-1067392">
            <a:off x="1853153" y="936998"/>
            <a:ext cx="308064" cy="202457"/>
            <a:chOff x="3376242" y="4050765"/>
            <a:chExt cx="308091" cy="202475"/>
          </a:xfrm>
        </p:grpSpPr>
        <p:sp>
          <p:nvSpPr>
            <p:cNvPr id="2153" name="Google Shape;2581;p52">
              <a:extLst>
                <a:ext uri="{FF2B5EF4-FFF2-40B4-BE49-F238E27FC236}">
                  <a16:creationId xmlns:a16="http://schemas.microsoft.com/office/drawing/2014/main" id="{1882715D-4748-7AA3-4BC7-381488792BD3}"/>
                </a:ext>
              </a:extLst>
            </p:cNvPr>
            <p:cNvSpPr/>
            <p:nvPr/>
          </p:nvSpPr>
          <p:spPr>
            <a:xfrm>
              <a:off x="3376242" y="4050765"/>
              <a:ext cx="308091" cy="202475"/>
            </a:xfrm>
            <a:custGeom>
              <a:avLst/>
              <a:gdLst/>
              <a:ahLst/>
              <a:cxnLst/>
              <a:rect l="l" t="t" r="r" b="b"/>
              <a:pathLst>
                <a:path w="308091" h="202475" extrusionOk="0">
                  <a:moveTo>
                    <a:pt x="308092" y="57800"/>
                  </a:moveTo>
                  <a:lnTo>
                    <a:pt x="196649" y="0"/>
                  </a:lnTo>
                  <a:cubicBezTo>
                    <a:pt x="168399" y="42927"/>
                    <a:pt x="117094" y="113131"/>
                    <a:pt x="88778" y="156059"/>
                  </a:cubicBezTo>
                  <a:cubicBezTo>
                    <a:pt x="74881" y="143330"/>
                    <a:pt x="58060" y="111572"/>
                    <a:pt x="39227" y="103130"/>
                  </a:cubicBezTo>
                  <a:cubicBezTo>
                    <a:pt x="22861" y="95791"/>
                    <a:pt x="-194" y="113911"/>
                    <a:pt x="1" y="130536"/>
                  </a:cubicBezTo>
                  <a:cubicBezTo>
                    <a:pt x="391" y="165800"/>
                    <a:pt x="67802" y="221911"/>
                    <a:pt x="85986" y="195739"/>
                  </a:cubicBezTo>
                  <a:cubicBezTo>
                    <a:pt x="134953" y="130016"/>
                    <a:pt x="192103" y="45525"/>
                    <a:pt x="192103" y="45525"/>
                  </a:cubicBezTo>
                  <a:lnTo>
                    <a:pt x="284517" y="94492"/>
                  </a:lnTo>
                  <a:lnTo>
                    <a:pt x="308092" y="57735"/>
                  </a:ln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4" name="Google Shape;2582;p52">
              <a:extLst>
                <a:ext uri="{FF2B5EF4-FFF2-40B4-BE49-F238E27FC236}">
                  <a16:creationId xmlns:a16="http://schemas.microsoft.com/office/drawing/2014/main" id="{91D2F4B6-CFDA-747A-C8CC-0A5301804B3F}"/>
                </a:ext>
              </a:extLst>
            </p:cNvPr>
            <p:cNvSpPr/>
            <p:nvPr/>
          </p:nvSpPr>
          <p:spPr>
            <a:xfrm>
              <a:off x="3392403" y="4163620"/>
              <a:ext cx="36317" cy="13788"/>
            </a:xfrm>
            <a:custGeom>
              <a:avLst/>
              <a:gdLst/>
              <a:ahLst/>
              <a:cxnLst/>
              <a:rect l="l" t="t" r="r" b="b"/>
              <a:pathLst>
                <a:path w="36317" h="13788" extrusionOk="0">
                  <a:moveTo>
                    <a:pt x="36314" y="13785"/>
                  </a:moveTo>
                  <a:cubicBezTo>
                    <a:pt x="20988" y="-5698"/>
                    <a:pt x="2414" y="-2581"/>
                    <a:pt x="11" y="11057"/>
                  </a:cubicBezTo>
                  <a:cubicBezTo>
                    <a:pt x="-119" y="11706"/>
                    <a:pt x="920" y="12811"/>
                    <a:pt x="1440" y="12356"/>
                  </a:cubicBezTo>
                  <a:cubicBezTo>
                    <a:pt x="13844" y="1251"/>
                    <a:pt x="36639" y="14045"/>
                    <a:pt x="36314" y="13785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5" name="Google Shape;2583;p52">
              <a:extLst>
                <a:ext uri="{FF2B5EF4-FFF2-40B4-BE49-F238E27FC236}">
                  <a16:creationId xmlns:a16="http://schemas.microsoft.com/office/drawing/2014/main" id="{1307258D-810E-D72D-3B47-B213F3280506}"/>
                </a:ext>
              </a:extLst>
            </p:cNvPr>
            <p:cNvSpPr/>
            <p:nvPr/>
          </p:nvSpPr>
          <p:spPr>
            <a:xfrm>
              <a:off x="3393158" y="4183881"/>
              <a:ext cx="3642" cy="4839"/>
            </a:xfrm>
            <a:custGeom>
              <a:avLst/>
              <a:gdLst/>
              <a:ahLst/>
              <a:cxnLst/>
              <a:rect l="l" t="t" r="r" b="b"/>
              <a:pathLst>
                <a:path w="3642" h="4839" extrusionOk="0">
                  <a:moveTo>
                    <a:pt x="2569" y="83"/>
                  </a:moveTo>
                  <a:cubicBezTo>
                    <a:pt x="945" y="603"/>
                    <a:pt x="-223" y="1966"/>
                    <a:pt x="36" y="4045"/>
                  </a:cubicBezTo>
                  <a:cubicBezTo>
                    <a:pt x="101" y="4629"/>
                    <a:pt x="815" y="5084"/>
                    <a:pt x="1140" y="4694"/>
                  </a:cubicBezTo>
                  <a:cubicBezTo>
                    <a:pt x="2049" y="3655"/>
                    <a:pt x="1919" y="2096"/>
                    <a:pt x="3348" y="1512"/>
                  </a:cubicBezTo>
                  <a:cubicBezTo>
                    <a:pt x="4063" y="1252"/>
                    <a:pt x="3348" y="-176"/>
                    <a:pt x="2569" y="18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6" name="Google Shape;2584;p52">
              <a:extLst>
                <a:ext uri="{FF2B5EF4-FFF2-40B4-BE49-F238E27FC236}">
                  <a16:creationId xmlns:a16="http://schemas.microsoft.com/office/drawing/2014/main" id="{1F797E18-367C-1CD8-01A5-2551EE3DD3C3}"/>
                </a:ext>
              </a:extLst>
            </p:cNvPr>
            <p:cNvSpPr/>
            <p:nvPr/>
          </p:nvSpPr>
          <p:spPr>
            <a:xfrm>
              <a:off x="3580742" y="4072118"/>
              <a:ext cx="77969" cy="44197"/>
            </a:xfrm>
            <a:custGeom>
              <a:avLst/>
              <a:gdLst/>
              <a:ahLst/>
              <a:cxnLst/>
              <a:rect l="l" t="t" r="r" b="b"/>
              <a:pathLst>
                <a:path w="77969" h="44197" extrusionOk="0">
                  <a:moveTo>
                    <a:pt x="77550" y="42421"/>
                  </a:moveTo>
                  <a:cubicBezTo>
                    <a:pt x="64821" y="31316"/>
                    <a:pt x="17088" y="2091"/>
                    <a:pt x="1436" y="14"/>
                  </a:cubicBezTo>
                  <a:cubicBezTo>
                    <a:pt x="8" y="-181"/>
                    <a:pt x="-577" y="1767"/>
                    <a:pt x="722" y="2417"/>
                  </a:cubicBezTo>
                  <a:cubicBezTo>
                    <a:pt x="27738" y="16314"/>
                    <a:pt x="54949" y="28199"/>
                    <a:pt x="76316" y="43980"/>
                  </a:cubicBezTo>
                  <a:cubicBezTo>
                    <a:pt x="77355" y="44759"/>
                    <a:pt x="78589" y="43266"/>
                    <a:pt x="77615" y="42356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57" name="Google Shape;660;p39">
            <a:extLst>
              <a:ext uri="{FF2B5EF4-FFF2-40B4-BE49-F238E27FC236}">
                <a16:creationId xmlns:a16="http://schemas.microsoft.com/office/drawing/2014/main" id="{B7722B33-A906-DA4C-2E38-3EADC4E07984}"/>
              </a:ext>
            </a:extLst>
          </p:cNvPr>
          <p:cNvSpPr txBox="1">
            <a:spLocks/>
          </p:cNvSpPr>
          <p:nvPr/>
        </p:nvSpPr>
        <p:spPr>
          <a:xfrm>
            <a:off x="4259621" y="1151681"/>
            <a:ext cx="3894942" cy="30636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BẠN ĐÃ CHÚ Ý LẮNG NGHE!</a:t>
            </a:r>
          </a:p>
        </p:txBody>
      </p:sp>
    </p:spTree>
    <p:extLst>
      <p:ext uri="{BB962C8B-B14F-4D97-AF65-F5344CB8AC3E}">
        <p14:creationId xmlns:p14="http://schemas.microsoft.com/office/powerpoint/2010/main" val="22762537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6" name="Google Shape;1376;p3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6854" r="16854"/>
          <a:stretch/>
        </p:blipFill>
        <p:spPr>
          <a:xfrm>
            <a:off x="5375644" y="1113504"/>
            <a:ext cx="3044109" cy="3043621"/>
          </a:xfrm>
          <a:prstGeom prst="ellipse">
            <a:avLst/>
          </a:prstGeom>
        </p:spPr>
      </p:pic>
      <p:sp>
        <p:nvSpPr>
          <p:cNvPr id="1377" name="Google Shape;1377;p37"/>
          <p:cNvSpPr/>
          <p:nvPr/>
        </p:nvSpPr>
        <p:spPr>
          <a:xfrm rot="10800000" flipH="1">
            <a:off x="6225462" y="-725"/>
            <a:ext cx="2918988" cy="4316697"/>
          </a:xfrm>
          <a:custGeom>
            <a:avLst/>
            <a:gdLst/>
            <a:ahLst/>
            <a:cxnLst/>
            <a:rect l="l" t="t" r="r" b="b"/>
            <a:pathLst>
              <a:path w="1178199" h="1742360" extrusionOk="0">
                <a:moveTo>
                  <a:pt x="1178200" y="66956"/>
                </a:moveTo>
                <a:cubicBezTo>
                  <a:pt x="1150014" y="150993"/>
                  <a:pt x="1145338" y="241264"/>
                  <a:pt x="1130856" y="355369"/>
                </a:cubicBezTo>
                <a:cubicBezTo>
                  <a:pt x="1094488" y="642483"/>
                  <a:pt x="771200" y="451420"/>
                  <a:pt x="778799" y="835494"/>
                </a:cubicBezTo>
                <a:cubicBezTo>
                  <a:pt x="787696" y="1287629"/>
                  <a:pt x="744769" y="1263405"/>
                  <a:pt x="342056" y="1415437"/>
                </a:cubicBezTo>
                <a:cubicBezTo>
                  <a:pt x="103195" y="1505578"/>
                  <a:pt x="59098" y="1648583"/>
                  <a:pt x="32927" y="1742361"/>
                </a:cubicBezTo>
                <a:lnTo>
                  <a:pt x="0" y="1742361"/>
                </a:lnTo>
                <a:cubicBezTo>
                  <a:pt x="26042" y="1669884"/>
                  <a:pt x="78581" y="1576236"/>
                  <a:pt x="91570" y="1558247"/>
                </a:cubicBezTo>
                <a:cubicBezTo>
                  <a:pt x="315494" y="1248143"/>
                  <a:pt x="788085" y="1455052"/>
                  <a:pt x="756004" y="939468"/>
                </a:cubicBezTo>
                <a:cubicBezTo>
                  <a:pt x="740612" y="691775"/>
                  <a:pt x="732039" y="628650"/>
                  <a:pt x="970966" y="514220"/>
                </a:cubicBezTo>
                <a:cubicBezTo>
                  <a:pt x="1119231" y="443237"/>
                  <a:pt x="1095721" y="386672"/>
                  <a:pt x="1115334" y="233860"/>
                </a:cubicBezTo>
                <a:cubicBezTo>
                  <a:pt x="1126894" y="143654"/>
                  <a:pt x="1145598" y="68190"/>
                  <a:pt x="1178200" y="0"/>
                </a:cubicBezTo>
                <a:lnTo>
                  <a:pt x="1178200" y="6702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78" name="Google Shape;1378;p37"/>
          <p:cNvGrpSpPr/>
          <p:nvPr/>
        </p:nvGrpSpPr>
        <p:grpSpPr>
          <a:xfrm>
            <a:off x="8234855" y="4187133"/>
            <a:ext cx="279944" cy="347149"/>
            <a:chOff x="1190100" y="6364077"/>
            <a:chExt cx="224278" cy="278120"/>
          </a:xfrm>
        </p:grpSpPr>
        <p:sp>
          <p:nvSpPr>
            <p:cNvPr id="1379" name="Google Shape;1379;p37"/>
            <p:cNvSpPr/>
            <p:nvPr/>
          </p:nvSpPr>
          <p:spPr>
            <a:xfrm>
              <a:off x="1247636" y="6422463"/>
              <a:ext cx="40526" cy="179583"/>
            </a:xfrm>
            <a:custGeom>
              <a:avLst/>
              <a:gdLst/>
              <a:ahLst/>
              <a:cxnLst/>
              <a:rect l="l" t="t" r="r" b="b"/>
              <a:pathLst>
                <a:path w="40526" h="179583" extrusionOk="0">
                  <a:moveTo>
                    <a:pt x="79" y="7326"/>
                  </a:moveTo>
                  <a:cubicBezTo>
                    <a:pt x="-463" y="3872"/>
                    <a:pt x="1840" y="621"/>
                    <a:pt x="5294" y="79"/>
                  </a:cubicBezTo>
                  <a:cubicBezTo>
                    <a:pt x="8749" y="-463"/>
                    <a:pt x="12000" y="1840"/>
                    <a:pt x="12542" y="5294"/>
                  </a:cubicBezTo>
                  <a:lnTo>
                    <a:pt x="40448" y="172189"/>
                  </a:lnTo>
                  <a:cubicBezTo>
                    <a:pt x="40990" y="175644"/>
                    <a:pt x="38687" y="178895"/>
                    <a:pt x="35232" y="179505"/>
                  </a:cubicBezTo>
                  <a:cubicBezTo>
                    <a:pt x="31778" y="180046"/>
                    <a:pt x="28527" y="177743"/>
                    <a:pt x="27985" y="174289"/>
                  </a:cubicBezTo>
                  <a:lnTo>
                    <a:pt x="79" y="739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1195466" y="6561958"/>
              <a:ext cx="90734" cy="73871"/>
            </a:xfrm>
            <a:custGeom>
              <a:avLst/>
              <a:gdLst/>
              <a:ahLst/>
              <a:cxnLst/>
              <a:rect l="l" t="t" r="r" b="b"/>
              <a:pathLst>
                <a:path w="90734" h="73871" extrusionOk="0">
                  <a:moveTo>
                    <a:pt x="82323" y="26124"/>
                  </a:moveTo>
                  <a:cubicBezTo>
                    <a:pt x="122082" y="76246"/>
                    <a:pt x="8426" y="96296"/>
                    <a:pt x="298" y="39535"/>
                  </a:cubicBezTo>
                  <a:cubicBezTo>
                    <a:pt x="-4173" y="7904"/>
                    <a:pt x="42563" y="-23999"/>
                    <a:pt x="82323" y="26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1" name="Google Shape;1381;p37"/>
            <p:cNvSpPr/>
            <p:nvPr/>
          </p:nvSpPr>
          <p:spPr>
            <a:xfrm>
              <a:off x="1190100" y="6555624"/>
              <a:ext cx="101380" cy="86573"/>
            </a:xfrm>
            <a:custGeom>
              <a:avLst/>
              <a:gdLst/>
              <a:ahLst/>
              <a:cxnLst/>
              <a:rect l="l" t="t" r="r" b="b"/>
              <a:pathLst>
                <a:path w="101380" h="86573" extrusionOk="0">
                  <a:moveTo>
                    <a:pt x="83828" y="36861"/>
                  </a:moveTo>
                  <a:cubicBezTo>
                    <a:pt x="90262" y="44921"/>
                    <a:pt x="91820" y="51559"/>
                    <a:pt x="90127" y="56571"/>
                  </a:cubicBezTo>
                  <a:cubicBezTo>
                    <a:pt x="88230" y="62396"/>
                    <a:pt x="82337" y="67002"/>
                    <a:pt x="74548" y="70118"/>
                  </a:cubicBezTo>
                  <a:cubicBezTo>
                    <a:pt x="66014" y="73505"/>
                    <a:pt x="55515" y="74724"/>
                    <a:pt x="45423" y="73505"/>
                  </a:cubicBezTo>
                  <a:cubicBezTo>
                    <a:pt x="28760" y="71405"/>
                    <a:pt x="13317" y="62532"/>
                    <a:pt x="10811" y="44921"/>
                  </a:cubicBezTo>
                  <a:cubicBezTo>
                    <a:pt x="10066" y="39638"/>
                    <a:pt x="11217" y="34219"/>
                    <a:pt x="13859" y="29478"/>
                  </a:cubicBezTo>
                  <a:cubicBezTo>
                    <a:pt x="16772" y="24127"/>
                    <a:pt x="21445" y="19521"/>
                    <a:pt x="27270" y="16541"/>
                  </a:cubicBezTo>
                  <a:cubicBezTo>
                    <a:pt x="33231" y="13425"/>
                    <a:pt x="40410" y="12070"/>
                    <a:pt x="48132" y="13222"/>
                  </a:cubicBezTo>
                  <a:cubicBezTo>
                    <a:pt x="59376" y="14915"/>
                    <a:pt x="71839" y="21959"/>
                    <a:pt x="83760" y="36996"/>
                  </a:cubicBezTo>
                  <a:lnTo>
                    <a:pt x="83760" y="36996"/>
                  </a:lnTo>
                  <a:close/>
                  <a:moveTo>
                    <a:pt x="100016" y="61109"/>
                  </a:moveTo>
                  <a:cubicBezTo>
                    <a:pt x="103132" y="51559"/>
                    <a:pt x="101167" y="40315"/>
                    <a:pt x="91481" y="28123"/>
                  </a:cubicBezTo>
                  <a:cubicBezTo>
                    <a:pt x="77664" y="10716"/>
                    <a:pt x="62966" y="2520"/>
                    <a:pt x="49487" y="488"/>
                  </a:cubicBezTo>
                  <a:cubicBezTo>
                    <a:pt x="39801" y="-935"/>
                    <a:pt x="30725" y="826"/>
                    <a:pt x="23071" y="4823"/>
                  </a:cubicBezTo>
                  <a:cubicBezTo>
                    <a:pt x="15349" y="8819"/>
                    <a:pt x="9050" y="15118"/>
                    <a:pt x="4986" y="22501"/>
                  </a:cubicBezTo>
                  <a:cubicBezTo>
                    <a:pt x="922" y="29884"/>
                    <a:pt x="-839" y="38419"/>
                    <a:pt x="380" y="46953"/>
                  </a:cubicBezTo>
                  <a:cubicBezTo>
                    <a:pt x="3835" y="71337"/>
                    <a:pt x="23342" y="83461"/>
                    <a:pt x="44271" y="86035"/>
                  </a:cubicBezTo>
                  <a:cubicBezTo>
                    <a:pt x="55854" y="87458"/>
                    <a:pt x="67910" y="86035"/>
                    <a:pt x="77867" y="82106"/>
                  </a:cubicBezTo>
                  <a:cubicBezTo>
                    <a:pt x="88501" y="77907"/>
                    <a:pt x="96832" y="70795"/>
                    <a:pt x="99948" y="611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2" name="Google Shape;1382;p37"/>
            <p:cNvSpPr/>
            <p:nvPr/>
          </p:nvSpPr>
          <p:spPr>
            <a:xfrm>
              <a:off x="1368879" y="6364077"/>
              <a:ext cx="40594" cy="179515"/>
            </a:xfrm>
            <a:custGeom>
              <a:avLst/>
              <a:gdLst/>
              <a:ahLst/>
              <a:cxnLst/>
              <a:rect l="l" t="t" r="r" b="b"/>
              <a:pathLst>
                <a:path w="40594" h="179515" extrusionOk="0">
                  <a:moveTo>
                    <a:pt x="79" y="7326"/>
                  </a:moveTo>
                  <a:cubicBezTo>
                    <a:pt x="-463" y="3872"/>
                    <a:pt x="1840" y="621"/>
                    <a:pt x="5294" y="79"/>
                  </a:cubicBezTo>
                  <a:cubicBezTo>
                    <a:pt x="8749" y="-463"/>
                    <a:pt x="12000" y="1840"/>
                    <a:pt x="12610" y="5294"/>
                  </a:cubicBezTo>
                  <a:lnTo>
                    <a:pt x="40516" y="172189"/>
                  </a:lnTo>
                  <a:cubicBezTo>
                    <a:pt x="41058" y="175644"/>
                    <a:pt x="38755" y="178895"/>
                    <a:pt x="35300" y="179437"/>
                  </a:cubicBezTo>
                  <a:cubicBezTo>
                    <a:pt x="31846" y="179979"/>
                    <a:pt x="28595" y="177676"/>
                    <a:pt x="28053" y="174221"/>
                  </a:cubicBezTo>
                  <a:lnTo>
                    <a:pt x="147" y="73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1309508" y="6520574"/>
              <a:ext cx="99190" cy="73244"/>
            </a:xfrm>
            <a:custGeom>
              <a:avLst/>
              <a:gdLst/>
              <a:ahLst/>
              <a:cxnLst/>
              <a:rect l="l" t="t" r="r" b="b"/>
              <a:pathLst>
                <a:path w="99190" h="73244" extrusionOk="0">
                  <a:moveTo>
                    <a:pt x="85459" y="14202"/>
                  </a:moveTo>
                  <a:cubicBezTo>
                    <a:pt x="138359" y="51456"/>
                    <a:pt x="22806" y="103610"/>
                    <a:pt x="1944" y="50846"/>
                  </a:cubicBezTo>
                  <a:cubicBezTo>
                    <a:pt x="-9706" y="21450"/>
                    <a:pt x="32627" y="-23051"/>
                    <a:pt x="85459" y="142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4" name="Google Shape;1384;p37"/>
            <p:cNvSpPr/>
            <p:nvPr/>
          </p:nvSpPr>
          <p:spPr>
            <a:xfrm>
              <a:off x="1303702" y="6514303"/>
              <a:ext cx="110676" cy="85883"/>
            </a:xfrm>
            <a:custGeom>
              <a:avLst/>
              <a:gdLst/>
              <a:ahLst/>
              <a:cxnLst/>
              <a:rect l="l" t="t" r="r" b="b"/>
              <a:pathLst>
                <a:path w="110676" h="85883" extrusionOk="0">
                  <a:moveTo>
                    <a:pt x="88150" y="25824"/>
                  </a:moveTo>
                  <a:cubicBezTo>
                    <a:pt x="96685" y="31852"/>
                    <a:pt x="99733" y="37813"/>
                    <a:pt x="99123" y="43164"/>
                  </a:cubicBezTo>
                  <a:cubicBezTo>
                    <a:pt x="98378" y="49327"/>
                    <a:pt x="93162" y="55559"/>
                    <a:pt x="85644" y="60774"/>
                  </a:cubicBezTo>
                  <a:cubicBezTo>
                    <a:pt x="77381" y="66464"/>
                    <a:pt x="66611" y="70731"/>
                    <a:pt x="55638" y="72425"/>
                  </a:cubicBezTo>
                  <a:cubicBezTo>
                    <a:pt x="37621" y="75202"/>
                    <a:pt x="19401" y="71002"/>
                    <a:pt x="12898" y="54611"/>
                  </a:cubicBezTo>
                  <a:cubicBezTo>
                    <a:pt x="10934" y="49666"/>
                    <a:pt x="11002" y="44112"/>
                    <a:pt x="12695" y="38761"/>
                  </a:cubicBezTo>
                  <a:cubicBezTo>
                    <a:pt x="14592" y="32733"/>
                    <a:pt x="18520" y="26908"/>
                    <a:pt x="24007" y="22302"/>
                  </a:cubicBezTo>
                  <a:cubicBezTo>
                    <a:pt x="29629" y="17560"/>
                    <a:pt x="36876" y="14174"/>
                    <a:pt x="45275" y="13022"/>
                  </a:cubicBezTo>
                  <a:cubicBezTo>
                    <a:pt x="57535" y="11397"/>
                    <a:pt x="72233" y="14648"/>
                    <a:pt x="88082" y="25824"/>
                  </a:cubicBezTo>
                  <a:lnTo>
                    <a:pt x="88082" y="25824"/>
                  </a:lnTo>
                  <a:close/>
                  <a:moveTo>
                    <a:pt x="110502" y="44722"/>
                  </a:moveTo>
                  <a:cubicBezTo>
                    <a:pt x="111654" y="34562"/>
                    <a:pt x="107183" y="24199"/>
                    <a:pt x="94314" y="15190"/>
                  </a:cubicBezTo>
                  <a:cubicBezTo>
                    <a:pt x="75958" y="2253"/>
                    <a:pt x="58618" y="-1473"/>
                    <a:pt x="43988" y="492"/>
                  </a:cubicBezTo>
                  <a:cubicBezTo>
                    <a:pt x="33422" y="1914"/>
                    <a:pt x="24278" y="6249"/>
                    <a:pt x="17098" y="12277"/>
                  </a:cubicBezTo>
                  <a:cubicBezTo>
                    <a:pt x="9783" y="18373"/>
                    <a:pt x="4567" y="26298"/>
                    <a:pt x="1926" y="34629"/>
                  </a:cubicBezTo>
                  <a:cubicBezTo>
                    <a:pt x="-716" y="42960"/>
                    <a:pt x="-716" y="51766"/>
                    <a:pt x="2400" y="59691"/>
                  </a:cubicBezTo>
                  <a:cubicBezTo>
                    <a:pt x="11408" y="82381"/>
                    <a:pt x="34573" y="88477"/>
                    <a:pt x="57196" y="84955"/>
                  </a:cubicBezTo>
                  <a:cubicBezTo>
                    <a:pt x="69727" y="83059"/>
                    <a:pt x="82190" y="78114"/>
                    <a:pt x="91740" y="71476"/>
                  </a:cubicBezTo>
                  <a:cubicBezTo>
                    <a:pt x="102035" y="64364"/>
                    <a:pt x="109283" y="55017"/>
                    <a:pt x="110502" y="447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5" name="Google Shape;1385;p37"/>
            <p:cNvSpPr/>
            <p:nvPr/>
          </p:nvSpPr>
          <p:spPr>
            <a:xfrm>
              <a:off x="1253947" y="6370387"/>
              <a:ext cx="130318" cy="111082"/>
            </a:xfrm>
            <a:custGeom>
              <a:avLst/>
              <a:gdLst/>
              <a:ahLst/>
              <a:cxnLst/>
              <a:rect l="l" t="t" r="r" b="b"/>
              <a:pathLst>
                <a:path w="130318" h="111082" extrusionOk="0">
                  <a:moveTo>
                    <a:pt x="0" y="58386"/>
                  </a:moveTo>
                  <a:lnTo>
                    <a:pt x="121243" y="0"/>
                  </a:lnTo>
                  <a:lnTo>
                    <a:pt x="130319" y="54254"/>
                  </a:lnTo>
                  <a:lnTo>
                    <a:pt x="8805" y="111082"/>
                  </a:lnTo>
                  <a:lnTo>
                    <a:pt x="0" y="5838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1247631" y="6364078"/>
              <a:ext cx="142945" cy="123618"/>
            </a:xfrm>
            <a:custGeom>
              <a:avLst/>
              <a:gdLst/>
              <a:ahLst/>
              <a:cxnLst/>
              <a:rect l="l" t="t" r="r" b="b"/>
              <a:pathLst>
                <a:path w="142945" h="123618" extrusionOk="0">
                  <a:moveTo>
                    <a:pt x="3742" y="58938"/>
                  </a:moveTo>
                  <a:lnTo>
                    <a:pt x="124782" y="619"/>
                  </a:lnTo>
                  <a:cubicBezTo>
                    <a:pt x="127897" y="-871"/>
                    <a:pt x="131690" y="416"/>
                    <a:pt x="133248" y="3532"/>
                  </a:cubicBezTo>
                  <a:cubicBezTo>
                    <a:pt x="133519" y="4074"/>
                    <a:pt x="133722" y="4684"/>
                    <a:pt x="133790" y="5225"/>
                  </a:cubicBezTo>
                  <a:lnTo>
                    <a:pt x="142866" y="59480"/>
                  </a:lnTo>
                  <a:cubicBezTo>
                    <a:pt x="143341" y="62460"/>
                    <a:pt x="141647" y="65372"/>
                    <a:pt x="138938" y="66388"/>
                  </a:cubicBezTo>
                  <a:lnTo>
                    <a:pt x="17763" y="123013"/>
                  </a:lnTo>
                  <a:cubicBezTo>
                    <a:pt x="14579" y="124504"/>
                    <a:pt x="10854" y="123149"/>
                    <a:pt x="9364" y="119965"/>
                  </a:cubicBezTo>
                  <a:cubicBezTo>
                    <a:pt x="9093" y="119424"/>
                    <a:pt x="8958" y="118882"/>
                    <a:pt x="8890" y="118340"/>
                  </a:cubicBezTo>
                  <a:lnTo>
                    <a:pt x="85" y="65644"/>
                  </a:lnTo>
                  <a:cubicBezTo>
                    <a:pt x="-390" y="62731"/>
                    <a:pt x="1168" y="59954"/>
                    <a:pt x="3810" y="58802"/>
                  </a:cubicBezTo>
                  <a:lnTo>
                    <a:pt x="3810" y="58802"/>
                  </a:lnTo>
                  <a:close/>
                  <a:moveTo>
                    <a:pt x="122682" y="15656"/>
                  </a:moveTo>
                  <a:lnTo>
                    <a:pt x="13293" y="68353"/>
                  </a:lnTo>
                  <a:lnTo>
                    <a:pt x="19930" y="108112"/>
                  </a:lnTo>
                  <a:lnTo>
                    <a:pt x="129591" y="56838"/>
                  </a:lnTo>
                  <a:lnTo>
                    <a:pt x="122682" y="1558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7" name="Google Shape;1387;p37"/>
            <p:cNvSpPr/>
            <p:nvPr/>
          </p:nvSpPr>
          <p:spPr>
            <a:xfrm>
              <a:off x="1338232" y="6536037"/>
              <a:ext cx="49941" cy="18226"/>
            </a:xfrm>
            <a:custGeom>
              <a:avLst/>
              <a:gdLst/>
              <a:ahLst/>
              <a:cxnLst/>
              <a:rect l="l" t="t" r="r" b="b"/>
              <a:pathLst>
                <a:path w="49941" h="18226" extrusionOk="0">
                  <a:moveTo>
                    <a:pt x="49284" y="18111"/>
                  </a:moveTo>
                  <a:cubicBezTo>
                    <a:pt x="35602" y="6393"/>
                    <a:pt x="18533" y="4158"/>
                    <a:pt x="2684" y="10119"/>
                  </a:cubicBezTo>
                  <a:cubicBezTo>
                    <a:pt x="720" y="10864"/>
                    <a:pt x="-974" y="7748"/>
                    <a:pt x="652" y="6258"/>
                  </a:cubicBezTo>
                  <a:cubicBezTo>
                    <a:pt x="15350" y="-7966"/>
                    <a:pt x="38447" y="4768"/>
                    <a:pt x="49826" y="17569"/>
                  </a:cubicBezTo>
                  <a:cubicBezTo>
                    <a:pt x="50165" y="17976"/>
                    <a:pt x="49691" y="18450"/>
                    <a:pt x="49284" y="181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8" name="Google Shape;1388;p37"/>
            <p:cNvSpPr/>
            <p:nvPr/>
          </p:nvSpPr>
          <p:spPr>
            <a:xfrm>
              <a:off x="1223048" y="6576862"/>
              <a:ext cx="42664" cy="20715"/>
            </a:xfrm>
            <a:custGeom>
              <a:avLst/>
              <a:gdLst/>
              <a:ahLst/>
              <a:cxnLst/>
              <a:rect l="l" t="t" r="r" b="b"/>
              <a:pathLst>
                <a:path w="42664" h="20715" extrusionOk="0">
                  <a:moveTo>
                    <a:pt x="42007" y="20635"/>
                  </a:moveTo>
                  <a:cubicBezTo>
                    <a:pt x="36995" y="16571"/>
                    <a:pt x="31305" y="13523"/>
                    <a:pt x="25819" y="10407"/>
                  </a:cubicBezTo>
                  <a:cubicBezTo>
                    <a:pt x="17623" y="5801"/>
                    <a:pt x="10240" y="6547"/>
                    <a:pt x="1638" y="6547"/>
                  </a:cubicBezTo>
                  <a:cubicBezTo>
                    <a:pt x="80" y="6547"/>
                    <a:pt x="-665" y="3973"/>
                    <a:pt x="757" y="3024"/>
                  </a:cubicBezTo>
                  <a:cubicBezTo>
                    <a:pt x="15185" y="-6459"/>
                    <a:pt x="32524" y="8375"/>
                    <a:pt x="42549" y="19754"/>
                  </a:cubicBezTo>
                  <a:cubicBezTo>
                    <a:pt x="42887" y="20161"/>
                    <a:pt x="42413" y="20974"/>
                    <a:pt x="42007" y="206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89" name="Google Shape;1389;p37"/>
          <p:cNvGrpSpPr/>
          <p:nvPr/>
        </p:nvGrpSpPr>
        <p:grpSpPr>
          <a:xfrm rot="-535365">
            <a:off x="5119228" y="811828"/>
            <a:ext cx="279934" cy="347148"/>
            <a:chOff x="2072402" y="6388802"/>
            <a:chExt cx="224269" cy="278118"/>
          </a:xfrm>
        </p:grpSpPr>
        <p:sp>
          <p:nvSpPr>
            <p:cNvPr id="1390" name="Google Shape;1390;p37"/>
            <p:cNvSpPr/>
            <p:nvPr/>
          </p:nvSpPr>
          <p:spPr>
            <a:xfrm>
              <a:off x="2129931" y="6447169"/>
              <a:ext cx="40526" cy="179532"/>
            </a:xfrm>
            <a:custGeom>
              <a:avLst/>
              <a:gdLst/>
              <a:ahLst/>
              <a:cxnLst/>
              <a:rect l="l" t="t" r="r" b="b"/>
              <a:pathLst>
                <a:path w="40526" h="179532" extrusionOk="0">
                  <a:moveTo>
                    <a:pt x="79" y="7411"/>
                  </a:moveTo>
                  <a:cubicBezTo>
                    <a:pt x="-463" y="3956"/>
                    <a:pt x="1840" y="705"/>
                    <a:pt x="5294" y="96"/>
                  </a:cubicBezTo>
                  <a:cubicBezTo>
                    <a:pt x="8749" y="-514"/>
                    <a:pt x="12000" y="1857"/>
                    <a:pt x="12542" y="5311"/>
                  </a:cubicBezTo>
                  <a:lnTo>
                    <a:pt x="40448" y="172206"/>
                  </a:lnTo>
                  <a:cubicBezTo>
                    <a:pt x="40990" y="175661"/>
                    <a:pt x="38687" y="178912"/>
                    <a:pt x="35233" y="179454"/>
                  </a:cubicBezTo>
                  <a:cubicBezTo>
                    <a:pt x="31778" y="179995"/>
                    <a:pt x="28527" y="177693"/>
                    <a:pt x="27917" y="174238"/>
                  </a:cubicBezTo>
                  <a:lnTo>
                    <a:pt x="11" y="734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1" name="Google Shape;1391;p37"/>
            <p:cNvSpPr/>
            <p:nvPr/>
          </p:nvSpPr>
          <p:spPr>
            <a:xfrm>
              <a:off x="2077760" y="6586749"/>
              <a:ext cx="90734" cy="73871"/>
            </a:xfrm>
            <a:custGeom>
              <a:avLst/>
              <a:gdLst/>
              <a:ahLst/>
              <a:cxnLst/>
              <a:rect l="l" t="t" r="r" b="b"/>
              <a:pathLst>
                <a:path w="90734" h="73871" extrusionOk="0">
                  <a:moveTo>
                    <a:pt x="82323" y="26124"/>
                  </a:moveTo>
                  <a:cubicBezTo>
                    <a:pt x="122082" y="76247"/>
                    <a:pt x="8426" y="96296"/>
                    <a:pt x="298" y="39535"/>
                  </a:cubicBezTo>
                  <a:cubicBezTo>
                    <a:pt x="-4173" y="7904"/>
                    <a:pt x="42563" y="-23999"/>
                    <a:pt x="82323" y="261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2072402" y="6580347"/>
              <a:ext cx="101373" cy="86573"/>
            </a:xfrm>
            <a:custGeom>
              <a:avLst/>
              <a:gdLst/>
              <a:ahLst/>
              <a:cxnLst/>
              <a:rect l="l" t="t" r="r" b="b"/>
              <a:pathLst>
                <a:path w="101373" h="86573" extrusionOk="0">
                  <a:moveTo>
                    <a:pt x="83821" y="36861"/>
                  </a:moveTo>
                  <a:cubicBezTo>
                    <a:pt x="90255" y="44921"/>
                    <a:pt x="91813" y="51559"/>
                    <a:pt x="90120" y="56571"/>
                  </a:cubicBezTo>
                  <a:cubicBezTo>
                    <a:pt x="88223" y="62396"/>
                    <a:pt x="82330" y="67002"/>
                    <a:pt x="74541" y="70118"/>
                  </a:cubicBezTo>
                  <a:cubicBezTo>
                    <a:pt x="66007" y="73504"/>
                    <a:pt x="55508" y="74723"/>
                    <a:pt x="45416" y="73504"/>
                  </a:cubicBezTo>
                  <a:cubicBezTo>
                    <a:pt x="28753" y="71404"/>
                    <a:pt x="13310" y="62531"/>
                    <a:pt x="10804" y="44921"/>
                  </a:cubicBezTo>
                  <a:cubicBezTo>
                    <a:pt x="10059" y="39638"/>
                    <a:pt x="11210" y="34219"/>
                    <a:pt x="13852" y="29478"/>
                  </a:cubicBezTo>
                  <a:cubicBezTo>
                    <a:pt x="16765" y="24127"/>
                    <a:pt x="21438" y="19521"/>
                    <a:pt x="27263" y="16541"/>
                  </a:cubicBezTo>
                  <a:cubicBezTo>
                    <a:pt x="33224" y="13425"/>
                    <a:pt x="40404" y="12070"/>
                    <a:pt x="48125" y="13222"/>
                  </a:cubicBezTo>
                  <a:cubicBezTo>
                    <a:pt x="59369" y="14915"/>
                    <a:pt x="71832" y="21959"/>
                    <a:pt x="83753" y="36996"/>
                  </a:cubicBezTo>
                  <a:lnTo>
                    <a:pt x="83753" y="36996"/>
                  </a:lnTo>
                  <a:close/>
                  <a:moveTo>
                    <a:pt x="100009" y="61109"/>
                  </a:moveTo>
                  <a:cubicBezTo>
                    <a:pt x="103125" y="51559"/>
                    <a:pt x="101160" y="40315"/>
                    <a:pt x="91475" y="28123"/>
                  </a:cubicBezTo>
                  <a:cubicBezTo>
                    <a:pt x="77657" y="10716"/>
                    <a:pt x="62959" y="2452"/>
                    <a:pt x="49480" y="488"/>
                  </a:cubicBezTo>
                  <a:cubicBezTo>
                    <a:pt x="39794" y="-935"/>
                    <a:pt x="30718" y="826"/>
                    <a:pt x="23064" y="4822"/>
                  </a:cubicBezTo>
                  <a:cubicBezTo>
                    <a:pt x="15342" y="8819"/>
                    <a:pt x="9043" y="15118"/>
                    <a:pt x="4979" y="22501"/>
                  </a:cubicBezTo>
                  <a:cubicBezTo>
                    <a:pt x="983" y="29884"/>
                    <a:pt x="-846" y="38418"/>
                    <a:pt x="373" y="46953"/>
                  </a:cubicBezTo>
                  <a:cubicBezTo>
                    <a:pt x="3828" y="71337"/>
                    <a:pt x="23335" y="83461"/>
                    <a:pt x="44264" y="86035"/>
                  </a:cubicBezTo>
                  <a:cubicBezTo>
                    <a:pt x="55847" y="87457"/>
                    <a:pt x="67903" y="86035"/>
                    <a:pt x="77860" y="82106"/>
                  </a:cubicBezTo>
                  <a:cubicBezTo>
                    <a:pt x="88494" y="77907"/>
                    <a:pt x="96826" y="70795"/>
                    <a:pt x="99941" y="611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3" name="Google Shape;1393;p37"/>
            <p:cNvSpPr/>
            <p:nvPr/>
          </p:nvSpPr>
          <p:spPr>
            <a:xfrm>
              <a:off x="2251173" y="6388867"/>
              <a:ext cx="40526" cy="179515"/>
            </a:xfrm>
            <a:custGeom>
              <a:avLst/>
              <a:gdLst/>
              <a:ahLst/>
              <a:cxnLst/>
              <a:rect l="l" t="t" r="r" b="b"/>
              <a:pathLst>
                <a:path w="40526" h="179515" extrusionOk="0">
                  <a:moveTo>
                    <a:pt x="79" y="7326"/>
                  </a:moveTo>
                  <a:cubicBezTo>
                    <a:pt x="-463" y="3872"/>
                    <a:pt x="1840" y="621"/>
                    <a:pt x="5295" y="79"/>
                  </a:cubicBezTo>
                  <a:cubicBezTo>
                    <a:pt x="8749" y="-463"/>
                    <a:pt x="12000" y="1840"/>
                    <a:pt x="12542" y="5295"/>
                  </a:cubicBezTo>
                  <a:lnTo>
                    <a:pt x="40448" y="172189"/>
                  </a:lnTo>
                  <a:cubicBezTo>
                    <a:pt x="40990" y="175644"/>
                    <a:pt x="38687" y="178895"/>
                    <a:pt x="35233" y="179437"/>
                  </a:cubicBezTo>
                  <a:cubicBezTo>
                    <a:pt x="31778" y="179979"/>
                    <a:pt x="28527" y="177676"/>
                    <a:pt x="27985" y="174222"/>
                  </a:cubicBezTo>
                  <a:lnTo>
                    <a:pt x="79" y="73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4" name="Google Shape;1394;p37"/>
            <p:cNvSpPr/>
            <p:nvPr/>
          </p:nvSpPr>
          <p:spPr>
            <a:xfrm>
              <a:off x="2191735" y="6545364"/>
              <a:ext cx="99257" cy="73244"/>
            </a:xfrm>
            <a:custGeom>
              <a:avLst/>
              <a:gdLst/>
              <a:ahLst/>
              <a:cxnLst/>
              <a:rect l="l" t="t" r="r" b="b"/>
              <a:pathLst>
                <a:path w="99257" h="73244" extrusionOk="0">
                  <a:moveTo>
                    <a:pt x="85527" y="14202"/>
                  </a:moveTo>
                  <a:cubicBezTo>
                    <a:pt x="138427" y="51456"/>
                    <a:pt x="22874" y="103610"/>
                    <a:pt x="1944" y="50846"/>
                  </a:cubicBezTo>
                  <a:cubicBezTo>
                    <a:pt x="-9706" y="21450"/>
                    <a:pt x="32627" y="-23051"/>
                    <a:pt x="85527" y="142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2186003" y="6539025"/>
              <a:ext cx="110668" cy="85951"/>
            </a:xfrm>
            <a:custGeom>
              <a:avLst/>
              <a:gdLst/>
              <a:ahLst/>
              <a:cxnLst/>
              <a:rect l="l" t="t" r="r" b="b"/>
              <a:pathLst>
                <a:path w="110668" h="85951" extrusionOk="0">
                  <a:moveTo>
                    <a:pt x="88143" y="25824"/>
                  </a:moveTo>
                  <a:cubicBezTo>
                    <a:pt x="96677" y="31852"/>
                    <a:pt x="99793" y="37813"/>
                    <a:pt x="99115" y="43164"/>
                  </a:cubicBezTo>
                  <a:cubicBezTo>
                    <a:pt x="98371" y="49328"/>
                    <a:pt x="93155" y="55559"/>
                    <a:pt x="85637" y="60775"/>
                  </a:cubicBezTo>
                  <a:cubicBezTo>
                    <a:pt x="77373" y="66464"/>
                    <a:pt x="66604" y="70731"/>
                    <a:pt x="55631" y="72425"/>
                  </a:cubicBezTo>
                  <a:cubicBezTo>
                    <a:pt x="37614" y="75202"/>
                    <a:pt x="19393" y="71002"/>
                    <a:pt x="12891" y="54611"/>
                  </a:cubicBezTo>
                  <a:cubicBezTo>
                    <a:pt x="10927" y="49666"/>
                    <a:pt x="10994" y="44112"/>
                    <a:pt x="12688" y="38693"/>
                  </a:cubicBezTo>
                  <a:cubicBezTo>
                    <a:pt x="14584" y="32665"/>
                    <a:pt x="18513" y="26840"/>
                    <a:pt x="23999" y="22234"/>
                  </a:cubicBezTo>
                  <a:cubicBezTo>
                    <a:pt x="29621" y="17493"/>
                    <a:pt x="36869" y="14106"/>
                    <a:pt x="45268" y="12955"/>
                  </a:cubicBezTo>
                  <a:cubicBezTo>
                    <a:pt x="57527" y="11329"/>
                    <a:pt x="72225" y="14580"/>
                    <a:pt x="88075" y="25757"/>
                  </a:cubicBezTo>
                  <a:lnTo>
                    <a:pt x="88075" y="25757"/>
                  </a:lnTo>
                  <a:close/>
                  <a:moveTo>
                    <a:pt x="110495" y="44722"/>
                  </a:moveTo>
                  <a:cubicBezTo>
                    <a:pt x="111646" y="34562"/>
                    <a:pt x="107176" y="24198"/>
                    <a:pt x="94306" y="15190"/>
                  </a:cubicBezTo>
                  <a:cubicBezTo>
                    <a:pt x="75951" y="2253"/>
                    <a:pt x="58611" y="-1472"/>
                    <a:pt x="43981" y="492"/>
                  </a:cubicBezTo>
                  <a:cubicBezTo>
                    <a:pt x="33414" y="1914"/>
                    <a:pt x="24270" y="6249"/>
                    <a:pt x="17091" y="12277"/>
                  </a:cubicBezTo>
                  <a:cubicBezTo>
                    <a:pt x="9775" y="18373"/>
                    <a:pt x="4560" y="26298"/>
                    <a:pt x="1918" y="34630"/>
                  </a:cubicBezTo>
                  <a:cubicBezTo>
                    <a:pt x="-723" y="42961"/>
                    <a:pt x="-723" y="51766"/>
                    <a:pt x="2460" y="59758"/>
                  </a:cubicBezTo>
                  <a:cubicBezTo>
                    <a:pt x="11469" y="82449"/>
                    <a:pt x="34633" y="88545"/>
                    <a:pt x="57256" y="85023"/>
                  </a:cubicBezTo>
                  <a:cubicBezTo>
                    <a:pt x="69787" y="83059"/>
                    <a:pt x="82250" y="78182"/>
                    <a:pt x="91800" y="71544"/>
                  </a:cubicBezTo>
                  <a:cubicBezTo>
                    <a:pt x="102096" y="64432"/>
                    <a:pt x="109343" y="55085"/>
                    <a:pt x="110562" y="448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6" name="Google Shape;1396;p37"/>
            <p:cNvSpPr/>
            <p:nvPr/>
          </p:nvSpPr>
          <p:spPr>
            <a:xfrm>
              <a:off x="2136241" y="6395110"/>
              <a:ext cx="130318" cy="111082"/>
            </a:xfrm>
            <a:custGeom>
              <a:avLst/>
              <a:gdLst/>
              <a:ahLst/>
              <a:cxnLst/>
              <a:rect l="l" t="t" r="r" b="b"/>
              <a:pathLst>
                <a:path w="130318" h="111082" extrusionOk="0">
                  <a:moveTo>
                    <a:pt x="0" y="58454"/>
                  </a:moveTo>
                  <a:lnTo>
                    <a:pt x="121243" y="0"/>
                  </a:lnTo>
                  <a:lnTo>
                    <a:pt x="130319" y="54322"/>
                  </a:lnTo>
                  <a:lnTo>
                    <a:pt x="8805" y="111083"/>
                  </a:lnTo>
                  <a:lnTo>
                    <a:pt x="0" y="5845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7" name="Google Shape;1397;p37"/>
            <p:cNvSpPr/>
            <p:nvPr/>
          </p:nvSpPr>
          <p:spPr>
            <a:xfrm>
              <a:off x="2129857" y="6388802"/>
              <a:ext cx="143013" cy="123684"/>
            </a:xfrm>
            <a:custGeom>
              <a:avLst/>
              <a:gdLst/>
              <a:ahLst/>
              <a:cxnLst/>
              <a:rect l="l" t="t" r="r" b="b"/>
              <a:pathLst>
                <a:path w="143013" h="123684" extrusionOk="0">
                  <a:moveTo>
                    <a:pt x="3810" y="58936"/>
                  </a:moveTo>
                  <a:lnTo>
                    <a:pt x="124849" y="618"/>
                  </a:lnTo>
                  <a:cubicBezTo>
                    <a:pt x="127965" y="-872"/>
                    <a:pt x="131758" y="415"/>
                    <a:pt x="133316" y="3598"/>
                  </a:cubicBezTo>
                  <a:cubicBezTo>
                    <a:pt x="133587" y="4140"/>
                    <a:pt x="133790" y="4750"/>
                    <a:pt x="133858" y="5292"/>
                  </a:cubicBezTo>
                  <a:lnTo>
                    <a:pt x="142934" y="59546"/>
                  </a:lnTo>
                  <a:cubicBezTo>
                    <a:pt x="143408" y="62526"/>
                    <a:pt x="141715" y="65371"/>
                    <a:pt x="139006" y="66455"/>
                  </a:cubicBezTo>
                  <a:lnTo>
                    <a:pt x="17831" y="123080"/>
                  </a:lnTo>
                  <a:cubicBezTo>
                    <a:pt x="14647" y="124570"/>
                    <a:pt x="10922" y="123215"/>
                    <a:pt x="9432" y="120032"/>
                  </a:cubicBezTo>
                  <a:cubicBezTo>
                    <a:pt x="9161" y="119490"/>
                    <a:pt x="9025" y="118948"/>
                    <a:pt x="8890" y="118406"/>
                  </a:cubicBezTo>
                  <a:lnTo>
                    <a:pt x="84" y="65777"/>
                  </a:lnTo>
                  <a:cubicBezTo>
                    <a:pt x="-389" y="62865"/>
                    <a:pt x="1168" y="60088"/>
                    <a:pt x="3810" y="58936"/>
                  </a:cubicBezTo>
                  <a:lnTo>
                    <a:pt x="3810" y="58936"/>
                  </a:lnTo>
                  <a:close/>
                  <a:moveTo>
                    <a:pt x="122750" y="15655"/>
                  </a:moveTo>
                  <a:lnTo>
                    <a:pt x="13360" y="68351"/>
                  </a:lnTo>
                  <a:lnTo>
                    <a:pt x="19998" y="108111"/>
                  </a:lnTo>
                  <a:lnTo>
                    <a:pt x="129658" y="56904"/>
                  </a:lnTo>
                  <a:lnTo>
                    <a:pt x="122750" y="1565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8" name="Google Shape;1398;p37"/>
            <p:cNvSpPr/>
            <p:nvPr/>
          </p:nvSpPr>
          <p:spPr>
            <a:xfrm>
              <a:off x="2220527" y="6560825"/>
              <a:ext cx="49941" cy="18192"/>
            </a:xfrm>
            <a:custGeom>
              <a:avLst/>
              <a:gdLst/>
              <a:ahLst/>
              <a:cxnLst/>
              <a:rect l="l" t="t" r="r" b="b"/>
              <a:pathLst>
                <a:path w="49941" h="18192" extrusionOk="0">
                  <a:moveTo>
                    <a:pt x="49284" y="18113"/>
                  </a:moveTo>
                  <a:cubicBezTo>
                    <a:pt x="35602" y="6395"/>
                    <a:pt x="18533" y="4160"/>
                    <a:pt x="2684" y="10121"/>
                  </a:cubicBezTo>
                  <a:cubicBezTo>
                    <a:pt x="720" y="10866"/>
                    <a:pt x="-974" y="7750"/>
                    <a:pt x="652" y="6260"/>
                  </a:cubicBezTo>
                  <a:cubicBezTo>
                    <a:pt x="15350" y="-7964"/>
                    <a:pt x="38447" y="4770"/>
                    <a:pt x="49826" y="17504"/>
                  </a:cubicBezTo>
                  <a:cubicBezTo>
                    <a:pt x="50165" y="17910"/>
                    <a:pt x="49691" y="18384"/>
                    <a:pt x="49284" y="181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9" name="Google Shape;1399;p37"/>
            <p:cNvSpPr/>
            <p:nvPr/>
          </p:nvSpPr>
          <p:spPr>
            <a:xfrm>
              <a:off x="2105342" y="6601720"/>
              <a:ext cx="42664" cy="20715"/>
            </a:xfrm>
            <a:custGeom>
              <a:avLst/>
              <a:gdLst/>
              <a:ahLst/>
              <a:cxnLst/>
              <a:rect l="l" t="t" r="r" b="b"/>
              <a:pathLst>
                <a:path w="42664" h="20715" extrusionOk="0">
                  <a:moveTo>
                    <a:pt x="42007" y="20567"/>
                  </a:moveTo>
                  <a:cubicBezTo>
                    <a:pt x="36927" y="16503"/>
                    <a:pt x="31305" y="13455"/>
                    <a:pt x="25819" y="10339"/>
                  </a:cubicBezTo>
                  <a:cubicBezTo>
                    <a:pt x="17691" y="5734"/>
                    <a:pt x="10240" y="6479"/>
                    <a:pt x="1638" y="6546"/>
                  </a:cubicBezTo>
                  <a:cubicBezTo>
                    <a:pt x="80" y="6546"/>
                    <a:pt x="-665" y="3972"/>
                    <a:pt x="757" y="3024"/>
                  </a:cubicBezTo>
                  <a:cubicBezTo>
                    <a:pt x="15185" y="-6458"/>
                    <a:pt x="32524" y="8375"/>
                    <a:pt x="42549" y="19754"/>
                  </a:cubicBezTo>
                  <a:cubicBezTo>
                    <a:pt x="42887" y="20161"/>
                    <a:pt x="42413" y="20974"/>
                    <a:pt x="42007" y="206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00" name="Google Shape;1400;p37"/>
          <p:cNvGrpSpPr/>
          <p:nvPr/>
        </p:nvGrpSpPr>
        <p:grpSpPr>
          <a:xfrm rot="1538103">
            <a:off x="5697209" y="4444480"/>
            <a:ext cx="211158" cy="328031"/>
            <a:chOff x="1723033" y="6295193"/>
            <a:chExt cx="169176" cy="262812"/>
          </a:xfrm>
        </p:grpSpPr>
        <p:sp>
          <p:nvSpPr>
            <p:cNvPr id="1401" name="Google Shape;1401;p37"/>
            <p:cNvSpPr/>
            <p:nvPr/>
          </p:nvSpPr>
          <p:spPr>
            <a:xfrm>
              <a:off x="1780494" y="6338338"/>
              <a:ext cx="40543" cy="179515"/>
            </a:xfrm>
            <a:custGeom>
              <a:avLst/>
              <a:gdLst/>
              <a:ahLst/>
              <a:cxnLst/>
              <a:rect l="l" t="t" r="r" b="b"/>
              <a:pathLst>
                <a:path w="40543" h="179515" extrusionOk="0">
                  <a:moveTo>
                    <a:pt x="79" y="7326"/>
                  </a:moveTo>
                  <a:cubicBezTo>
                    <a:pt x="-463" y="3872"/>
                    <a:pt x="1840" y="621"/>
                    <a:pt x="5294" y="79"/>
                  </a:cubicBezTo>
                  <a:cubicBezTo>
                    <a:pt x="8749" y="-463"/>
                    <a:pt x="12000" y="1840"/>
                    <a:pt x="12542" y="5294"/>
                  </a:cubicBezTo>
                  <a:lnTo>
                    <a:pt x="40448" y="172190"/>
                  </a:lnTo>
                  <a:cubicBezTo>
                    <a:pt x="41058" y="175644"/>
                    <a:pt x="38687" y="178895"/>
                    <a:pt x="35233" y="179437"/>
                  </a:cubicBezTo>
                  <a:cubicBezTo>
                    <a:pt x="31778" y="179979"/>
                    <a:pt x="28527" y="177676"/>
                    <a:pt x="27917" y="174221"/>
                  </a:cubicBezTo>
                  <a:lnTo>
                    <a:pt x="11" y="73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2" name="Google Shape;1402;p37"/>
            <p:cNvSpPr/>
            <p:nvPr/>
          </p:nvSpPr>
          <p:spPr>
            <a:xfrm>
              <a:off x="1728316" y="6477833"/>
              <a:ext cx="90742" cy="73871"/>
            </a:xfrm>
            <a:custGeom>
              <a:avLst/>
              <a:gdLst/>
              <a:ahLst/>
              <a:cxnLst/>
              <a:rect l="l" t="t" r="r" b="b"/>
              <a:pathLst>
                <a:path w="90742" h="73871" extrusionOk="0">
                  <a:moveTo>
                    <a:pt x="82331" y="26124"/>
                  </a:moveTo>
                  <a:cubicBezTo>
                    <a:pt x="122091" y="76247"/>
                    <a:pt x="8434" y="96296"/>
                    <a:pt x="306" y="39535"/>
                  </a:cubicBezTo>
                  <a:cubicBezTo>
                    <a:pt x="-4232" y="7904"/>
                    <a:pt x="42572" y="-23999"/>
                    <a:pt x="82331" y="261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3" name="Google Shape;1403;p37"/>
            <p:cNvSpPr/>
            <p:nvPr/>
          </p:nvSpPr>
          <p:spPr>
            <a:xfrm>
              <a:off x="1723033" y="6471432"/>
              <a:ext cx="101373" cy="86573"/>
            </a:xfrm>
            <a:custGeom>
              <a:avLst/>
              <a:gdLst/>
              <a:ahLst/>
              <a:cxnLst/>
              <a:rect l="l" t="t" r="r" b="b"/>
              <a:pathLst>
                <a:path w="101373" h="86573" extrusionOk="0">
                  <a:moveTo>
                    <a:pt x="83821" y="36861"/>
                  </a:moveTo>
                  <a:cubicBezTo>
                    <a:pt x="90255" y="44921"/>
                    <a:pt x="91813" y="51559"/>
                    <a:pt x="90120" y="56571"/>
                  </a:cubicBezTo>
                  <a:cubicBezTo>
                    <a:pt x="88223" y="62328"/>
                    <a:pt x="82331" y="67002"/>
                    <a:pt x="74541" y="70118"/>
                  </a:cubicBezTo>
                  <a:cubicBezTo>
                    <a:pt x="66007" y="73505"/>
                    <a:pt x="55508" y="74724"/>
                    <a:pt x="45416" y="73505"/>
                  </a:cubicBezTo>
                  <a:cubicBezTo>
                    <a:pt x="28753" y="71404"/>
                    <a:pt x="13378" y="62531"/>
                    <a:pt x="10804" y="44853"/>
                  </a:cubicBezTo>
                  <a:cubicBezTo>
                    <a:pt x="10059" y="39570"/>
                    <a:pt x="11211" y="34151"/>
                    <a:pt x="13852" y="29410"/>
                  </a:cubicBezTo>
                  <a:cubicBezTo>
                    <a:pt x="16765" y="24059"/>
                    <a:pt x="21438" y="19453"/>
                    <a:pt x="27263" y="16473"/>
                  </a:cubicBezTo>
                  <a:cubicBezTo>
                    <a:pt x="33224" y="13357"/>
                    <a:pt x="40404" y="12003"/>
                    <a:pt x="48125" y="13086"/>
                  </a:cubicBezTo>
                  <a:cubicBezTo>
                    <a:pt x="59369" y="14779"/>
                    <a:pt x="71900" y="21824"/>
                    <a:pt x="83753" y="36861"/>
                  </a:cubicBezTo>
                  <a:lnTo>
                    <a:pt x="83753" y="36861"/>
                  </a:lnTo>
                  <a:close/>
                  <a:moveTo>
                    <a:pt x="100009" y="61109"/>
                  </a:moveTo>
                  <a:cubicBezTo>
                    <a:pt x="103125" y="51559"/>
                    <a:pt x="101160" y="40315"/>
                    <a:pt x="91475" y="28123"/>
                  </a:cubicBezTo>
                  <a:cubicBezTo>
                    <a:pt x="77657" y="10716"/>
                    <a:pt x="62959" y="2520"/>
                    <a:pt x="49480" y="488"/>
                  </a:cubicBezTo>
                  <a:cubicBezTo>
                    <a:pt x="39794" y="-935"/>
                    <a:pt x="30718" y="826"/>
                    <a:pt x="23064" y="4823"/>
                  </a:cubicBezTo>
                  <a:cubicBezTo>
                    <a:pt x="15342" y="8819"/>
                    <a:pt x="9043" y="15118"/>
                    <a:pt x="4979" y="22501"/>
                  </a:cubicBezTo>
                  <a:cubicBezTo>
                    <a:pt x="983" y="29884"/>
                    <a:pt x="-846" y="38418"/>
                    <a:pt x="373" y="46953"/>
                  </a:cubicBezTo>
                  <a:cubicBezTo>
                    <a:pt x="3828" y="71337"/>
                    <a:pt x="23335" y="83461"/>
                    <a:pt x="44264" y="86035"/>
                  </a:cubicBezTo>
                  <a:cubicBezTo>
                    <a:pt x="55847" y="87458"/>
                    <a:pt x="67903" y="86035"/>
                    <a:pt x="77792" y="82106"/>
                  </a:cubicBezTo>
                  <a:cubicBezTo>
                    <a:pt x="88426" y="77907"/>
                    <a:pt x="96758" y="70795"/>
                    <a:pt x="99873" y="611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4" name="Google Shape;1404;p37"/>
            <p:cNvSpPr/>
            <p:nvPr/>
          </p:nvSpPr>
          <p:spPr>
            <a:xfrm>
              <a:off x="1786805" y="6302993"/>
              <a:ext cx="96790" cy="94284"/>
            </a:xfrm>
            <a:custGeom>
              <a:avLst/>
              <a:gdLst/>
              <a:ahLst/>
              <a:cxnLst/>
              <a:rect l="l" t="t" r="r" b="b"/>
              <a:pathLst>
                <a:path w="96790" h="94284" extrusionOk="0">
                  <a:moveTo>
                    <a:pt x="0" y="41656"/>
                  </a:moveTo>
                  <a:lnTo>
                    <a:pt x="87647" y="0"/>
                  </a:lnTo>
                  <a:lnTo>
                    <a:pt x="96791" y="54322"/>
                  </a:lnTo>
                  <a:lnTo>
                    <a:pt x="8805" y="94285"/>
                  </a:lnTo>
                  <a:lnTo>
                    <a:pt x="0" y="4165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5" name="Google Shape;1405;p37"/>
            <p:cNvSpPr/>
            <p:nvPr/>
          </p:nvSpPr>
          <p:spPr>
            <a:xfrm>
              <a:off x="1780489" y="6295193"/>
              <a:ext cx="111720" cy="108378"/>
            </a:xfrm>
            <a:custGeom>
              <a:avLst/>
              <a:gdLst/>
              <a:ahLst/>
              <a:cxnLst/>
              <a:rect l="l" t="t" r="r" b="b"/>
              <a:pathLst>
                <a:path w="111720" h="108378" extrusionOk="0">
                  <a:moveTo>
                    <a:pt x="3810" y="43630"/>
                  </a:moveTo>
                  <a:lnTo>
                    <a:pt x="93556" y="619"/>
                  </a:lnTo>
                  <a:cubicBezTo>
                    <a:pt x="96672" y="-871"/>
                    <a:pt x="100465" y="416"/>
                    <a:pt x="102023" y="3532"/>
                  </a:cubicBezTo>
                  <a:cubicBezTo>
                    <a:pt x="102294" y="4074"/>
                    <a:pt x="102497" y="4683"/>
                    <a:pt x="102565" y="5225"/>
                  </a:cubicBezTo>
                  <a:lnTo>
                    <a:pt x="111641" y="59480"/>
                  </a:lnTo>
                  <a:cubicBezTo>
                    <a:pt x="112116" y="62460"/>
                    <a:pt x="110422" y="65305"/>
                    <a:pt x="107713" y="66389"/>
                  </a:cubicBezTo>
                  <a:lnTo>
                    <a:pt x="17831" y="107774"/>
                  </a:lnTo>
                  <a:cubicBezTo>
                    <a:pt x="14647" y="109263"/>
                    <a:pt x="10922" y="107909"/>
                    <a:pt x="9432" y="104725"/>
                  </a:cubicBezTo>
                  <a:cubicBezTo>
                    <a:pt x="9161" y="104183"/>
                    <a:pt x="9025" y="103642"/>
                    <a:pt x="8890" y="103100"/>
                  </a:cubicBezTo>
                  <a:lnTo>
                    <a:pt x="85" y="50403"/>
                  </a:lnTo>
                  <a:cubicBezTo>
                    <a:pt x="-390" y="47491"/>
                    <a:pt x="1168" y="44714"/>
                    <a:pt x="3810" y="43562"/>
                  </a:cubicBezTo>
                  <a:lnTo>
                    <a:pt x="3810" y="43562"/>
                  </a:lnTo>
                  <a:close/>
                  <a:moveTo>
                    <a:pt x="91457" y="15656"/>
                  </a:moveTo>
                  <a:lnTo>
                    <a:pt x="13360" y="53045"/>
                  </a:lnTo>
                  <a:lnTo>
                    <a:pt x="19998" y="92804"/>
                  </a:lnTo>
                  <a:lnTo>
                    <a:pt x="98366" y="56838"/>
                  </a:lnTo>
                  <a:lnTo>
                    <a:pt x="91457" y="1558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6" name="Google Shape;1406;p37"/>
            <p:cNvSpPr/>
            <p:nvPr/>
          </p:nvSpPr>
          <p:spPr>
            <a:xfrm>
              <a:off x="1755906" y="6492737"/>
              <a:ext cx="42664" cy="20715"/>
            </a:xfrm>
            <a:custGeom>
              <a:avLst/>
              <a:gdLst/>
              <a:ahLst/>
              <a:cxnLst/>
              <a:rect l="l" t="t" r="r" b="b"/>
              <a:pathLst>
                <a:path w="42664" h="20715" extrusionOk="0">
                  <a:moveTo>
                    <a:pt x="42007" y="20635"/>
                  </a:moveTo>
                  <a:cubicBezTo>
                    <a:pt x="36995" y="16571"/>
                    <a:pt x="31305" y="13523"/>
                    <a:pt x="25819" y="10407"/>
                  </a:cubicBezTo>
                  <a:cubicBezTo>
                    <a:pt x="17691" y="5801"/>
                    <a:pt x="10240" y="6546"/>
                    <a:pt x="1638" y="6546"/>
                  </a:cubicBezTo>
                  <a:cubicBezTo>
                    <a:pt x="80" y="6546"/>
                    <a:pt x="-665" y="3972"/>
                    <a:pt x="757" y="3024"/>
                  </a:cubicBezTo>
                  <a:cubicBezTo>
                    <a:pt x="15185" y="-6459"/>
                    <a:pt x="32524" y="8375"/>
                    <a:pt x="42549" y="19754"/>
                  </a:cubicBezTo>
                  <a:cubicBezTo>
                    <a:pt x="42887" y="20161"/>
                    <a:pt x="42413" y="20973"/>
                    <a:pt x="42007" y="206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3ACDC2A-15C1-F7AB-E891-395A23891895}"/>
              </a:ext>
            </a:extLst>
          </p:cNvPr>
          <p:cNvSpPr txBox="1"/>
          <p:nvPr/>
        </p:nvSpPr>
        <p:spPr>
          <a:xfrm>
            <a:off x="369131" y="714004"/>
            <a:ext cx="4718400" cy="3826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Kèn Oboe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 một nhạc cụ thuộc họ kèn gỗ, nổi tiếng với âm thanh trong trẻo và sắc nét.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Kèn oboe có thân dài, thường làm bằng gỗ hoặc nhựa, với các lỗ ngón tay và các phím kim loại để điều khiển âm thanh.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Oboe có vai trò quan trọng trong dàn nhạc giao hưởng, thường chơi các phần melodi hoặc hòa âm.</a:t>
            </a:r>
            <a:endParaRPr lang="vi-VN" sz="1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6" name="Google Shape;1376;p3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8539" r="1248"/>
          <a:stretch/>
        </p:blipFill>
        <p:spPr>
          <a:xfrm>
            <a:off x="5375644" y="1113504"/>
            <a:ext cx="3044109" cy="3043621"/>
          </a:xfrm>
          <a:prstGeom prst="ellipse">
            <a:avLst/>
          </a:prstGeom>
        </p:spPr>
      </p:pic>
      <p:sp>
        <p:nvSpPr>
          <p:cNvPr id="1377" name="Google Shape;1377;p37"/>
          <p:cNvSpPr/>
          <p:nvPr/>
        </p:nvSpPr>
        <p:spPr>
          <a:xfrm rot="10800000" flipH="1">
            <a:off x="6225462" y="-725"/>
            <a:ext cx="2918988" cy="4316697"/>
          </a:xfrm>
          <a:custGeom>
            <a:avLst/>
            <a:gdLst/>
            <a:ahLst/>
            <a:cxnLst/>
            <a:rect l="l" t="t" r="r" b="b"/>
            <a:pathLst>
              <a:path w="1178199" h="1742360" extrusionOk="0">
                <a:moveTo>
                  <a:pt x="1178200" y="66956"/>
                </a:moveTo>
                <a:cubicBezTo>
                  <a:pt x="1150014" y="150993"/>
                  <a:pt x="1145338" y="241264"/>
                  <a:pt x="1130856" y="355369"/>
                </a:cubicBezTo>
                <a:cubicBezTo>
                  <a:pt x="1094488" y="642483"/>
                  <a:pt x="771200" y="451420"/>
                  <a:pt x="778799" y="835494"/>
                </a:cubicBezTo>
                <a:cubicBezTo>
                  <a:pt x="787696" y="1287629"/>
                  <a:pt x="744769" y="1263405"/>
                  <a:pt x="342056" y="1415437"/>
                </a:cubicBezTo>
                <a:cubicBezTo>
                  <a:pt x="103195" y="1505578"/>
                  <a:pt x="59098" y="1648583"/>
                  <a:pt x="32927" y="1742361"/>
                </a:cubicBezTo>
                <a:lnTo>
                  <a:pt x="0" y="1742361"/>
                </a:lnTo>
                <a:cubicBezTo>
                  <a:pt x="26042" y="1669884"/>
                  <a:pt x="78581" y="1576236"/>
                  <a:pt x="91570" y="1558247"/>
                </a:cubicBezTo>
                <a:cubicBezTo>
                  <a:pt x="315494" y="1248143"/>
                  <a:pt x="788085" y="1455052"/>
                  <a:pt x="756004" y="939468"/>
                </a:cubicBezTo>
                <a:cubicBezTo>
                  <a:pt x="740612" y="691775"/>
                  <a:pt x="732039" y="628650"/>
                  <a:pt x="970966" y="514220"/>
                </a:cubicBezTo>
                <a:cubicBezTo>
                  <a:pt x="1119231" y="443237"/>
                  <a:pt x="1095721" y="386672"/>
                  <a:pt x="1115334" y="233860"/>
                </a:cubicBezTo>
                <a:cubicBezTo>
                  <a:pt x="1126894" y="143654"/>
                  <a:pt x="1145598" y="68190"/>
                  <a:pt x="1178200" y="0"/>
                </a:cubicBezTo>
                <a:lnTo>
                  <a:pt x="1178200" y="6702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78" name="Google Shape;1378;p37"/>
          <p:cNvGrpSpPr/>
          <p:nvPr/>
        </p:nvGrpSpPr>
        <p:grpSpPr>
          <a:xfrm>
            <a:off x="8234855" y="4187133"/>
            <a:ext cx="279944" cy="347149"/>
            <a:chOff x="1190100" y="6364077"/>
            <a:chExt cx="224278" cy="278120"/>
          </a:xfrm>
        </p:grpSpPr>
        <p:sp>
          <p:nvSpPr>
            <p:cNvPr id="1379" name="Google Shape;1379;p37"/>
            <p:cNvSpPr/>
            <p:nvPr/>
          </p:nvSpPr>
          <p:spPr>
            <a:xfrm>
              <a:off x="1247636" y="6422463"/>
              <a:ext cx="40526" cy="179583"/>
            </a:xfrm>
            <a:custGeom>
              <a:avLst/>
              <a:gdLst/>
              <a:ahLst/>
              <a:cxnLst/>
              <a:rect l="l" t="t" r="r" b="b"/>
              <a:pathLst>
                <a:path w="40526" h="179583" extrusionOk="0">
                  <a:moveTo>
                    <a:pt x="79" y="7326"/>
                  </a:moveTo>
                  <a:cubicBezTo>
                    <a:pt x="-463" y="3872"/>
                    <a:pt x="1840" y="621"/>
                    <a:pt x="5294" y="79"/>
                  </a:cubicBezTo>
                  <a:cubicBezTo>
                    <a:pt x="8749" y="-463"/>
                    <a:pt x="12000" y="1840"/>
                    <a:pt x="12542" y="5294"/>
                  </a:cubicBezTo>
                  <a:lnTo>
                    <a:pt x="40448" y="172189"/>
                  </a:lnTo>
                  <a:cubicBezTo>
                    <a:pt x="40990" y="175644"/>
                    <a:pt x="38687" y="178895"/>
                    <a:pt x="35232" y="179505"/>
                  </a:cubicBezTo>
                  <a:cubicBezTo>
                    <a:pt x="31778" y="180046"/>
                    <a:pt x="28527" y="177743"/>
                    <a:pt x="27985" y="174289"/>
                  </a:cubicBezTo>
                  <a:lnTo>
                    <a:pt x="79" y="739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1195466" y="6561958"/>
              <a:ext cx="90734" cy="73871"/>
            </a:xfrm>
            <a:custGeom>
              <a:avLst/>
              <a:gdLst/>
              <a:ahLst/>
              <a:cxnLst/>
              <a:rect l="l" t="t" r="r" b="b"/>
              <a:pathLst>
                <a:path w="90734" h="73871" extrusionOk="0">
                  <a:moveTo>
                    <a:pt x="82323" y="26124"/>
                  </a:moveTo>
                  <a:cubicBezTo>
                    <a:pt x="122082" y="76246"/>
                    <a:pt x="8426" y="96296"/>
                    <a:pt x="298" y="39535"/>
                  </a:cubicBezTo>
                  <a:cubicBezTo>
                    <a:pt x="-4173" y="7904"/>
                    <a:pt x="42563" y="-23999"/>
                    <a:pt x="82323" y="26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1" name="Google Shape;1381;p37"/>
            <p:cNvSpPr/>
            <p:nvPr/>
          </p:nvSpPr>
          <p:spPr>
            <a:xfrm>
              <a:off x="1190100" y="6555624"/>
              <a:ext cx="101380" cy="86573"/>
            </a:xfrm>
            <a:custGeom>
              <a:avLst/>
              <a:gdLst/>
              <a:ahLst/>
              <a:cxnLst/>
              <a:rect l="l" t="t" r="r" b="b"/>
              <a:pathLst>
                <a:path w="101380" h="86573" extrusionOk="0">
                  <a:moveTo>
                    <a:pt x="83828" y="36861"/>
                  </a:moveTo>
                  <a:cubicBezTo>
                    <a:pt x="90262" y="44921"/>
                    <a:pt x="91820" y="51559"/>
                    <a:pt x="90127" y="56571"/>
                  </a:cubicBezTo>
                  <a:cubicBezTo>
                    <a:pt x="88230" y="62396"/>
                    <a:pt x="82337" y="67002"/>
                    <a:pt x="74548" y="70118"/>
                  </a:cubicBezTo>
                  <a:cubicBezTo>
                    <a:pt x="66014" y="73505"/>
                    <a:pt x="55515" y="74724"/>
                    <a:pt x="45423" y="73505"/>
                  </a:cubicBezTo>
                  <a:cubicBezTo>
                    <a:pt x="28760" y="71405"/>
                    <a:pt x="13317" y="62532"/>
                    <a:pt x="10811" y="44921"/>
                  </a:cubicBezTo>
                  <a:cubicBezTo>
                    <a:pt x="10066" y="39638"/>
                    <a:pt x="11217" y="34219"/>
                    <a:pt x="13859" y="29478"/>
                  </a:cubicBezTo>
                  <a:cubicBezTo>
                    <a:pt x="16772" y="24127"/>
                    <a:pt x="21445" y="19521"/>
                    <a:pt x="27270" y="16541"/>
                  </a:cubicBezTo>
                  <a:cubicBezTo>
                    <a:pt x="33231" y="13425"/>
                    <a:pt x="40410" y="12070"/>
                    <a:pt x="48132" y="13222"/>
                  </a:cubicBezTo>
                  <a:cubicBezTo>
                    <a:pt x="59376" y="14915"/>
                    <a:pt x="71839" y="21959"/>
                    <a:pt x="83760" y="36996"/>
                  </a:cubicBezTo>
                  <a:lnTo>
                    <a:pt x="83760" y="36996"/>
                  </a:lnTo>
                  <a:close/>
                  <a:moveTo>
                    <a:pt x="100016" y="61109"/>
                  </a:moveTo>
                  <a:cubicBezTo>
                    <a:pt x="103132" y="51559"/>
                    <a:pt x="101167" y="40315"/>
                    <a:pt x="91481" y="28123"/>
                  </a:cubicBezTo>
                  <a:cubicBezTo>
                    <a:pt x="77664" y="10716"/>
                    <a:pt x="62966" y="2520"/>
                    <a:pt x="49487" y="488"/>
                  </a:cubicBezTo>
                  <a:cubicBezTo>
                    <a:pt x="39801" y="-935"/>
                    <a:pt x="30725" y="826"/>
                    <a:pt x="23071" y="4823"/>
                  </a:cubicBezTo>
                  <a:cubicBezTo>
                    <a:pt x="15349" y="8819"/>
                    <a:pt x="9050" y="15118"/>
                    <a:pt x="4986" y="22501"/>
                  </a:cubicBezTo>
                  <a:cubicBezTo>
                    <a:pt x="922" y="29884"/>
                    <a:pt x="-839" y="38419"/>
                    <a:pt x="380" y="46953"/>
                  </a:cubicBezTo>
                  <a:cubicBezTo>
                    <a:pt x="3835" y="71337"/>
                    <a:pt x="23342" y="83461"/>
                    <a:pt x="44271" y="86035"/>
                  </a:cubicBezTo>
                  <a:cubicBezTo>
                    <a:pt x="55854" y="87458"/>
                    <a:pt x="67910" y="86035"/>
                    <a:pt x="77867" y="82106"/>
                  </a:cubicBezTo>
                  <a:cubicBezTo>
                    <a:pt x="88501" y="77907"/>
                    <a:pt x="96832" y="70795"/>
                    <a:pt x="99948" y="611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2" name="Google Shape;1382;p37"/>
            <p:cNvSpPr/>
            <p:nvPr/>
          </p:nvSpPr>
          <p:spPr>
            <a:xfrm>
              <a:off x="1368879" y="6364077"/>
              <a:ext cx="40594" cy="179515"/>
            </a:xfrm>
            <a:custGeom>
              <a:avLst/>
              <a:gdLst/>
              <a:ahLst/>
              <a:cxnLst/>
              <a:rect l="l" t="t" r="r" b="b"/>
              <a:pathLst>
                <a:path w="40594" h="179515" extrusionOk="0">
                  <a:moveTo>
                    <a:pt x="79" y="7326"/>
                  </a:moveTo>
                  <a:cubicBezTo>
                    <a:pt x="-463" y="3872"/>
                    <a:pt x="1840" y="621"/>
                    <a:pt x="5294" y="79"/>
                  </a:cubicBezTo>
                  <a:cubicBezTo>
                    <a:pt x="8749" y="-463"/>
                    <a:pt x="12000" y="1840"/>
                    <a:pt x="12610" y="5294"/>
                  </a:cubicBezTo>
                  <a:lnTo>
                    <a:pt x="40516" y="172189"/>
                  </a:lnTo>
                  <a:cubicBezTo>
                    <a:pt x="41058" y="175644"/>
                    <a:pt x="38755" y="178895"/>
                    <a:pt x="35300" y="179437"/>
                  </a:cubicBezTo>
                  <a:cubicBezTo>
                    <a:pt x="31846" y="179979"/>
                    <a:pt x="28595" y="177676"/>
                    <a:pt x="28053" y="174221"/>
                  </a:cubicBezTo>
                  <a:lnTo>
                    <a:pt x="147" y="73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1309508" y="6520574"/>
              <a:ext cx="99190" cy="73244"/>
            </a:xfrm>
            <a:custGeom>
              <a:avLst/>
              <a:gdLst/>
              <a:ahLst/>
              <a:cxnLst/>
              <a:rect l="l" t="t" r="r" b="b"/>
              <a:pathLst>
                <a:path w="99190" h="73244" extrusionOk="0">
                  <a:moveTo>
                    <a:pt x="85459" y="14202"/>
                  </a:moveTo>
                  <a:cubicBezTo>
                    <a:pt x="138359" y="51456"/>
                    <a:pt x="22806" y="103610"/>
                    <a:pt x="1944" y="50846"/>
                  </a:cubicBezTo>
                  <a:cubicBezTo>
                    <a:pt x="-9706" y="21450"/>
                    <a:pt x="32627" y="-23051"/>
                    <a:pt x="85459" y="142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4" name="Google Shape;1384;p37"/>
            <p:cNvSpPr/>
            <p:nvPr/>
          </p:nvSpPr>
          <p:spPr>
            <a:xfrm>
              <a:off x="1303702" y="6514303"/>
              <a:ext cx="110676" cy="85883"/>
            </a:xfrm>
            <a:custGeom>
              <a:avLst/>
              <a:gdLst/>
              <a:ahLst/>
              <a:cxnLst/>
              <a:rect l="l" t="t" r="r" b="b"/>
              <a:pathLst>
                <a:path w="110676" h="85883" extrusionOk="0">
                  <a:moveTo>
                    <a:pt x="88150" y="25824"/>
                  </a:moveTo>
                  <a:cubicBezTo>
                    <a:pt x="96685" y="31852"/>
                    <a:pt x="99733" y="37813"/>
                    <a:pt x="99123" y="43164"/>
                  </a:cubicBezTo>
                  <a:cubicBezTo>
                    <a:pt x="98378" y="49327"/>
                    <a:pt x="93162" y="55559"/>
                    <a:pt x="85644" y="60774"/>
                  </a:cubicBezTo>
                  <a:cubicBezTo>
                    <a:pt x="77381" y="66464"/>
                    <a:pt x="66611" y="70731"/>
                    <a:pt x="55638" y="72425"/>
                  </a:cubicBezTo>
                  <a:cubicBezTo>
                    <a:pt x="37621" y="75202"/>
                    <a:pt x="19401" y="71002"/>
                    <a:pt x="12898" y="54611"/>
                  </a:cubicBezTo>
                  <a:cubicBezTo>
                    <a:pt x="10934" y="49666"/>
                    <a:pt x="11002" y="44112"/>
                    <a:pt x="12695" y="38761"/>
                  </a:cubicBezTo>
                  <a:cubicBezTo>
                    <a:pt x="14592" y="32733"/>
                    <a:pt x="18520" y="26908"/>
                    <a:pt x="24007" y="22302"/>
                  </a:cubicBezTo>
                  <a:cubicBezTo>
                    <a:pt x="29629" y="17560"/>
                    <a:pt x="36876" y="14174"/>
                    <a:pt x="45275" y="13022"/>
                  </a:cubicBezTo>
                  <a:cubicBezTo>
                    <a:pt x="57535" y="11397"/>
                    <a:pt x="72233" y="14648"/>
                    <a:pt x="88082" y="25824"/>
                  </a:cubicBezTo>
                  <a:lnTo>
                    <a:pt x="88082" y="25824"/>
                  </a:lnTo>
                  <a:close/>
                  <a:moveTo>
                    <a:pt x="110502" y="44722"/>
                  </a:moveTo>
                  <a:cubicBezTo>
                    <a:pt x="111654" y="34562"/>
                    <a:pt x="107183" y="24199"/>
                    <a:pt x="94314" y="15190"/>
                  </a:cubicBezTo>
                  <a:cubicBezTo>
                    <a:pt x="75958" y="2253"/>
                    <a:pt x="58618" y="-1473"/>
                    <a:pt x="43988" y="492"/>
                  </a:cubicBezTo>
                  <a:cubicBezTo>
                    <a:pt x="33422" y="1914"/>
                    <a:pt x="24278" y="6249"/>
                    <a:pt x="17098" y="12277"/>
                  </a:cubicBezTo>
                  <a:cubicBezTo>
                    <a:pt x="9783" y="18373"/>
                    <a:pt x="4567" y="26298"/>
                    <a:pt x="1926" y="34629"/>
                  </a:cubicBezTo>
                  <a:cubicBezTo>
                    <a:pt x="-716" y="42960"/>
                    <a:pt x="-716" y="51766"/>
                    <a:pt x="2400" y="59691"/>
                  </a:cubicBezTo>
                  <a:cubicBezTo>
                    <a:pt x="11408" y="82381"/>
                    <a:pt x="34573" y="88477"/>
                    <a:pt x="57196" y="84955"/>
                  </a:cubicBezTo>
                  <a:cubicBezTo>
                    <a:pt x="69727" y="83059"/>
                    <a:pt x="82190" y="78114"/>
                    <a:pt x="91740" y="71476"/>
                  </a:cubicBezTo>
                  <a:cubicBezTo>
                    <a:pt x="102035" y="64364"/>
                    <a:pt x="109283" y="55017"/>
                    <a:pt x="110502" y="447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5" name="Google Shape;1385;p37"/>
            <p:cNvSpPr/>
            <p:nvPr/>
          </p:nvSpPr>
          <p:spPr>
            <a:xfrm>
              <a:off x="1253947" y="6370387"/>
              <a:ext cx="130318" cy="111082"/>
            </a:xfrm>
            <a:custGeom>
              <a:avLst/>
              <a:gdLst/>
              <a:ahLst/>
              <a:cxnLst/>
              <a:rect l="l" t="t" r="r" b="b"/>
              <a:pathLst>
                <a:path w="130318" h="111082" extrusionOk="0">
                  <a:moveTo>
                    <a:pt x="0" y="58386"/>
                  </a:moveTo>
                  <a:lnTo>
                    <a:pt x="121243" y="0"/>
                  </a:lnTo>
                  <a:lnTo>
                    <a:pt x="130319" y="54254"/>
                  </a:lnTo>
                  <a:lnTo>
                    <a:pt x="8805" y="111082"/>
                  </a:lnTo>
                  <a:lnTo>
                    <a:pt x="0" y="5838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1247631" y="6364078"/>
              <a:ext cx="142945" cy="123618"/>
            </a:xfrm>
            <a:custGeom>
              <a:avLst/>
              <a:gdLst/>
              <a:ahLst/>
              <a:cxnLst/>
              <a:rect l="l" t="t" r="r" b="b"/>
              <a:pathLst>
                <a:path w="142945" h="123618" extrusionOk="0">
                  <a:moveTo>
                    <a:pt x="3742" y="58938"/>
                  </a:moveTo>
                  <a:lnTo>
                    <a:pt x="124782" y="619"/>
                  </a:lnTo>
                  <a:cubicBezTo>
                    <a:pt x="127897" y="-871"/>
                    <a:pt x="131690" y="416"/>
                    <a:pt x="133248" y="3532"/>
                  </a:cubicBezTo>
                  <a:cubicBezTo>
                    <a:pt x="133519" y="4074"/>
                    <a:pt x="133722" y="4684"/>
                    <a:pt x="133790" y="5225"/>
                  </a:cubicBezTo>
                  <a:lnTo>
                    <a:pt x="142866" y="59480"/>
                  </a:lnTo>
                  <a:cubicBezTo>
                    <a:pt x="143341" y="62460"/>
                    <a:pt x="141647" y="65372"/>
                    <a:pt x="138938" y="66388"/>
                  </a:cubicBezTo>
                  <a:lnTo>
                    <a:pt x="17763" y="123013"/>
                  </a:lnTo>
                  <a:cubicBezTo>
                    <a:pt x="14579" y="124504"/>
                    <a:pt x="10854" y="123149"/>
                    <a:pt x="9364" y="119965"/>
                  </a:cubicBezTo>
                  <a:cubicBezTo>
                    <a:pt x="9093" y="119424"/>
                    <a:pt x="8958" y="118882"/>
                    <a:pt x="8890" y="118340"/>
                  </a:cubicBezTo>
                  <a:lnTo>
                    <a:pt x="85" y="65644"/>
                  </a:lnTo>
                  <a:cubicBezTo>
                    <a:pt x="-390" y="62731"/>
                    <a:pt x="1168" y="59954"/>
                    <a:pt x="3810" y="58802"/>
                  </a:cubicBezTo>
                  <a:lnTo>
                    <a:pt x="3810" y="58802"/>
                  </a:lnTo>
                  <a:close/>
                  <a:moveTo>
                    <a:pt x="122682" y="15656"/>
                  </a:moveTo>
                  <a:lnTo>
                    <a:pt x="13293" y="68353"/>
                  </a:lnTo>
                  <a:lnTo>
                    <a:pt x="19930" y="108112"/>
                  </a:lnTo>
                  <a:lnTo>
                    <a:pt x="129591" y="56838"/>
                  </a:lnTo>
                  <a:lnTo>
                    <a:pt x="122682" y="1558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7" name="Google Shape;1387;p37"/>
            <p:cNvSpPr/>
            <p:nvPr/>
          </p:nvSpPr>
          <p:spPr>
            <a:xfrm>
              <a:off x="1338232" y="6536037"/>
              <a:ext cx="49941" cy="18226"/>
            </a:xfrm>
            <a:custGeom>
              <a:avLst/>
              <a:gdLst/>
              <a:ahLst/>
              <a:cxnLst/>
              <a:rect l="l" t="t" r="r" b="b"/>
              <a:pathLst>
                <a:path w="49941" h="18226" extrusionOk="0">
                  <a:moveTo>
                    <a:pt x="49284" y="18111"/>
                  </a:moveTo>
                  <a:cubicBezTo>
                    <a:pt x="35602" y="6393"/>
                    <a:pt x="18533" y="4158"/>
                    <a:pt x="2684" y="10119"/>
                  </a:cubicBezTo>
                  <a:cubicBezTo>
                    <a:pt x="720" y="10864"/>
                    <a:pt x="-974" y="7748"/>
                    <a:pt x="652" y="6258"/>
                  </a:cubicBezTo>
                  <a:cubicBezTo>
                    <a:pt x="15350" y="-7966"/>
                    <a:pt x="38447" y="4768"/>
                    <a:pt x="49826" y="17569"/>
                  </a:cubicBezTo>
                  <a:cubicBezTo>
                    <a:pt x="50165" y="17976"/>
                    <a:pt x="49691" y="18450"/>
                    <a:pt x="49284" y="181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8" name="Google Shape;1388;p37"/>
            <p:cNvSpPr/>
            <p:nvPr/>
          </p:nvSpPr>
          <p:spPr>
            <a:xfrm>
              <a:off x="1223048" y="6576862"/>
              <a:ext cx="42664" cy="20715"/>
            </a:xfrm>
            <a:custGeom>
              <a:avLst/>
              <a:gdLst/>
              <a:ahLst/>
              <a:cxnLst/>
              <a:rect l="l" t="t" r="r" b="b"/>
              <a:pathLst>
                <a:path w="42664" h="20715" extrusionOk="0">
                  <a:moveTo>
                    <a:pt x="42007" y="20635"/>
                  </a:moveTo>
                  <a:cubicBezTo>
                    <a:pt x="36995" y="16571"/>
                    <a:pt x="31305" y="13523"/>
                    <a:pt x="25819" y="10407"/>
                  </a:cubicBezTo>
                  <a:cubicBezTo>
                    <a:pt x="17623" y="5801"/>
                    <a:pt x="10240" y="6547"/>
                    <a:pt x="1638" y="6547"/>
                  </a:cubicBezTo>
                  <a:cubicBezTo>
                    <a:pt x="80" y="6547"/>
                    <a:pt x="-665" y="3973"/>
                    <a:pt x="757" y="3024"/>
                  </a:cubicBezTo>
                  <a:cubicBezTo>
                    <a:pt x="15185" y="-6459"/>
                    <a:pt x="32524" y="8375"/>
                    <a:pt x="42549" y="19754"/>
                  </a:cubicBezTo>
                  <a:cubicBezTo>
                    <a:pt x="42887" y="20161"/>
                    <a:pt x="42413" y="20974"/>
                    <a:pt x="42007" y="206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89" name="Google Shape;1389;p37"/>
          <p:cNvGrpSpPr/>
          <p:nvPr/>
        </p:nvGrpSpPr>
        <p:grpSpPr>
          <a:xfrm rot="-535365">
            <a:off x="5119228" y="811828"/>
            <a:ext cx="279934" cy="347148"/>
            <a:chOff x="2072402" y="6388802"/>
            <a:chExt cx="224269" cy="278118"/>
          </a:xfrm>
        </p:grpSpPr>
        <p:sp>
          <p:nvSpPr>
            <p:cNvPr id="1390" name="Google Shape;1390;p37"/>
            <p:cNvSpPr/>
            <p:nvPr/>
          </p:nvSpPr>
          <p:spPr>
            <a:xfrm>
              <a:off x="2129931" y="6447169"/>
              <a:ext cx="40526" cy="179532"/>
            </a:xfrm>
            <a:custGeom>
              <a:avLst/>
              <a:gdLst/>
              <a:ahLst/>
              <a:cxnLst/>
              <a:rect l="l" t="t" r="r" b="b"/>
              <a:pathLst>
                <a:path w="40526" h="179532" extrusionOk="0">
                  <a:moveTo>
                    <a:pt x="79" y="7411"/>
                  </a:moveTo>
                  <a:cubicBezTo>
                    <a:pt x="-463" y="3956"/>
                    <a:pt x="1840" y="705"/>
                    <a:pt x="5294" y="96"/>
                  </a:cubicBezTo>
                  <a:cubicBezTo>
                    <a:pt x="8749" y="-514"/>
                    <a:pt x="12000" y="1857"/>
                    <a:pt x="12542" y="5311"/>
                  </a:cubicBezTo>
                  <a:lnTo>
                    <a:pt x="40448" y="172206"/>
                  </a:lnTo>
                  <a:cubicBezTo>
                    <a:pt x="40990" y="175661"/>
                    <a:pt x="38687" y="178912"/>
                    <a:pt x="35233" y="179454"/>
                  </a:cubicBezTo>
                  <a:cubicBezTo>
                    <a:pt x="31778" y="179995"/>
                    <a:pt x="28527" y="177693"/>
                    <a:pt x="27917" y="174238"/>
                  </a:cubicBezTo>
                  <a:lnTo>
                    <a:pt x="11" y="734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1" name="Google Shape;1391;p37"/>
            <p:cNvSpPr/>
            <p:nvPr/>
          </p:nvSpPr>
          <p:spPr>
            <a:xfrm>
              <a:off x="2077760" y="6586749"/>
              <a:ext cx="90734" cy="73871"/>
            </a:xfrm>
            <a:custGeom>
              <a:avLst/>
              <a:gdLst/>
              <a:ahLst/>
              <a:cxnLst/>
              <a:rect l="l" t="t" r="r" b="b"/>
              <a:pathLst>
                <a:path w="90734" h="73871" extrusionOk="0">
                  <a:moveTo>
                    <a:pt x="82323" y="26124"/>
                  </a:moveTo>
                  <a:cubicBezTo>
                    <a:pt x="122082" y="76247"/>
                    <a:pt x="8426" y="96296"/>
                    <a:pt x="298" y="39535"/>
                  </a:cubicBezTo>
                  <a:cubicBezTo>
                    <a:pt x="-4173" y="7904"/>
                    <a:pt x="42563" y="-23999"/>
                    <a:pt x="82323" y="261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2072402" y="6580347"/>
              <a:ext cx="101373" cy="86573"/>
            </a:xfrm>
            <a:custGeom>
              <a:avLst/>
              <a:gdLst/>
              <a:ahLst/>
              <a:cxnLst/>
              <a:rect l="l" t="t" r="r" b="b"/>
              <a:pathLst>
                <a:path w="101373" h="86573" extrusionOk="0">
                  <a:moveTo>
                    <a:pt x="83821" y="36861"/>
                  </a:moveTo>
                  <a:cubicBezTo>
                    <a:pt x="90255" y="44921"/>
                    <a:pt x="91813" y="51559"/>
                    <a:pt x="90120" y="56571"/>
                  </a:cubicBezTo>
                  <a:cubicBezTo>
                    <a:pt x="88223" y="62396"/>
                    <a:pt x="82330" y="67002"/>
                    <a:pt x="74541" y="70118"/>
                  </a:cubicBezTo>
                  <a:cubicBezTo>
                    <a:pt x="66007" y="73504"/>
                    <a:pt x="55508" y="74723"/>
                    <a:pt x="45416" y="73504"/>
                  </a:cubicBezTo>
                  <a:cubicBezTo>
                    <a:pt x="28753" y="71404"/>
                    <a:pt x="13310" y="62531"/>
                    <a:pt x="10804" y="44921"/>
                  </a:cubicBezTo>
                  <a:cubicBezTo>
                    <a:pt x="10059" y="39638"/>
                    <a:pt x="11210" y="34219"/>
                    <a:pt x="13852" y="29478"/>
                  </a:cubicBezTo>
                  <a:cubicBezTo>
                    <a:pt x="16765" y="24127"/>
                    <a:pt x="21438" y="19521"/>
                    <a:pt x="27263" y="16541"/>
                  </a:cubicBezTo>
                  <a:cubicBezTo>
                    <a:pt x="33224" y="13425"/>
                    <a:pt x="40404" y="12070"/>
                    <a:pt x="48125" y="13222"/>
                  </a:cubicBezTo>
                  <a:cubicBezTo>
                    <a:pt x="59369" y="14915"/>
                    <a:pt x="71832" y="21959"/>
                    <a:pt x="83753" y="36996"/>
                  </a:cubicBezTo>
                  <a:lnTo>
                    <a:pt x="83753" y="36996"/>
                  </a:lnTo>
                  <a:close/>
                  <a:moveTo>
                    <a:pt x="100009" y="61109"/>
                  </a:moveTo>
                  <a:cubicBezTo>
                    <a:pt x="103125" y="51559"/>
                    <a:pt x="101160" y="40315"/>
                    <a:pt x="91475" y="28123"/>
                  </a:cubicBezTo>
                  <a:cubicBezTo>
                    <a:pt x="77657" y="10716"/>
                    <a:pt x="62959" y="2452"/>
                    <a:pt x="49480" y="488"/>
                  </a:cubicBezTo>
                  <a:cubicBezTo>
                    <a:pt x="39794" y="-935"/>
                    <a:pt x="30718" y="826"/>
                    <a:pt x="23064" y="4822"/>
                  </a:cubicBezTo>
                  <a:cubicBezTo>
                    <a:pt x="15342" y="8819"/>
                    <a:pt x="9043" y="15118"/>
                    <a:pt x="4979" y="22501"/>
                  </a:cubicBezTo>
                  <a:cubicBezTo>
                    <a:pt x="983" y="29884"/>
                    <a:pt x="-846" y="38418"/>
                    <a:pt x="373" y="46953"/>
                  </a:cubicBezTo>
                  <a:cubicBezTo>
                    <a:pt x="3828" y="71337"/>
                    <a:pt x="23335" y="83461"/>
                    <a:pt x="44264" y="86035"/>
                  </a:cubicBezTo>
                  <a:cubicBezTo>
                    <a:pt x="55847" y="87457"/>
                    <a:pt x="67903" y="86035"/>
                    <a:pt x="77860" y="82106"/>
                  </a:cubicBezTo>
                  <a:cubicBezTo>
                    <a:pt x="88494" y="77907"/>
                    <a:pt x="96826" y="70795"/>
                    <a:pt x="99941" y="611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3" name="Google Shape;1393;p37"/>
            <p:cNvSpPr/>
            <p:nvPr/>
          </p:nvSpPr>
          <p:spPr>
            <a:xfrm>
              <a:off x="2251173" y="6388867"/>
              <a:ext cx="40526" cy="179515"/>
            </a:xfrm>
            <a:custGeom>
              <a:avLst/>
              <a:gdLst/>
              <a:ahLst/>
              <a:cxnLst/>
              <a:rect l="l" t="t" r="r" b="b"/>
              <a:pathLst>
                <a:path w="40526" h="179515" extrusionOk="0">
                  <a:moveTo>
                    <a:pt x="79" y="7326"/>
                  </a:moveTo>
                  <a:cubicBezTo>
                    <a:pt x="-463" y="3872"/>
                    <a:pt x="1840" y="621"/>
                    <a:pt x="5295" y="79"/>
                  </a:cubicBezTo>
                  <a:cubicBezTo>
                    <a:pt x="8749" y="-463"/>
                    <a:pt x="12000" y="1840"/>
                    <a:pt x="12542" y="5295"/>
                  </a:cubicBezTo>
                  <a:lnTo>
                    <a:pt x="40448" y="172189"/>
                  </a:lnTo>
                  <a:cubicBezTo>
                    <a:pt x="40990" y="175644"/>
                    <a:pt x="38687" y="178895"/>
                    <a:pt x="35233" y="179437"/>
                  </a:cubicBezTo>
                  <a:cubicBezTo>
                    <a:pt x="31778" y="179979"/>
                    <a:pt x="28527" y="177676"/>
                    <a:pt x="27985" y="174222"/>
                  </a:cubicBezTo>
                  <a:lnTo>
                    <a:pt x="79" y="73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4" name="Google Shape;1394;p37"/>
            <p:cNvSpPr/>
            <p:nvPr/>
          </p:nvSpPr>
          <p:spPr>
            <a:xfrm>
              <a:off x="2191735" y="6545364"/>
              <a:ext cx="99257" cy="73244"/>
            </a:xfrm>
            <a:custGeom>
              <a:avLst/>
              <a:gdLst/>
              <a:ahLst/>
              <a:cxnLst/>
              <a:rect l="l" t="t" r="r" b="b"/>
              <a:pathLst>
                <a:path w="99257" h="73244" extrusionOk="0">
                  <a:moveTo>
                    <a:pt x="85527" y="14202"/>
                  </a:moveTo>
                  <a:cubicBezTo>
                    <a:pt x="138427" y="51456"/>
                    <a:pt x="22874" y="103610"/>
                    <a:pt x="1944" y="50846"/>
                  </a:cubicBezTo>
                  <a:cubicBezTo>
                    <a:pt x="-9706" y="21450"/>
                    <a:pt x="32627" y="-23051"/>
                    <a:pt x="85527" y="142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2186003" y="6539025"/>
              <a:ext cx="110668" cy="85951"/>
            </a:xfrm>
            <a:custGeom>
              <a:avLst/>
              <a:gdLst/>
              <a:ahLst/>
              <a:cxnLst/>
              <a:rect l="l" t="t" r="r" b="b"/>
              <a:pathLst>
                <a:path w="110668" h="85951" extrusionOk="0">
                  <a:moveTo>
                    <a:pt x="88143" y="25824"/>
                  </a:moveTo>
                  <a:cubicBezTo>
                    <a:pt x="96677" y="31852"/>
                    <a:pt x="99793" y="37813"/>
                    <a:pt x="99115" y="43164"/>
                  </a:cubicBezTo>
                  <a:cubicBezTo>
                    <a:pt x="98371" y="49328"/>
                    <a:pt x="93155" y="55559"/>
                    <a:pt x="85637" y="60775"/>
                  </a:cubicBezTo>
                  <a:cubicBezTo>
                    <a:pt x="77373" y="66464"/>
                    <a:pt x="66604" y="70731"/>
                    <a:pt x="55631" y="72425"/>
                  </a:cubicBezTo>
                  <a:cubicBezTo>
                    <a:pt x="37614" y="75202"/>
                    <a:pt x="19393" y="71002"/>
                    <a:pt x="12891" y="54611"/>
                  </a:cubicBezTo>
                  <a:cubicBezTo>
                    <a:pt x="10927" y="49666"/>
                    <a:pt x="10994" y="44112"/>
                    <a:pt x="12688" y="38693"/>
                  </a:cubicBezTo>
                  <a:cubicBezTo>
                    <a:pt x="14584" y="32665"/>
                    <a:pt x="18513" y="26840"/>
                    <a:pt x="23999" y="22234"/>
                  </a:cubicBezTo>
                  <a:cubicBezTo>
                    <a:pt x="29621" y="17493"/>
                    <a:pt x="36869" y="14106"/>
                    <a:pt x="45268" y="12955"/>
                  </a:cubicBezTo>
                  <a:cubicBezTo>
                    <a:pt x="57527" y="11329"/>
                    <a:pt x="72225" y="14580"/>
                    <a:pt x="88075" y="25757"/>
                  </a:cubicBezTo>
                  <a:lnTo>
                    <a:pt x="88075" y="25757"/>
                  </a:lnTo>
                  <a:close/>
                  <a:moveTo>
                    <a:pt x="110495" y="44722"/>
                  </a:moveTo>
                  <a:cubicBezTo>
                    <a:pt x="111646" y="34562"/>
                    <a:pt x="107176" y="24198"/>
                    <a:pt x="94306" y="15190"/>
                  </a:cubicBezTo>
                  <a:cubicBezTo>
                    <a:pt x="75951" y="2253"/>
                    <a:pt x="58611" y="-1472"/>
                    <a:pt x="43981" y="492"/>
                  </a:cubicBezTo>
                  <a:cubicBezTo>
                    <a:pt x="33414" y="1914"/>
                    <a:pt x="24270" y="6249"/>
                    <a:pt x="17091" y="12277"/>
                  </a:cubicBezTo>
                  <a:cubicBezTo>
                    <a:pt x="9775" y="18373"/>
                    <a:pt x="4560" y="26298"/>
                    <a:pt x="1918" y="34630"/>
                  </a:cubicBezTo>
                  <a:cubicBezTo>
                    <a:pt x="-723" y="42961"/>
                    <a:pt x="-723" y="51766"/>
                    <a:pt x="2460" y="59758"/>
                  </a:cubicBezTo>
                  <a:cubicBezTo>
                    <a:pt x="11469" y="82449"/>
                    <a:pt x="34633" y="88545"/>
                    <a:pt x="57256" y="85023"/>
                  </a:cubicBezTo>
                  <a:cubicBezTo>
                    <a:pt x="69787" y="83059"/>
                    <a:pt x="82250" y="78182"/>
                    <a:pt x="91800" y="71544"/>
                  </a:cubicBezTo>
                  <a:cubicBezTo>
                    <a:pt x="102096" y="64432"/>
                    <a:pt x="109343" y="55085"/>
                    <a:pt x="110562" y="448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6" name="Google Shape;1396;p37"/>
            <p:cNvSpPr/>
            <p:nvPr/>
          </p:nvSpPr>
          <p:spPr>
            <a:xfrm>
              <a:off x="2136241" y="6395110"/>
              <a:ext cx="130318" cy="111082"/>
            </a:xfrm>
            <a:custGeom>
              <a:avLst/>
              <a:gdLst/>
              <a:ahLst/>
              <a:cxnLst/>
              <a:rect l="l" t="t" r="r" b="b"/>
              <a:pathLst>
                <a:path w="130318" h="111082" extrusionOk="0">
                  <a:moveTo>
                    <a:pt x="0" y="58454"/>
                  </a:moveTo>
                  <a:lnTo>
                    <a:pt x="121243" y="0"/>
                  </a:lnTo>
                  <a:lnTo>
                    <a:pt x="130319" y="54322"/>
                  </a:lnTo>
                  <a:lnTo>
                    <a:pt x="8805" y="111083"/>
                  </a:lnTo>
                  <a:lnTo>
                    <a:pt x="0" y="5845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7" name="Google Shape;1397;p37"/>
            <p:cNvSpPr/>
            <p:nvPr/>
          </p:nvSpPr>
          <p:spPr>
            <a:xfrm>
              <a:off x="2129857" y="6388802"/>
              <a:ext cx="143013" cy="123684"/>
            </a:xfrm>
            <a:custGeom>
              <a:avLst/>
              <a:gdLst/>
              <a:ahLst/>
              <a:cxnLst/>
              <a:rect l="l" t="t" r="r" b="b"/>
              <a:pathLst>
                <a:path w="143013" h="123684" extrusionOk="0">
                  <a:moveTo>
                    <a:pt x="3810" y="58936"/>
                  </a:moveTo>
                  <a:lnTo>
                    <a:pt x="124849" y="618"/>
                  </a:lnTo>
                  <a:cubicBezTo>
                    <a:pt x="127965" y="-872"/>
                    <a:pt x="131758" y="415"/>
                    <a:pt x="133316" y="3598"/>
                  </a:cubicBezTo>
                  <a:cubicBezTo>
                    <a:pt x="133587" y="4140"/>
                    <a:pt x="133790" y="4750"/>
                    <a:pt x="133858" y="5292"/>
                  </a:cubicBezTo>
                  <a:lnTo>
                    <a:pt x="142934" y="59546"/>
                  </a:lnTo>
                  <a:cubicBezTo>
                    <a:pt x="143408" y="62526"/>
                    <a:pt x="141715" y="65371"/>
                    <a:pt x="139006" y="66455"/>
                  </a:cubicBezTo>
                  <a:lnTo>
                    <a:pt x="17831" y="123080"/>
                  </a:lnTo>
                  <a:cubicBezTo>
                    <a:pt x="14647" y="124570"/>
                    <a:pt x="10922" y="123215"/>
                    <a:pt x="9432" y="120032"/>
                  </a:cubicBezTo>
                  <a:cubicBezTo>
                    <a:pt x="9161" y="119490"/>
                    <a:pt x="9025" y="118948"/>
                    <a:pt x="8890" y="118406"/>
                  </a:cubicBezTo>
                  <a:lnTo>
                    <a:pt x="84" y="65777"/>
                  </a:lnTo>
                  <a:cubicBezTo>
                    <a:pt x="-389" y="62865"/>
                    <a:pt x="1168" y="60088"/>
                    <a:pt x="3810" y="58936"/>
                  </a:cubicBezTo>
                  <a:lnTo>
                    <a:pt x="3810" y="58936"/>
                  </a:lnTo>
                  <a:close/>
                  <a:moveTo>
                    <a:pt x="122750" y="15655"/>
                  </a:moveTo>
                  <a:lnTo>
                    <a:pt x="13360" y="68351"/>
                  </a:lnTo>
                  <a:lnTo>
                    <a:pt x="19998" y="108111"/>
                  </a:lnTo>
                  <a:lnTo>
                    <a:pt x="129658" y="56904"/>
                  </a:lnTo>
                  <a:lnTo>
                    <a:pt x="122750" y="1565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8" name="Google Shape;1398;p37"/>
            <p:cNvSpPr/>
            <p:nvPr/>
          </p:nvSpPr>
          <p:spPr>
            <a:xfrm>
              <a:off x="2220527" y="6560825"/>
              <a:ext cx="49941" cy="18192"/>
            </a:xfrm>
            <a:custGeom>
              <a:avLst/>
              <a:gdLst/>
              <a:ahLst/>
              <a:cxnLst/>
              <a:rect l="l" t="t" r="r" b="b"/>
              <a:pathLst>
                <a:path w="49941" h="18192" extrusionOk="0">
                  <a:moveTo>
                    <a:pt x="49284" y="18113"/>
                  </a:moveTo>
                  <a:cubicBezTo>
                    <a:pt x="35602" y="6395"/>
                    <a:pt x="18533" y="4160"/>
                    <a:pt x="2684" y="10121"/>
                  </a:cubicBezTo>
                  <a:cubicBezTo>
                    <a:pt x="720" y="10866"/>
                    <a:pt x="-974" y="7750"/>
                    <a:pt x="652" y="6260"/>
                  </a:cubicBezTo>
                  <a:cubicBezTo>
                    <a:pt x="15350" y="-7964"/>
                    <a:pt x="38447" y="4770"/>
                    <a:pt x="49826" y="17504"/>
                  </a:cubicBezTo>
                  <a:cubicBezTo>
                    <a:pt x="50165" y="17910"/>
                    <a:pt x="49691" y="18384"/>
                    <a:pt x="49284" y="181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9" name="Google Shape;1399;p37"/>
            <p:cNvSpPr/>
            <p:nvPr/>
          </p:nvSpPr>
          <p:spPr>
            <a:xfrm>
              <a:off x="2105342" y="6601720"/>
              <a:ext cx="42664" cy="20715"/>
            </a:xfrm>
            <a:custGeom>
              <a:avLst/>
              <a:gdLst/>
              <a:ahLst/>
              <a:cxnLst/>
              <a:rect l="l" t="t" r="r" b="b"/>
              <a:pathLst>
                <a:path w="42664" h="20715" extrusionOk="0">
                  <a:moveTo>
                    <a:pt x="42007" y="20567"/>
                  </a:moveTo>
                  <a:cubicBezTo>
                    <a:pt x="36927" y="16503"/>
                    <a:pt x="31305" y="13455"/>
                    <a:pt x="25819" y="10339"/>
                  </a:cubicBezTo>
                  <a:cubicBezTo>
                    <a:pt x="17691" y="5734"/>
                    <a:pt x="10240" y="6479"/>
                    <a:pt x="1638" y="6546"/>
                  </a:cubicBezTo>
                  <a:cubicBezTo>
                    <a:pt x="80" y="6546"/>
                    <a:pt x="-665" y="3972"/>
                    <a:pt x="757" y="3024"/>
                  </a:cubicBezTo>
                  <a:cubicBezTo>
                    <a:pt x="15185" y="-6458"/>
                    <a:pt x="32524" y="8375"/>
                    <a:pt x="42549" y="19754"/>
                  </a:cubicBezTo>
                  <a:cubicBezTo>
                    <a:pt x="42887" y="20161"/>
                    <a:pt x="42413" y="20974"/>
                    <a:pt x="42007" y="206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00" name="Google Shape;1400;p37"/>
          <p:cNvGrpSpPr/>
          <p:nvPr/>
        </p:nvGrpSpPr>
        <p:grpSpPr>
          <a:xfrm rot="1538103">
            <a:off x="5697209" y="4444480"/>
            <a:ext cx="211158" cy="328031"/>
            <a:chOff x="1723033" y="6295193"/>
            <a:chExt cx="169176" cy="262812"/>
          </a:xfrm>
        </p:grpSpPr>
        <p:sp>
          <p:nvSpPr>
            <p:cNvPr id="1401" name="Google Shape;1401;p37"/>
            <p:cNvSpPr/>
            <p:nvPr/>
          </p:nvSpPr>
          <p:spPr>
            <a:xfrm>
              <a:off x="1780494" y="6338338"/>
              <a:ext cx="40543" cy="179515"/>
            </a:xfrm>
            <a:custGeom>
              <a:avLst/>
              <a:gdLst/>
              <a:ahLst/>
              <a:cxnLst/>
              <a:rect l="l" t="t" r="r" b="b"/>
              <a:pathLst>
                <a:path w="40543" h="179515" extrusionOk="0">
                  <a:moveTo>
                    <a:pt x="79" y="7326"/>
                  </a:moveTo>
                  <a:cubicBezTo>
                    <a:pt x="-463" y="3872"/>
                    <a:pt x="1840" y="621"/>
                    <a:pt x="5294" y="79"/>
                  </a:cubicBezTo>
                  <a:cubicBezTo>
                    <a:pt x="8749" y="-463"/>
                    <a:pt x="12000" y="1840"/>
                    <a:pt x="12542" y="5294"/>
                  </a:cubicBezTo>
                  <a:lnTo>
                    <a:pt x="40448" y="172190"/>
                  </a:lnTo>
                  <a:cubicBezTo>
                    <a:pt x="41058" y="175644"/>
                    <a:pt x="38687" y="178895"/>
                    <a:pt x="35233" y="179437"/>
                  </a:cubicBezTo>
                  <a:cubicBezTo>
                    <a:pt x="31778" y="179979"/>
                    <a:pt x="28527" y="177676"/>
                    <a:pt x="27917" y="174221"/>
                  </a:cubicBezTo>
                  <a:lnTo>
                    <a:pt x="11" y="73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2" name="Google Shape;1402;p37"/>
            <p:cNvSpPr/>
            <p:nvPr/>
          </p:nvSpPr>
          <p:spPr>
            <a:xfrm>
              <a:off x="1728316" y="6477833"/>
              <a:ext cx="90742" cy="73871"/>
            </a:xfrm>
            <a:custGeom>
              <a:avLst/>
              <a:gdLst/>
              <a:ahLst/>
              <a:cxnLst/>
              <a:rect l="l" t="t" r="r" b="b"/>
              <a:pathLst>
                <a:path w="90742" h="73871" extrusionOk="0">
                  <a:moveTo>
                    <a:pt x="82331" y="26124"/>
                  </a:moveTo>
                  <a:cubicBezTo>
                    <a:pt x="122091" y="76247"/>
                    <a:pt x="8434" y="96296"/>
                    <a:pt x="306" y="39535"/>
                  </a:cubicBezTo>
                  <a:cubicBezTo>
                    <a:pt x="-4232" y="7904"/>
                    <a:pt x="42572" y="-23999"/>
                    <a:pt x="82331" y="261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3" name="Google Shape;1403;p37"/>
            <p:cNvSpPr/>
            <p:nvPr/>
          </p:nvSpPr>
          <p:spPr>
            <a:xfrm>
              <a:off x="1723033" y="6471432"/>
              <a:ext cx="101373" cy="86573"/>
            </a:xfrm>
            <a:custGeom>
              <a:avLst/>
              <a:gdLst/>
              <a:ahLst/>
              <a:cxnLst/>
              <a:rect l="l" t="t" r="r" b="b"/>
              <a:pathLst>
                <a:path w="101373" h="86573" extrusionOk="0">
                  <a:moveTo>
                    <a:pt x="83821" y="36861"/>
                  </a:moveTo>
                  <a:cubicBezTo>
                    <a:pt x="90255" y="44921"/>
                    <a:pt x="91813" y="51559"/>
                    <a:pt x="90120" y="56571"/>
                  </a:cubicBezTo>
                  <a:cubicBezTo>
                    <a:pt x="88223" y="62328"/>
                    <a:pt x="82331" y="67002"/>
                    <a:pt x="74541" y="70118"/>
                  </a:cubicBezTo>
                  <a:cubicBezTo>
                    <a:pt x="66007" y="73505"/>
                    <a:pt x="55508" y="74724"/>
                    <a:pt x="45416" y="73505"/>
                  </a:cubicBezTo>
                  <a:cubicBezTo>
                    <a:pt x="28753" y="71404"/>
                    <a:pt x="13378" y="62531"/>
                    <a:pt x="10804" y="44853"/>
                  </a:cubicBezTo>
                  <a:cubicBezTo>
                    <a:pt x="10059" y="39570"/>
                    <a:pt x="11211" y="34151"/>
                    <a:pt x="13852" y="29410"/>
                  </a:cubicBezTo>
                  <a:cubicBezTo>
                    <a:pt x="16765" y="24059"/>
                    <a:pt x="21438" y="19453"/>
                    <a:pt x="27263" y="16473"/>
                  </a:cubicBezTo>
                  <a:cubicBezTo>
                    <a:pt x="33224" y="13357"/>
                    <a:pt x="40404" y="12003"/>
                    <a:pt x="48125" y="13086"/>
                  </a:cubicBezTo>
                  <a:cubicBezTo>
                    <a:pt x="59369" y="14779"/>
                    <a:pt x="71900" y="21824"/>
                    <a:pt x="83753" y="36861"/>
                  </a:cubicBezTo>
                  <a:lnTo>
                    <a:pt x="83753" y="36861"/>
                  </a:lnTo>
                  <a:close/>
                  <a:moveTo>
                    <a:pt x="100009" y="61109"/>
                  </a:moveTo>
                  <a:cubicBezTo>
                    <a:pt x="103125" y="51559"/>
                    <a:pt x="101160" y="40315"/>
                    <a:pt x="91475" y="28123"/>
                  </a:cubicBezTo>
                  <a:cubicBezTo>
                    <a:pt x="77657" y="10716"/>
                    <a:pt x="62959" y="2520"/>
                    <a:pt x="49480" y="488"/>
                  </a:cubicBezTo>
                  <a:cubicBezTo>
                    <a:pt x="39794" y="-935"/>
                    <a:pt x="30718" y="826"/>
                    <a:pt x="23064" y="4823"/>
                  </a:cubicBezTo>
                  <a:cubicBezTo>
                    <a:pt x="15342" y="8819"/>
                    <a:pt x="9043" y="15118"/>
                    <a:pt x="4979" y="22501"/>
                  </a:cubicBezTo>
                  <a:cubicBezTo>
                    <a:pt x="983" y="29884"/>
                    <a:pt x="-846" y="38418"/>
                    <a:pt x="373" y="46953"/>
                  </a:cubicBezTo>
                  <a:cubicBezTo>
                    <a:pt x="3828" y="71337"/>
                    <a:pt x="23335" y="83461"/>
                    <a:pt x="44264" y="86035"/>
                  </a:cubicBezTo>
                  <a:cubicBezTo>
                    <a:pt x="55847" y="87458"/>
                    <a:pt x="67903" y="86035"/>
                    <a:pt x="77792" y="82106"/>
                  </a:cubicBezTo>
                  <a:cubicBezTo>
                    <a:pt x="88426" y="77907"/>
                    <a:pt x="96758" y="70795"/>
                    <a:pt x="99873" y="611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4" name="Google Shape;1404;p37"/>
            <p:cNvSpPr/>
            <p:nvPr/>
          </p:nvSpPr>
          <p:spPr>
            <a:xfrm>
              <a:off x="1786805" y="6302993"/>
              <a:ext cx="96790" cy="94284"/>
            </a:xfrm>
            <a:custGeom>
              <a:avLst/>
              <a:gdLst/>
              <a:ahLst/>
              <a:cxnLst/>
              <a:rect l="l" t="t" r="r" b="b"/>
              <a:pathLst>
                <a:path w="96790" h="94284" extrusionOk="0">
                  <a:moveTo>
                    <a:pt x="0" y="41656"/>
                  </a:moveTo>
                  <a:lnTo>
                    <a:pt x="87647" y="0"/>
                  </a:lnTo>
                  <a:lnTo>
                    <a:pt x="96791" y="54322"/>
                  </a:lnTo>
                  <a:lnTo>
                    <a:pt x="8805" y="94285"/>
                  </a:lnTo>
                  <a:lnTo>
                    <a:pt x="0" y="4165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5" name="Google Shape;1405;p37"/>
            <p:cNvSpPr/>
            <p:nvPr/>
          </p:nvSpPr>
          <p:spPr>
            <a:xfrm>
              <a:off x="1780489" y="6295193"/>
              <a:ext cx="111720" cy="108378"/>
            </a:xfrm>
            <a:custGeom>
              <a:avLst/>
              <a:gdLst/>
              <a:ahLst/>
              <a:cxnLst/>
              <a:rect l="l" t="t" r="r" b="b"/>
              <a:pathLst>
                <a:path w="111720" h="108378" extrusionOk="0">
                  <a:moveTo>
                    <a:pt x="3810" y="43630"/>
                  </a:moveTo>
                  <a:lnTo>
                    <a:pt x="93556" y="619"/>
                  </a:lnTo>
                  <a:cubicBezTo>
                    <a:pt x="96672" y="-871"/>
                    <a:pt x="100465" y="416"/>
                    <a:pt x="102023" y="3532"/>
                  </a:cubicBezTo>
                  <a:cubicBezTo>
                    <a:pt x="102294" y="4074"/>
                    <a:pt x="102497" y="4683"/>
                    <a:pt x="102565" y="5225"/>
                  </a:cubicBezTo>
                  <a:lnTo>
                    <a:pt x="111641" y="59480"/>
                  </a:lnTo>
                  <a:cubicBezTo>
                    <a:pt x="112116" y="62460"/>
                    <a:pt x="110422" y="65305"/>
                    <a:pt x="107713" y="66389"/>
                  </a:cubicBezTo>
                  <a:lnTo>
                    <a:pt x="17831" y="107774"/>
                  </a:lnTo>
                  <a:cubicBezTo>
                    <a:pt x="14647" y="109263"/>
                    <a:pt x="10922" y="107909"/>
                    <a:pt x="9432" y="104725"/>
                  </a:cubicBezTo>
                  <a:cubicBezTo>
                    <a:pt x="9161" y="104183"/>
                    <a:pt x="9025" y="103642"/>
                    <a:pt x="8890" y="103100"/>
                  </a:cubicBezTo>
                  <a:lnTo>
                    <a:pt x="85" y="50403"/>
                  </a:lnTo>
                  <a:cubicBezTo>
                    <a:pt x="-390" y="47491"/>
                    <a:pt x="1168" y="44714"/>
                    <a:pt x="3810" y="43562"/>
                  </a:cubicBezTo>
                  <a:lnTo>
                    <a:pt x="3810" y="43562"/>
                  </a:lnTo>
                  <a:close/>
                  <a:moveTo>
                    <a:pt x="91457" y="15656"/>
                  </a:moveTo>
                  <a:lnTo>
                    <a:pt x="13360" y="53045"/>
                  </a:lnTo>
                  <a:lnTo>
                    <a:pt x="19998" y="92804"/>
                  </a:lnTo>
                  <a:lnTo>
                    <a:pt x="98366" y="56838"/>
                  </a:lnTo>
                  <a:lnTo>
                    <a:pt x="91457" y="1558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6" name="Google Shape;1406;p37"/>
            <p:cNvSpPr/>
            <p:nvPr/>
          </p:nvSpPr>
          <p:spPr>
            <a:xfrm>
              <a:off x="1755906" y="6492737"/>
              <a:ext cx="42664" cy="20715"/>
            </a:xfrm>
            <a:custGeom>
              <a:avLst/>
              <a:gdLst/>
              <a:ahLst/>
              <a:cxnLst/>
              <a:rect l="l" t="t" r="r" b="b"/>
              <a:pathLst>
                <a:path w="42664" h="20715" extrusionOk="0">
                  <a:moveTo>
                    <a:pt x="42007" y="20635"/>
                  </a:moveTo>
                  <a:cubicBezTo>
                    <a:pt x="36995" y="16571"/>
                    <a:pt x="31305" y="13523"/>
                    <a:pt x="25819" y="10407"/>
                  </a:cubicBezTo>
                  <a:cubicBezTo>
                    <a:pt x="17691" y="5801"/>
                    <a:pt x="10240" y="6546"/>
                    <a:pt x="1638" y="6546"/>
                  </a:cubicBezTo>
                  <a:cubicBezTo>
                    <a:pt x="80" y="6546"/>
                    <a:pt x="-665" y="3972"/>
                    <a:pt x="757" y="3024"/>
                  </a:cubicBezTo>
                  <a:cubicBezTo>
                    <a:pt x="15185" y="-6459"/>
                    <a:pt x="32524" y="8375"/>
                    <a:pt x="42549" y="19754"/>
                  </a:cubicBezTo>
                  <a:cubicBezTo>
                    <a:pt x="42887" y="20161"/>
                    <a:pt x="42413" y="20973"/>
                    <a:pt x="42007" y="206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3ACDC2A-15C1-F7AB-E891-395A23891895}"/>
              </a:ext>
            </a:extLst>
          </p:cNvPr>
          <p:cNvSpPr txBox="1"/>
          <p:nvPr/>
        </p:nvSpPr>
        <p:spPr>
          <a:xfrm>
            <a:off x="384946" y="647206"/>
            <a:ext cx="4626765" cy="3826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Kèn Cor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 </a:t>
            </a:r>
            <a:r>
              <a:rPr lang="vi-VN" sz="1800" dirty="0"/>
              <a:t>một nhạc cụ thuộc họ kèn đồng với âm thanh ấm áp và du dương.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 dirty="0"/>
              <a:t>Kèn Cor có thân dài cuộn tròn thành nhiều vòng, thường làm bằng đồng thau.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 dirty="0"/>
              <a:t>Kèn Cor có mặt trong hầu hết các dàn nhạc giao hưởng và ban nhạc, thường đảm nhận vai trò hòa âm, hỗ trợ và đôi khi là solo.</a:t>
            </a:r>
          </a:p>
        </p:txBody>
      </p:sp>
    </p:spTree>
    <p:extLst>
      <p:ext uri="{BB962C8B-B14F-4D97-AF65-F5344CB8AC3E}">
        <p14:creationId xmlns:p14="http://schemas.microsoft.com/office/powerpoint/2010/main" val="1845165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36"/>
          <p:cNvGrpSpPr/>
          <p:nvPr/>
        </p:nvGrpSpPr>
        <p:grpSpPr>
          <a:xfrm rot="600903">
            <a:off x="1010565" y="1381146"/>
            <a:ext cx="2198611" cy="3590541"/>
            <a:chOff x="2608742" y="997012"/>
            <a:chExt cx="1170709" cy="1911879"/>
          </a:xfrm>
        </p:grpSpPr>
        <p:sp>
          <p:nvSpPr>
            <p:cNvPr id="1230" name="Google Shape;1230;p36"/>
            <p:cNvSpPr/>
            <p:nvPr/>
          </p:nvSpPr>
          <p:spPr>
            <a:xfrm>
              <a:off x="3436581" y="1102301"/>
              <a:ext cx="75305" cy="60540"/>
            </a:xfrm>
            <a:custGeom>
              <a:avLst/>
              <a:gdLst/>
              <a:ahLst/>
              <a:cxnLst/>
              <a:rect l="l" t="t" r="r" b="b"/>
              <a:pathLst>
                <a:path w="75305" h="60540" extrusionOk="0">
                  <a:moveTo>
                    <a:pt x="63113" y="58739"/>
                  </a:moveTo>
                  <a:lnTo>
                    <a:pt x="33581" y="46005"/>
                  </a:lnTo>
                  <a:lnTo>
                    <a:pt x="28773" y="56843"/>
                  </a:lnTo>
                  <a:cubicBezTo>
                    <a:pt x="23015" y="69780"/>
                    <a:pt x="-9565" y="46818"/>
                    <a:pt x="2763" y="18235"/>
                  </a:cubicBezTo>
                  <a:cubicBezTo>
                    <a:pt x="15090" y="-10349"/>
                    <a:pt x="53292" y="1031"/>
                    <a:pt x="49499" y="9904"/>
                  </a:cubicBezTo>
                  <a:lnTo>
                    <a:pt x="44690" y="21012"/>
                  </a:lnTo>
                  <a:lnTo>
                    <a:pt x="75305" y="34491"/>
                  </a:lnTo>
                  <a:lnTo>
                    <a:pt x="63181" y="5873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1" name="Google Shape;1231;p36"/>
            <p:cNvSpPr/>
            <p:nvPr/>
          </p:nvSpPr>
          <p:spPr>
            <a:xfrm>
              <a:off x="3429567" y="1095293"/>
              <a:ext cx="89113" cy="74507"/>
            </a:xfrm>
            <a:custGeom>
              <a:avLst/>
              <a:gdLst/>
              <a:ahLst/>
              <a:cxnLst/>
              <a:rect l="l" t="t" r="r" b="b"/>
              <a:pathLst>
                <a:path w="89113" h="74507" extrusionOk="0">
                  <a:moveTo>
                    <a:pt x="67417" y="72183"/>
                  </a:moveTo>
                  <a:lnTo>
                    <a:pt x="44185" y="62158"/>
                  </a:lnTo>
                  <a:lnTo>
                    <a:pt x="42153" y="66696"/>
                  </a:lnTo>
                  <a:cubicBezTo>
                    <a:pt x="39376" y="72860"/>
                    <a:pt x="34025" y="75163"/>
                    <a:pt x="27658" y="74350"/>
                  </a:cubicBezTo>
                  <a:cubicBezTo>
                    <a:pt x="24678" y="73944"/>
                    <a:pt x="21562" y="72792"/>
                    <a:pt x="18514" y="71031"/>
                  </a:cubicBezTo>
                  <a:cubicBezTo>
                    <a:pt x="15737" y="69338"/>
                    <a:pt x="12892" y="67103"/>
                    <a:pt x="10386" y="64325"/>
                  </a:cubicBezTo>
                  <a:cubicBezTo>
                    <a:pt x="1784" y="54910"/>
                    <a:pt x="-3973" y="39467"/>
                    <a:pt x="3342" y="22466"/>
                  </a:cubicBezTo>
                  <a:cubicBezTo>
                    <a:pt x="10996" y="4720"/>
                    <a:pt x="26710" y="-563"/>
                    <a:pt x="39782" y="46"/>
                  </a:cubicBezTo>
                  <a:cubicBezTo>
                    <a:pt x="43305" y="182"/>
                    <a:pt x="46691" y="792"/>
                    <a:pt x="49671" y="1740"/>
                  </a:cubicBezTo>
                  <a:cubicBezTo>
                    <a:pt x="52855" y="2688"/>
                    <a:pt x="55699" y="4043"/>
                    <a:pt x="57800" y="5601"/>
                  </a:cubicBezTo>
                  <a:cubicBezTo>
                    <a:pt x="62947" y="9326"/>
                    <a:pt x="65114" y="14338"/>
                    <a:pt x="62812" y="19689"/>
                  </a:cubicBezTo>
                  <a:lnTo>
                    <a:pt x="60712" y="24498"/>
                  </a:lnTo>
                  <a:lnTo>
                    <a:pt x="84961" y="35200"/>
                  </a:lnTo>
                  <a:cubicBezTo>
                    <a:pt x="88483" y="36758"/>
                    <a:pt x="90041" y="40890"/>
                    <a:pt x="88551" y="44412"/>
                  </a:cubicBezTo>
                  <a:lnTo>
                    <a:pt x="76291" y="68931"/>
                  </a:lnTo>
                  <a:cubicBezTo>
                    <a:pt x="74597" y="72250"/>
                    <a:pt x="70669" y="73673"/>
                    <a:pt x="67282" y="72250"/>
                  </a:cubicBezTo>
                  <a:lnTo>
                    <a:pt x="67282" y="72250"/>
                  </a:lnTo>
                  <a:close/>
                  <a:moveTo>
                    <a:pt x="43372" y="46579"/>
                  </a:moveTo>
                  <a:lnTo>
                    <a:pt x="66876" y="56739"/>
                  </a:lnTo>
                  <a:lnTo>
                    <a:pt x="72768" y="44954"/>
                  </a:lnTo>
                  <a:lnTo>
                    <a:pt x="48926" y="34455"/>
                  </a:lnTo>
                  <a:cubicBezTo>
                    <a:pt x="45404" y="32965"/>
                    <a:pt x="43778" y="28833"/>
                    <a:pt x="45269" y="25311"/>
                  </a:cubicBezTo>
                  <a:lnTo>
                    <a:pt x="49062" y="16506"/>
                  </a:lnTo>
                  <a:cubicBezTo>
                    <a:pt x="48181" y="15964"/>
                    <a:pt x="47030" y="15490"/>
                    <a:pt x="45675" y="15083"/>
                  </a:cubicBezTo>
                  <a:cubicBezTo>
                    <a:pt x="43778" y="14541"/>
                    <a:pt x="41543" y="14135"/>
                    <a:pt x="39173" y="14000"/>
                  </a:cubicBezTo>
                  <a:cubicBezTo>
                    <a:pt x="30910" y="13661"/>
                    <a:pt x="20952" y="16912"/>
                    <a:pt x="16211" y="28020"/>
                  </a:cubicBezTo>
                  <a:cubicBezTo>
                    <a:pt x="11470" y="38993"/>
                    <a:pt x="15195" y="48882"/>
                    <a:pt x="20750" y="54978"/>
                  </a:cubicBezTo>
                  <a:cubicBezTo>
                    <a:pt x="22307" y="56739"/>
                    <a:pt x="24001" y="58094"/>
                    <a:pt x="25694" y="59110"/>
                  </a:cubicBezTo>
                  <a:cubicBezTo>
                    <a:pt x="27116" y="59990"/>
                    <a:pt x="28470" y="60465"/>
                    <a:pt x="29487" y="60600"/>
                  </a:cubicBezTo>
                  <a:cubicBezTo>
                    <a:pt x="29487" y="60600"/>
                    <a:pt x="29487" y="61006"/>
                    <a:pt x="29487" y="61142"/>
                  </a:cubicBezTo>
                  <a:cubicBezTo>
                    <a:pt x="29487" y="61142"/>
                    <a:pt x="29487" y="61142"/>
                    <a:pt x="29487" y="61142"/>
                  </a:cubicBezTo>
                  <a:lnTo>
                    <a:pt x="34296" y="50372"/>
                  </a:lnTo>
                  <a:cubicBezTo>
                    <a:pt x="35786" y="46850"/>
                    <a:pt x="39918" y="45225"/>
                    <a:pt x="43440" y="46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2" name="Google Shape;1232;p36"/>
            <p:cNvSpPr/>
            <p:nvPr/>
          </p:nvSpPr>
          <p:spPr>
            <a:xfrm>
              <a:off x="3473495" y="1003996"/>
              <a:ext cx="75305" cy="60564"/>
            </a:xfrm>
            <a:custGeom>
              <a:avLst/>
              <a:gdLst/>
              <a:ahLst/>
              <a:cxnLst/>
              <a:rect l="l" t="t" r="r" b="b"/>
              <a:pathLst>
                <a:path w="75305" h="60564" extrusionOk="0">
                  <a:moveTo>
                    <a:pt x="63114" y="58764"/>
                  </a:moveTo>
                  <a:lnTo>
                    <a:pt x="33582" y="46030"/>
                  </a:lnTo>
                  <a:lnTo>
                    <a:pt x="28772" y="56867"/>
                  </a:lnTo>
                  <a:cubicBezTo>
                    <a:pt x="23015" y="69804"/>
                    <a:pt x="-9564" y="46843"/>
                    <a:pt x="2763" y="18259"/>
                  </a:cubicBezTo>
                  <a:cubicBezTo>
                    <a:pt x="15090" y="-10324"/>
                    <a:pt x="53292" y="987"/>
                    <a:pt x="49499" y="9928"/>
                  </a:cubicBezTo>
                  <a:lnTo>
                    <a:pt x="44689" y="21036"/>
                  </a:lnTo>
                  <a:lnTo>
                    <a:pt x="75305" y="34515"/>
                  </a:lnTo>
                  <a:lnTo>
                    <a:pt x="63181" y="5876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3" name="Google Shape;1233;p36"/>
            <p:cNvSpPr/>
            <p:nvPr/>
          </p:nvSpPr>
          <p:spPr>
            <a:xfrm>
              <a:off x="3466472" y="997012"/>
              <a:ext cx="89123" cy="74507"/>
            </a:xfrm>
            <a:custGeom>
              <a:avLst/>
              <a:gdLst/>
              <a:ahLst/>
              <a:cxnLst/>
              <a:rect l="l" t="t" r="r" b="b"/>
              <a:pathLst>
                <a:path w="89123" h="74507" extrusionOk="0">
                  <a:moveTo>
                    <a:pt x="67427" y="72182"/>
                  </a:moveTo>
                  <a:lnTo>
                    <a:pt x="44194" y="62158"/>
                  </a:lnTo>
                  <a:lnTo>
                    <a:pt x="42163" y="66696"/>
                  </a:lnTo>
                  <a:cubicBezTo>
                    <a:pt x="39386" y="72860"/>
                    <a:pt x="34034" y="75163"/>
                    <a:pt x="27668" y="74350"/>
                  </a:cubicBezTo>
                  <a:cubicBezTo>
                    <a:pt x="24687" y="73944"/>
                    <a:pt x="21572" y="72792"/>
                    <a:pt x="18524" y="71031"/>
                  </a:cubicBezTo>
                  <a:cubicBezTo>
                    <a:pt x="15747" y="69337"/>
                    <a:pt x="12902" y="67102"/>
                    <a:pt x="10396" y="64325"/>
                  </a:cubicBezTo>
                  <a:lnTo>
                    <a:pt x="10057" y="63919"/>
                  </a:lnTo>
                  <a:cubicBezTo>
                    <a:pt x="1658" y="54436"/>
                    <a:pt x="-3896" y="39264"/>
                    <a:pt x="3352" y="22466"/>
                  </a:cubicBezTo>
                  <a:cubicBezTo>
                    <a:pt x="11006" y="4720"/>
                    <a:pt x="26719" y="-563"/>
                    <a:pt x="39792" y="46"/>
                  </a:cubicBezTo>
                  <a:cubicBezTo>
                    <a:pt x="43314" y="182"/>
                    <a:pt x="46700" y="791"/>
                    <a:pt x="49681" y="1740"/>
                  </a:cubicBezTo>
                  <a:cubicBezTo>
                    <a:pt x="52864" y="2688"/>
                    <a:pt x="55642" y="4043"/>
                    <a:pt x="57809" y="5601"/>
                  </a:cubicBezTo>
                  <a:cubicBezTo>
                    <a:pt x="62957" y="9326"/>
                    <a:pt x="65125" y="14338"/>
                    <a:pt x="62821" y="19689"/>
                  </a:cubicBezTo>
                  <a:lnTo>
                    <a:pt x="60722" y="24498"/>
                  </a:lnTo>
                  <a:lnTo>
                    <a:pt x="84970" y="35200"/>
                  </a:lnTo>
                  <a:cubicBezTo>
                    <a:pt x="88492" y="36758"/>
                    <a:pt x="90050" y="40822"/>
                    <a:pt x="88560" y="44344"/>
                  </a:cubicBezTo>
                  <a:lnTo>
                    <a:pt x="76300" y="68864"/>
                  </a:lnTo>
                  <a:cubicBezTo>
                    <a:pt x="74607" y="72182"/>
                    <a:pt x="70678" y="73605"/>
                    <a:pt x="67292" y="72182"/>
                  </a:cubicBezTo>
                  <a:lnTo>
                    <a:pt x="67292" y="72182"/>
                  </a:lnTo>
                  <a:close/>
                  <a:moveTo>
                    <a:pt x="43382" y="46579"/>
                  </a:moveTo>
                  <a:lnTo>
                    <a:pt x="66886" y="56739"/>
                  </a:lnTo>
                  <a:lnTo>
                    <a:pt x="72778" y="44954"/>
                  </a:lnTo>
                  <a:lnTo>
                    <a:pt x="48936" y="34455"/>
                  </a:lnTo>
                  <a:cubicBezTo>
                    <a:pt x="45414" y="32965"/>
                    <a:pt x="43788" y="28833"/>
                    <a:pt x="45278" y="25311"/>
                  </a:cubicBezTo>
                  <a:lnTo>
                    <a:pt x="49072" y="16506"/>
                  </a:lnTo>
                  <a:cubicBezTo>
                    <a:pt x="48191" y="15964"/>
                    <a:pt x="47039" y="15490"/>
                    <a:pt x="45685" y="15083"/>
                  </a:cubicBezTo>
                  <a:cubicBezTo>
                    <a:pt x="43788" y="14541"/>
                    <a:pt x="41553" y="14135"/>
                    <a:pt x="39182" y="13999"/>
                  </a:cubicBezTo>
                  <a:cubicBezTo>
                    <a:pt x="30919" y="13661"/>
                    <a:pt x="20962" y="16912"/>
                    <a:pt x="16220" y="28020"/>
                  </a:cubicBezTo>
                  <a:cubicBezTo>
                    <a:pt x="11547" y="38790"/>
                    <a:pt x="15070" y="48544"/>
                    <a:pt x="20420" y="54639"/>
                  </a:cubicBezTo>
                  <a:lnTo>
                    <a:pt x="20691" y="54978"/>
                  </a:lnTo>
                  <a:cubicBezTo>
                    <a:pt x="22249" y="56739"/>
                    <a:pt x="23942" y="58094"/>
                    <a:pt x="25636" y="59110"/>
                  </a:cubicBezTo>
                  <a:cubicBezTo>
                    <a:pt x="27058" y="59990"/>
                    <a:pt x="28345" y="60464"/>
                    <a:pt x="29429" y="60600"/>
                  </a:cubicBezTo>
                  <a:cubicBezTo>
                    <a:pt x="29429" y="60600"/>
                    <a:pt x="29429" y="60939"/>
                    <a:pt x="29361" y="61074"/>
                  </a:cubicBezTo>
                  <a:lnTo>
                    <a:pt x="29361" y="61074"/>
                  </a:lnTo>
                  <a:cubicBezTo>
                    <a:pt x="30987" y="58026"/>
                    <a:pt x="32883" y="53556"/>
                    <a:pt x="34170" y="50304"/>
                  </a:cubicBezTo>
                  <a:cubicBezTo>
                    <a:pt x="35660" y="46782"/>
                    <a:pt x="39792" y="45089"/>
                    <a:pt x="43314" y="46647"/>
                  </a:cubicBezTo>
                  <a:lnTo>
                    <a:pt x="43314" y="46647"/>
                  </a:lnTo>
                  <a:close/>
                  <a:moveTo>
                    <a:pt x="29429" y="61006"/>
                  </a:moveTo>
                  <a:lnTo>
                    <a:pt x="29429" y="61006"/>
                  </a:lnTo>
                  <a:cubicBezTo>
                    <a:pt x="29429" y="61006"/>
                    <a:pt x="29429" y="61006"/>
                    <a:pt x="29429" y="610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4" name="Google Shape;1234;p36"/>
            <p:cNvSpPr/>
            <p:nvPr/>
          </p:nvSpPr>
          <p:spPr>
            <a:xfrm>
              <a:off x="3404452" y="1201124"/>
              <a:ext cx="75328" cy="60514"/>
            </a:xfrm>
            <a:custGeom>
              <a:avLst/>
              <a:gdLst/>
              <a:ahLst/>
              <a:cxnLst/>
              <a:rect l="l" t="t" r="r" b="b"/>
              <a:pathLst>
                <a:path w="75328" h="60514" extrusionOk="0">
                  <a:moveTo>
                    <a:pt x="63136" y="58807"/>
                  </a:moveTo>
                  <a:lnTo>
                    <a:pt x="33605" y="46005"/>
                  </a:lnTo>
                  <a:lnTo>
                    <a:pt x="28796" y="56843"/>
                  </a:lnTo>
                  <a:cubicBezTo>
                    <a:pt x="23039" y="69712"/>
                    <a:pt x="-9609" y="46818"/>
                    <a:pt x="2786" y="18235"/>
                  </a:cubicBezTo>
                  <a:cubicBezTo>
                    <a:pt x="15114" y="-10349"/>
                    <a:pt x="53315" y="1030"/>
                    <a:pt x="49522" y="9903"/>
                  </a:cubicBezTo>
                  <a:lnTo>
                    <a:pt x="44713" y="21079"/>
                  </a:lnTo>
                  <a:lnTo>
                    <a:pt x="75329" y="34558"/>
                  </a:lnTo>
                  <a:lnTo>
                    <a:pt x="63204" y="5880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5" name="Google Shape;1235;p36"/>
            <p:cNvSpPr/>
            <p:nvPr/>
          </p:nvSpPr>
          <p:spPr>
            <a:xfrm>
              <a:off x="3397394" y="1194184"/>
              <a:ext cx="89142" cy="74527"/>
            </a:xfrm>
            <a:custGeom>
              <a:avLst/>
              <a:gdLst/>
              <a:ahLst/>
              <a:cxnLst/>
              <a:rect l="l" t="t" r="r" b="b"/>
              <a:pathLst>
                <a:path w="89142" h="74527" extrusionOk="0">
                  <a:moveTo>
                    <a:pt x="67417" y="72182"/>
                  </a:moveTo>
                  <a:lnTo>
                    <a:pt x="44185" y="62158"/>
                  </a:lnTo>
                  <a:lnTo>
                    <a:pt x="42153" y="66696"/>
                  </a:lnTo>
                  <a:cubicBezTo>
                    <a:pt x="39376" y="72860"/>
                    <a:pt x="34025" y="75230"/>
                    <a:pt x="27658" y="74350"/>
                  </a:cubicBezTo>
                  <a:cubicBezTo>
                    <a:pt x="24678" y="73944"/>
                    <a:pt x="21562" y="72792"/>
                    <a:pt x="18514" y="71031"/>
                  </a:cubicBezTo>
                  <a:cubicBezTo>
                    <a:pt x="15670" y="69338"/>
                    <a:pt x="12892" y="67102"/>
                    <a:pt x="10386" y="64325"/>
                  </a:cubicBezTo>
                  <a:cubicBezTo>
                    <a:pt x="1784" y="54910"/>
                    <a:pt x="-3973" y="39535"/>
                    <a:pt x="3342" y="22466"/>
                  </a:cubicBezTo>
                  <a:cubicBezTo>
                    <a:pt x="10996" y="4720"/>
                    <a:pt x="26710" y="-563"/>
                    <a:pt x="39782" y="46"/>
                  </a:cubicBezTo>
                  <a:cubicBezTo>
                    <a:pt x="43305" y="182"/>
                    <a:pt x="46691" y="792"/>
                    <a:pt x="49671" y="1740"/>
                  </a:cubicBezTo>
                  <a:cubicBezTo>
                    <a:pt x="52855" y="2688"/>
                    <a:pt x="55632" y="4043"/>
                    <a:pt x="57800" y="5601"/>
                  </a:cubicBezTo>
                  <a:cubicBezTo>
                    <a:pt x="62947" y="9326"/>
                    <a:pt x="65114" y="14338"/>
                    <a:pt x="62812" y="19689"/>
                  </a:cubicBezTo>
                  <a:lnTo>
                    <a:pt x="60712" y="24498"/>
                  </a:lnTo>
                  <a:lnTo>
                    <a:pt x="84961" y="35200"/>
                  </a:lnTo>
                  <a:cubicBezTo>
                    <a:pt x="88483" y="36758"/>
                    <a:pt x="90108" y="40822"/>
                    <a:pt x="88551" y="44344"/>
                  </a:cubicBezTo>
                  <a:lnTo>
                    <a:pt x="76291" y="68864"/>
                  </a:lnTo>
                  <a:cubicBezTo>
                    <a:pt x="74597" y="72182"/>
                    <a:pt x="70669" y="73605"/>
                    <a:pt x="67282" y="72182"/>
                  </a:cubicBezTo>
                  <a:lnTo>
                    <a:pt x="67282" y="72182"/>
                  </a:lnTo>
                  <a:close/>
                  <a:moveTo>
                    <a:pt x="43440" y="46579"/>
                  </a:moveTo>
                  <a:lnTo>
                    <a:pt x="66943" y="56739"/>
                  </a:lnTo>
                  <a:lnTo>
                    <a:pt x="72836" y="44954"/>
                  </a:lnTo>
                  <a:lnTo>
                    <a:pt x="48994" y="34455"/>
                  </a:lnTo>
                  <a:cubicBezTo>
                    <a:pt x="45472" y="32965"/>
                    <a:pt x="43846" y="28833"/>
                    <a:pt x="45337" y="25311"/>
                  </a:cubicBezTo>
                  <a:lnTo>
                    <a:pt x="49129" y="16506"/>
                  </a:lnTo>
                  <a:cubicBezTo>
                    <a:pt x="48249" y="15964"/>
                    <a:pt x="47097" y="15490"/>
                    <a:pt x="45743" y="15083"/>
                  </a:cubicBezTo>
                  <a:cubicBezTo>
                    <a:pt x="43846" y="14541"/>
                    <a:pt x="41611" y="14135"/>
                    <a:pt x="39241" y="13999"/>
                  </a:cubicBezTo>
                  <a:cubicBezTo>
                    <a:pt x="30977" y="13593"/>
                    <a:pt x="21020" y="16912"/>
                    <a:pt x="16279" y="27953"/>
                  </a:cubicBezTo>
                  <a:cubicBezTo>
                    <a:pt x="11537" y="38925"/>
                    <a:pt x="15263" y="48815"/>
                    <a:pt x="20750" y="54910"/>
                  </a:cubicBezTo>
                  <a:cubicBezTo>
                    <a:pt x="22375" y="56672"/>
                    <a:pt x="24068" y="58026"/>
                    <a:pt x="25694" y="59042"/>
                  </a:cubicBezTo>
                  <a:cubicBezTo>
                    <a:pt x="27116" y="59923"/>
                    <a:pt x="28470" y="60397"/>
                    <a:pt x="29487" y="60532"/>
                  </a:cubicBezTo>
                  <a:cubicBezTo>
                    <a:pt x="29622" y="60532"/>
                    <a:pt x="29351" y="61345"/>
                    <a:pt x="29487" y="61006"/>
                  </a:cubicBezTo>
                  <a:lnTo>
                    <a:pt x="34296" y="50237"/>
                  </a:lnTo>
                  <a:cubicBezTo>
                    <a:pt x="35786" y="46715"/>
                    <a:pt x="39918" y="45089"/>
                    <a:pt x="43440" y="465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6" name="Google Shape;1236;p36"/>
            <p:cNvSpPr/>
            <p:nvPr/>
          </p:nvSpPr>
          <p:spPr>
            <a:xfrm>
              <a:off x="3652568" y="1201427"/>
              <a:ext cx="73570" cy="61197"/>
            </a:xfrm>
            <a:custGeom>
              <a:avLst/>
              <a:gdLst/>
              <a:ahLst/>
              <a:cxnLst/>
              <a:rect l="l" t="t" r="r" b="b"/>
              <a:pathLst>
                <a:path w="73570" h="61197" extrusionOk="0">
                  <a:moveTo>
                    <a:pt x="68" y="25653"/>
                  </a:moveTo>
                  <a:lnTo>
                    <a:pt x="29599" y="38387"/>
                  </a:lnTo>
                  <a:lnTo>
                    <a:pt x="24993" y="49360"/>
                  </a:lnTo>
                  <a:cubicBezTo>
                    <a:pt x="19507" y="62365"/>
                    <a:pt x="58590" y="70425"/>
                    <a:pt x="70917" y="41842"/>
                  </a:cubicBezTo>
                  <a:cubicBezTo>
                    <a:pt x="83244" y="13258"/>
                    <a:pt x="48835" y="-6791"/>
                    <a:pt x="44975" y="2150"/>
                  </a:cubicBezTo>
                  <a:lnTo>
                    <a:pt x="40165" y="13258"/>
                  </a:lnTo>
                  <a:lnTo>
                    <a:pt x="9347" y="253"/>
                  </a:lnTo>
                  <a:lnTo>
                    <a:pt x="0" y="257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7" name="Google Shape;1237;p36"/>
            <p:cNvSpPr/>
            <p:nvPr/>
          </p:nvSpPr>
          <p:spPr>
            <a:xfrm>
              <a:off x="3645635" y="1194417"/>
              <a:ext cx="87553" cy="75132"/>
            </a:xfrm>
            <a:custGeom>
              <a:avLst/>
              <a:gdLst/>
              <a:ahLst/>
              <a:cxnLst/>
              <a:rect l="l" t="t" r="r" b="b"/>
              <a:pathLst>
                <a:path w="87553" h="75132" extrusionOk="0">
                  <a:moveTo>
                    <a:pt x="15806" y="28871"/>
                  </a:moveTo>
                  <a:lnTo>
                    <a:pt x="39242" y="39031"/>
                  </a:lnTo>
                  <a:cubicBezTo>
                    <a:pt x="42764" y="40521"/>
                    <a:pt x="44389" y="44585"/>
                    <a:pt x="42899" y="48107"/>
                  </a:cubicBezTo>
                  <a:lnTo>
                    <a:pt x="38294" y="59148"/>
                  </a:lnTo>
                  <a:cubicBezTo>
                    <a:pt x="38632" y="58741"/>
                    <a:pt x="38497" y="58674"/>
                    <a:pt x="38836" y="58945"/>
                  </a:cubicBezTo>
                  <a:cubicBezTo>
                    <a:pt x="39648" y="59554"/>
                    <a:pt x="40868" y="60096"/>
                    <a:pt x="42290" y="60503"/>
                  </a:cubicBezTo>
                  <a:cubicBezTo>
                    <a:pt x="44187" y="61044"/>
                    <a:pt x="46422" y="61315"/>
                    <a:pt x="48724" y="61315"/>
                  </a:cubicBezTo>
                  <a:cubicBezTo>
                    <a:pt x="56921" y="61180"/>
                    <a:pt x="66674" y="57116"/>
                    <a:pt x="71416" y="46143"/>
                  </a:cubicBezTo>
                  <a:cubicBezTo>
                    <a:pt x="76225" y="35035"/>
                    <a:pt x="71754" y="25552"/>
                    <a:pt x="65861" y="19795"/>
                  </a:cubicBezTo>
                  <a:cubicBezTo>
                    <a:pt x="64100" y="18101"/>
                    <a:pt x="62339" y="16747"/>
                    <a:pt x="60646" y="15799"/>
                  </a:cubicBezTo>
                  <a:cubicBezTo>
                    <a:pt x="59427" y="15121"/>
                    <a:pt x="58275" y="14579"/>
                    <a:pt x="57259" y="14308"/>
                  </a:cubicBezTo>
                  <a:lnTo>
                    <a:pt x="53466" y="23114"/>
                  </a:lnTo>
                  <a:cubicBezTo>
                    <a:pt x="51976" y="26636"/>
                    <a:pt x="47844" y="28261"/>
                    <a:pt x="44322" y="26771"/>
                  </a:cubicBezTo>
                  <a:lnTo>
                    <a:pt x="20277" y="16611"/>
                  </a:lnTo>
                  <a:lnTo>
                    <a:pt x="15738" y="29006"/>
                  </a:lnTo>
                  <a:lnTo>
                    <a:pt x="15738" y="29006"/>
                  </a:lnTo>
                  <a:close/>
                  <a:moveTo>
                    <a:pt x="27389" y="49056"/>
                  </a:moveTo>
                  <a:lnTo>
                    <a:pt x="4224" y="39031"/>
                  </a:lnTo>
                  <a:cubicBezTo>
                    <a:pt x="837" y="37609"/>
                    <a:pt x="-856" y="33748"/>
                    <a:pt x="431" y="30226"/>
                  </a:cubicBezTo>
                  <a:lnTo>
                    <a:pt x="9913" y="4487"/>
                  </a:lnTo>
                  <a:cubicBezTo>
                    <a:pt x="11403" y="965"/>
                    <a:pt x="15468" y="-728"/>
                    <a:pt x="19057" y="762"/>
                  </a:cubicBezTo>
                  <a:lnTo>
                    <a:pt x="43510" y="11125"/>
                  </a:lnTo>
                  <a:lnTo>
                    <a:pt x="45541" y="6384"/>
                  </a:lnTo>
                  <a:cubicBezTo>
                    <a:pt x="47844" y="1033"/>
                    <a:pt x="52992" y="-864"/>
                    <a:pt x="59223" y="355"/>
                  </a:cubicBezTo>
                  <a:cubicBezTo>
                    <a:pt x="61797" y="829"/>
                    <a:pt x="64709" y="1981"/>
                    <a:pt x="67622" y="3606"/>
                  </a:cubicBezTo>
                  <a:cubicBezTo>
                    <a:pt x="70332" y="5164"/>
                    <a:pt x="73109" y="7264"/>
                    <a:pt x="75615" y="9703"/>
                  </a:cubicBezTo>
                  <a:cubicBezTo>
                    <a:pt x="84962" y="18779"/>
                    <a:pt x="91938" y="33816"/>
                    <a:pt x="84284" y="51562"/>
                  </a:cubicBezTo>
                  <a:cubicBezTo>
                    <a:pt x="76902" y="68630"/>
                    <a:pt x="61730" y="74997"/>
                    <a:pt x="48996" y="75133"/>
                  </a:cubicBezTo>
                  <a:cubicBezTo>
                    <a:pt x="45270" y="75133"/>
                    <a:pt x="41681" y="74726"/>
                    <a:pt x="38632" y="73846"/>
                  </a:cubicBezTo>
                  <a:cubicBezTo>
                    <a:pt x="35449" y="72966"/>
                    <a:pt x="32604" y="71543"/>
                    <a:pt x="30369" y="69782"/>
                  </a:cubicBezTo>
                  <a:lnTo>
                    <a:pt x="29895" y="69443"/>
                  </a:lnTo>
                  <a:cubicBezTo>
                    <a:pt x="24950" y="65379"/>
                    <a:pt x="22918" y="59893"/>
                    <a:pt x="25560" y="53594"/>
                  </a:cubicBezTo>
                  <a:lnTo>
                    <a:pt x="27524" y="4898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8" name="Google Shape;1238;p36"/>
            <p:cNvSpPr/>
            <p:nvPr/>
          </p:nvSpPr>
          <p:spPr>
            <a:xfrm>
              <a:off x="3698830" y="1107210"/>
              <a:ext cx="73570" cy="61197"/>
            </a:xfrm>
            <a:custGeom>
              <a:avLst/>
              <a:gdLst/>
              <a:ahLst/>
              <a:cxnLst/>
              <a:rect l="l" t="t" r="r" b="b"/>
              <a:pathLst>
                <a:path w="73570" h="61197" extrusionOk="0">
                  <a:moveTo>
                    <a:pt x="68" y="25653"/>
                  </a:moveTo>
                  <a:lnTo>
                    <a:pt x="29599" y="38387"/>
                  </a:lnTo>
                  <a:lnTo>
                    <a:pt x="24994" y="49360"/>
                  </a:lnTo>
                  <a:cubicBezTo>
                    <a:pt x="19507" y="62365"/>
                    <a:pt x="58590" y="70425"/>
                    <a:pt x="70917" y="41842"/>
                  </a:cubicBezTo>
                  <a:cubicBezTo>
                    <a:pt x="83245" y="13258"/>
                    <a:pt x="48835" y="-6791"/>
                    <a:pt x="44975" y="2150"/>
                  </a:cubicBezTo>
                  <a:lnTo>
                    <a:pt x="40166" y="13258"/>
                  </a:lnTo>
                  <a:lnTo>
                    <a:pt x="9347" y="253"/>
                  </a:lnTo>
                  <a:lnTo>
                    <a:pt x="0" y="257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9" name="Google Shape;1239;p36"/>
            <p:cNvSpPr/>
            <p:nvPr/>
          </p:nvSpPr>
          <p:spPr>
            <a:xfrm>
              <a:off x="3691897" y="1100132"/>
              <a:ext cx="87554" cy="75200"/>
            </a:xfrm>
            <a:custGeom>
              <a:avLst/>
              <a:gdLst/>
              <a:ahLst/>
              <a:cxnLst/>
              <a:rect l="l" t="t" r="r" b="b"/>
              <a:pathLst>
                <a:path w="87554" h="75200" extrusionOk="0">
                  <a:moveTo>
                    <a:pt x="15807" y="28939"/>
                  </a:moveTo>
                  <a:lnTo>
                    <a:pt x="39242" y="39099"/>
                  </a:lnTo>
                  <a:cubicBezTo>
                    <a:pt x="42764" y="40589"/>
                    <a:pt x="44390" y="44653"/>
                    <a:pt x="42900" y="48175"/>
                  </a:cubicBezTo>
                  <a:lnTo>
                    <a:pt x="38294" y="59216"/>
                  </a:lnTo>
                  <a:cubicBezTo>
                    <a:pt x="38633" y="58809"/>
                    <a:pt x="38497" y="58741"/>
                    <a:pt x="38835" y="59012"/>
                  </a:cubicBezTo>
                  <a:cubicBezTo>
                    <a:pt x="39648" y="59622"/>
                    <a:pt x="40868" y="60164"/>
                    <a:pt x="42290" y="60570"/>
                  </a:cubicBezTo>
                  <a:cubicBezTo>
                    <a:pt x="44186" y="61112"/>
                    <a:pt x="46421" y="61383"/>
                    <a:pt x="48725" y="61383"/>
                  </a:cubicBezTo>
                  <a:cubicBezTo>
                    <a:pt x="56920" y="61247"/>
                    <a:pt x="66674" y="57184"/>
                    <a:pt x="71415" y="46211"/>
                  </a:cubicBezTo>
                  <a:cubicBezTo>
                    <a:pt x="76224" y="35103"/>
                    <a:pt x="71821" y="25620"/>
                    <a:pt x="65861" y="19863"/>
                  </a:cubicBezTo>
                  <a:cubicBezTo>
                    <a:pt x="64100" y="18169"/>
                    <a:pt x="62339" y="16814"/>
                    <a:pt x="60646" y="15866"/>
                  </a:cubicBezTo>
                  <a:cubicBezTo>
                    <a:pt x="59426" y="15189"/>
                    <a:pt x="58275" y="14647"/>
                    <a:pt x="57259" y="14376"/>
                  </a:cubicBezTo>
                  <a:lnTo>
                    <a:pt x="53466" y="23181"/>
                  </a:lnTo>
                  <a:cubicBezTo>
                    <a:pt x="51976" y="26704"/>
                    <a:pt x="47844" y="28329"/>
                    <a:pt x="44322" y="26839"/>
                  </a:cubicBezTo>
                  <a:lnTo>
                    <a:pt x="20276" y="16679"/>
                  </a:lnTo>
                  <a:lnTo>
                    <a:pt x="15739" y="29074"/>
                  </a:lnTo>
                  <a:lnTo>
                    <a:pt x="15739" y="29074"/>
                  </a:lnTo>
                  <a:close/>
                  <a:moveTo>
                    <a:pt x="27389" y="49123"/>
                  </a:moveTo>
                  <a:lnTo>
                    <a:pt x="4224" y="39099"/>
                  </a:lnTo>
                  <a:cubicBezTo>
                    <a:pt x="837" y="37676"/>
                    <a:pt x="-856" y="33816"/>
                    <a:pt x="431" y="30294"/>
                  </a:cubicBezTo>
                  <a:lnTo>
                    <a:pt x="9914" y="4555"/>
                  </a:lnTo>
                  <a:cubicBezTo>
                    <a:pt x="11404" y="1033"/>
                    <a:pt x="15468" y="-661"/>
                    <a:pt x="19058" y="829"/>
                  </a:cubicBezTo>
                  <a:lnTo>
                    <a:pt x="43509" y="11193"/>
                  </a:lnTo>
                  <a:lnTo>
                    <a:pt x="45541" y="6384"/>
                  </a:lnTo>
                  <a:cubicBezTo>
                    <a:pt x="47844" y="1033"/>
                    <a:pt x="52924" y="-864"/>
                    <a:pt x="59155" y="355"/>
                  </a:cubicBezTo>
                  <a:lnTo>
                    <a:pt x="59223" y="355"/>
                  </a:lnTo>
                  <a:cubicBezTo>
                    <a:pt x="61797" y="897"/>
                    <a:pt x="64710" y="1981"/>
                    <a:pt x="67622" y="3674"/>
                  </a:cubicBezTo>
                  <a:cubicBezTo>
                    <a:pt x="70331" y="5232"/>
                    <a:pt x="73109" y="7332"/>
                    <a:pt x="75615" y="9770"/>
                  </a:cubicBezTo>
                  <a:cubicBezTo>
                    <a:pt x="84962" y="18914"/>
                    <a:pt x="91939" y="33951"/>
                    <a:pt x="84285" y="51629"/>
                  </a:cubicBezTo>
                  <a:cubicBezTo>
                    <a:pt x="76901" y="68698"/>
                    <a:pt x="61729" y="75065"/>
                    <a:pt x="48995" y="75201"/>
                  </a:cubicBezTo>
                  <a:cubicBezTo>
                    <a:pt x="45270" y="75201"/>
                    <a:pt x="41680" y="74794"/>
                    <a:pt x="38633" y="73914"/>
                  </a:cubicBezTo>
                  <a:cubicBezTo>
                    <a:pt x="35449" y="73033"/>
                    <a:pt x="32604" y="71611"/>
                    <a:pt x="30301" y="69850"/>
                  </a:cubicBezTo>
                  <a:lnTo>
                    <a:pt x="29827" y="69511"/>
                  </a:lnTo>
                  <a:cubicBezTo>
                    <a:pt x="24883" y="65447"/>
                    <a:pt x="22850" y="59893"/>
                    <a:pt x="25492" y="53661"/>
                  </a:cubicBezTo>
                  <a:lnTo>
                    <a:pt x="27457" y="4905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0" name="Google Shape;1240;p36"/>
            <p:cNvSpPr/>
            <p:nvPr/>
          </p:nvSpPr>
          <p:spPr>
            <a:xfrm>
              <a:off x="3602581" y="1292664"/>
              <a:ext cx="73566" cy="61197"/>
            </a:xfrm>
            <a:custGeom>
              <a:avLst/>
              <a:gdLst/>
              <a:ahLst/>
              <a:cxnLst/>
              <a:rect l="l" t="t" r="r" b="b"/>
              <a:pathLst>
                <a:path w="73566" h="61197" extrusionOk="0">
                  <a:moveTo>
                    <a:pt x="68" y="25653"/>
                  </a:moveTo>
                  <a:lnTo>
                    <a:pt x="29599" y="38387"/>
                  </a:lnTo>
                  <a:lnTo>
                    <a:pt x="24993" y="49360"/>
                  </a:lnTo>
                  <a:cubicBezTo>
                    <a:pt x="19507" y="62365"/>
                    <a:pt x="58590" y="70425"/>
                    <a:pt x="70917" y="41842"/>
                  </a:cubicBezTo>
                  <a:cubicBezTo>
                    <a:pt x="83244" y="13258"/>
                    <a:pt x="48768" y="-6791"/>
                    <a:pt x="44975" y="2150"/>
                  </a:cubicBezTo>
                  <a:lnTo>
                    <a:pt x="40165" y="13326"/>
                  </a:lnTo>
                  <a:lnTo>
                    <a:pt x="9347" y="321"/>
                  </a:lnTo>
                  <a:lnTo>
                    <a:pt x="0" y="2578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1" name="Google Shape;1241;p36"/>
            <p:cNvSpPr/>
            <p:nvPr/>
          </p:nvSpPr>
          <p:spPr>
            <a:xfrm>
              <a:off x="3595648" y="1285586"/>
              <a:ext cx="87634" cy="75132"/>
            </a:xfrm>
            <a:custGeom>
              <a:avLst/>
              <a:gdLst/>
              <a:ahLst/>
              <a:cxnLst/>
              <a:rect l="l" t="t" r="r" b="b"/>
              <a:pathLst>
                <a:path w="87634" h="75132" extrusionOk="0">
                  <a:moveTo>
                    <a:pt x="15806" y="28939"/>
                  </a:moveTo>
                  <a:lnTo>
                    <a:pt x="39310" y="39031"/>
                  </a:lnTo>
                  <a:cubicBezTo>
                    <a:pt x="42832" y="40521"/>
                    <a:pt x="44457" y="44585"/>
                    <a:pt x="42967" y="48107"/>
                  </a:cubicBezTo>
                  <a:lnTo>
                    <a:pt x="38362" y="59148"/>
                  </a:lnTo>
                  <a:lnTo>
                    <a:pt x="38430" y="59148"/>
                  </a:lnTo>
                  <a:cubicBezTo>
                    <a:pt x="38430" y="59148"/>
                    <a:pt x="38632" y="58741"/>
                    <a:pt x="38700" y="58741"/>
                  </a:cubicBezTo>
                  <a:cubicBezTo>
                    <a:pt x="39513" y="59419"/>
                    <a:pt x="40800" y="60028"/>
                    <a:pt x="42358" y="60435"/>
                  </a:cubicBezTo>
                  <a:cubicBezTo>
                    <a:pt x="44255" y="60977"/>
                    <a:pt x="46490" y="61247"/>
                    <a:pt x="48792" y="61247"/>
                  </a:cubicBezTo>
                  <a:cubicBezTo>
                    <a:pt x="56989" y="61112"/>
                    <a:pt x="66742" y="57048"/>
                    <a:pt x="71484" y="46075"/>
                  </a:cubicBezTo>
                  <a:cubicBezTo>
                    <a:pt x="76292" y="34967"/>
                    <a:pt x="71890" y="25484"/>
                    <a:pt x="65929" y="19727"/>
                  </a:cubicBezTo>
                  <a:cubicBezTo>
                    <a:pt x="64236" y="18034"/>
                    <a:pt x="62407" y="16679"/>
                    <a:pt x="60713" y="15731"/>
                  </a:cubicBezTo>
                  <a:cubicBezTo>
                    <a:pt x="59495" y="15054"/>
                    <a:pt x="58343" y="14512"/>
                    <a:pt x="57327" y="14241"/>
                  </a:cubicBezTo>
                  <a:lnTo>
                    <a:pt x="53534" y="23046"/>
                  </a:lnTo>
                  <a:cubicBezTo>
                    <a:pt x="52043" y="26568"/>
                    <a:pt x="47912" y="28194"/>
                    <a:pt x="44390" y="26703"/>
                  </a:cubicBezTo>
                  <a:lnTo>
                    <a:pt x="20345" y="16543"/>
                  </a:lnTo>
                  <a:lnTo>
                    <a:pt x="15806" y="28939"/>
                  </a:lnTo>
                  <a:lnTo>
                    <a:pt x="15806" y="28939"/>
                  </a:lnTo>
                  <a:close/>
                  <a:moveTo>
                    <a:pt x="27389" y="49123"/>
                  </a:moveTo>
                  <a:lnTo>
                    <a:pt x="4224" y="39099"/>
                  </a:lnTo>
                  <a:cubicBezTo>
                    <a:pt x="837" y="37676"/>
                    <a:pt x="-856" y="33816"/>
                    <a:pt x="431" y="30294"/>
                  </a:cubicBezTo>
                  <a:lnTo>
                    <a:pt x="9913" y="4555"/>
                  </a:lnTo>
                  <a:cubicBezTo>
                    <a:pt x="11403" y="1033"/>
                    <a:pt x="15468" y="-661"/>
                    <a:pt x="19057" y="829"/>
                  </a:cubicBezTo>
                  <a:lnTo>
                    <a:pt x="43510" y="11193"/>
                  </a:lnTo>
                  <a:lnTo>
                    <a:pt x="45609" y="6383"/>
                  </a:lnTo>
                  <a:cubicBezTo>
                    <a:pt x="47912" y="1033"/>
                    <a:pt x="53059" y="-864"/>
                    <a:pt x="59291" y="355"/>
                  </a:cubicBezTo>
                  <a:cubicBezTo>
                    <a:pt x="61933" y="829"/>
                    <a:pt x="64777" y="1981"/>
                    <a:pt x="67690" y="3607"/>
                  </a:cubicBezTo>
                  <a:cubicBezTo>
                    <a:pt x="70400" y="5164"/>
                    <a:pt x="73177" y="7196"/>
                    <a:pt x="75683" y="9703"/>
                  </a:cubicBezTo>
                  <a:cubicBezTo>
                    <a:pt x="85097" y="18847"/>
                    <a:pt x="92006" y="33816"/>
                    <a:pt x="84352" y="51562"/>
                  </a:cubicBezTo>
                  <a:cubicBezTo>
                    <a:pt x="76970" y="68630"/>
                    <a:pt x="61797" y="74997"/>
                    <a:pt x="49063" y="75133"/>
                  </a:cubicBezTo>
                  <a:cubicBezTo>
                    <a:pt x="45338" y="75133"/>
                    <a:pt x="41749" y="74727"/>
                    <a:pt x="38700" y="73846"/>
                  </a:cubicBezTo>
                  <a:cubicBezTo>
                    <a:pt x="35313" y="72898"/>
                    <a:pt x="32266" y="71340"/>
                    <a:pt x="29963" y="69443"/>
                  </a:cubicBezTo>
                  <a:cubicBezTo>
                    <a:pt x="25018" y="65379"/>
                    <a:pt x="22986" y="59825"/>
                    <a:pt x="25560" y="53594"/>
                  </a:cubicBezTo>
                  <a:lnTo>
                    <a:pt x="27457" y="48988"/>
                  </a:lnTo>
                  <a:lnTo>
                    <a:pt x="27457" y="48988"/>
                  </a:lnTo>
                  <a:close/>
                  <a:moveTo>
                    <a:pt x="38362" y="59148"/>
                  </a:moveTo>
                  <a:lnTo>
                    <a:pt x="38430" y="59148"/>
                  </a:lnTo>
                  <a:cubicBezTo>
                    <a:pt x="38430" y="59148"/>
                    <a:pt x="38362" y="59216"/>
                    <a:pt x="38362" y="591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2" name="Google Shape;1242;p36"/>
            <p:cNvSpPr/>
            <p:nvPr/>
          </p:nvSpPr>
          <p:spPr>
            <a:xfrm>
              <a:off x="2615657" y="1823307"/>
              <a:ext cx="866276" cy="1078584"/>
            </a:xfrm>
            <a:custGeom>
              <a:avLst/>
              <a:gdLst/>
              <a:ahLst/>
              <a:cxnLst/>
              <a:rect l="l" t="t" r="r" b="b"/>
              <a:pathLst>
                <a:path w="866276" h="1078584" extrusionOk="0">
                  <a:moveTo>
                    <a:pt x="313383" y="1051590"/>
                  </a:moveTo>
                  <a:cubicBezTo>
                    <a:pt x="313383" y="1051590"/>
                    <a:pt x="-6995" y="969903"/>
                    <a:pt x="117" y="756476"/>
                  </a:cubicBezTo>
                  <a:cubicBezTo>
                    <a:pt x="7229" y="543048"/>
                    <a:pt x="182048" y="484527"/>
                    <a:pt x="253779" y="384078"/>
                  </a:cubicBezTo>
                  <a:cubicBezTo>
                    <a:pt x="325508" y="283629"/>
                    <a:pt x="310607" y="97701"/>
                    <a:pt x="435101" y="21975"/>
                  </a:cubicBezTo>
                  <a:cubicBezTo>
                    <a:pt x="533584" y="-37968"/>
                    <a:pt x="830663" y="24414"/>
                    <a:pt x="863311" y="212916"/>
                  </a:cubicBezTo>
                  <a:cubicBezTo>
                    <a:pt x="874351" y="276450"/>
                    <a:pt x="855995" y="363487"/>
                    <a:pt x="783994" y="448221"/>
                  </a:cubicBezTo>
                  <a:cubicBezTo>
                    <a:pt x="704815" y="539052"/>
                    <a:pt x="699599" y="609698"/>
                    <a:pt x="729876" y="692874"/>
                  </a:cubicBezTo>
                  <a:cubicBezTo>
                    <a:pt x="760153" y="776051"/>
                    <a:pt x="724118" y="1186515"/>
                    <a:pt x="313316" y="10515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3" name="Google Shape;1243;p36"/>
            <p:cNvSpPr/>
            <p:nvPr/>
          </p:nvSpPr>
          <p:spPr>
            <a:xfrm>
              <a:off x="2615657" y="2214023"/>
              <a:ext cx="824973" cy="687936"/>
            </a:xfrm>
            <a:custGeom>
              <a:avLst/>
              <a:gdLst/>
              <a:ahLst/>
              <a:cxnLst/>
              <a:rect l="l" t="t" r="r" b="b"/>
              <a:pathLst>
                <a:path w="824973" h="687936" extrusionOk="0">
                  <a:moveTo>
                    <a:pt x="313383" y="660874"/>
                  </a:moveTo>
                  <a:cubicBezTo>
                    <a:pt x="313383" y="660874"/>
                    <a:pt x="-6995" y="579188"/>
                    <a:pt x="117" y="365760"/>
                  </a:cubicBezTo>
                  <a:cubicBezTo>
                    <a:pt x="3301" y="271205"/>
                    <a:pt x="39335" y="207061"/>
                    <a:pt x="84851" y="156193"/>
                  </a:cubicBezTo>
                  <a:cubicBezTo>
                    <a:pt x="19354" y="278723"/>
                    <a:pt x="23350" y="455168"/>
                    <a:pt x="298956" y="540512"/>
                  </a:cubicBezTo>
                  <a:cubicBezTo>
                    <a:pt x="594883" y="632155"/>
                    <a:pt x="690320" y="487071"/>
                    <a:pt x="696077" y="299991"/>
                  </a:cubicBezTo>
                  <a:cubicBezTo>
                    <a:pt x="701767" y="114808"/>
                    <a:pt x="735498" y="53103"/>
                    <a:pt x="824973" y="0"/>
                  </a:cubicBezTo>
                  <a:cubicBezTo>
                    <a:pt x="813933" y="19101"/>
                    <a:pt x="800386" y="38405"/>
                    <a:pt x="784062" y="57573"/>
                  </a:cubicBezTo>
                  <a:cubicBezTo>
                    <a:pt x="704882" y="148404"/>
                    <a:pt x="699667" y="219050"/>
                    <a:pt x="729943" y="302226"/>
                  </a:cubicBezTo>
                  <a:cubicBezTo>
                    <a:pt x="760221" y="385403"/>
                    <a:pt x="724186" y="795867"/>
                    <a:pt x="313383" y="660942"/>
                  </a:cubicBezTo>
                  <a:close/>
                </a:path>
              </a:pathLst>
            </a:custGeom>
            <a:solidFill>
              <a:srgbClr val="35002F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4" name="Google Shape;1244;p36"/>
            <p:cNvSpPr/>
            <p:nvPr/>
          </p:nvSpPr>
          <p:spPr>
            <a:xfrm>
              <a:off x="2608742" y="1816394"/>
              <a:ext cx="880197" cy="1092497"/>
            </a:xfrm>
            <a:custGeom>
              <a:avLst/>
              <a:gdLst/>
              <a:ahLst/>
              <a:cxnLst/>
              <a:rect l="l" t="t" r="r" b="b"/>
              <a:pathLst>
                <a:path w="880197" h="1092497" extrusionOk="0">
                  <a:moveTo>
                    <a:pt x="317995" y="1065141"/>
                  </a:moveTo>
                  <a:cubicBezTo>
                    <a:pt x="303704" y="1061416"/>
                    <a:pt x="-7057" y="977494"/>
                    <a:pt x="122" y="763187"/>
                  </a:cubicBezTo>
                  <a:cubicBezTo>
                    <a:pt x="5202" y="611464"/>
                    <a:pt x="92714" y="536889"/>
                    <a:pt x="169998" y="471120"/>
                  </a:cubicBezTo>
                  <a:cubicBezTo>
                    <a:pt x="202849" y="443147"/>
                    <a:pt x="233802" y="416730"/>
                    <a:pt x="255071" y="386995"/>
                  </a:cubicBezTo>
                  <a:cubicBezTo>
                    <a:pt x="282571" y="348455"/>
                    <a:pt x="297202" y="296233"/>
                    <a:pt x="312238" y="242723"/>
                  </a:cubicBezTo>
                  <a:cubicBezTo>
                    <a:pt x="335945" y="158125"/>
                    <a:pt x="360600" y="70342"/>
                    <a:pt x="438425" y="22996"/>
                  </a:cubicBezTo>
                  <a:cubicBezTo>
                    <a:pt x="453123" y="14056"/>
                    <a:pt x="471885" y="7689"/>
                    <a:pt x="493357" y="3963"/>
                  </a:cubicBezTo>
                  <a:cubicBezTo>
                    <a:pt x="547273" y="-5384"/>
                    <a:pt x="618935" y="1796"/>
                    <a:pt x="685788" y="25570"/>
                  </a:cubicBezTo>
                  <a:cubicBezTo>
                    <a:pt x="752911" y="49480"/>
                    <a:pt x="815362" y="90256"/>
                    <a:pt x="850515" y="148100"/>
                  </a:cubicBezTo>
                  <a:cubicBezTo>
                    <a:pt x="863452" y="169368"/>
                    <a:pt x="872664" y="192872"/>
                    <a:pt x="877134" y="218678"/>
                  </a:cubicBezTo>
                  <a:cubicBezTo>
                    <a:pt x="883230" y="253764"/>
                    <a:pt x="880656" y="295759"/>
                    <a:pt x="865551" y="340463"/>
                  </a:cubicBezTo>
                  <a:cubicBezTo>
                    <a:pt x="852547" y="379003"/>
                    <a:pt x="830263" y="419643"/>
                    <a:pt x="796260" y="459741"/>
                  </a:cubicBezTo>
                  <a:lnTo>
                    <a:pt x="796057" y="459944"/>
                  </a:lnTo>
                  <a:cubicBezTo>
                    <a:pt x="757449" y="504310"/>
                    <a:pt x="736858" y="543527"/>
                    <a:pt x="729679" y="581661"/>
                  </a:cubicBezTo>
                  <a:cubicBezTo>
                    <a:pt x="722499" y="619727"/>
                    <a:pt x="728595" y="657048"/>
                    <a:pt x="743361" y="697485"/>
                  </a:cubicBezTo>
                  <a:cubicBezTo>
                    <a:pt x="755485" y="730742"/>
                    <a:pt x="757449" y="814325"/>
                    <a:pt x="730762" y="895605"/>
                  </a:cubicBezTo>
                  <a:cubicBezTo>
                    <a:pt x="718503" y="932994"/>
                    <a:pt x="700147" y="970044"/>
                    <a:pt x="673934" y="1001811"/>
                  </a:cubicBezTo>
                  <a:cubicBezTo>
                    <a:pt x="647654" y="1033713"/>
                    <a:pt x="613448" y="1060197"/>
                    <a:pt x="569557" y="1076114"/>
                  </a:cubicBezTo>
                  <a:cubicBezTo>
                    <a:pt x="506972" y="1098941"/>
                    <a:pt x="424811" y="1100227"/>
                    <a:pt x="318063" y="1065141"/>
                  </a:cubicBezTo>
                  <a:lnTo>
                    <a:pt x="317928" y="1065141"/>
                  </a:lnTo>
                  <a:close/>
                  <a:moveTo>
                    <a:pt x="14008" y="763661"/>
                  </a:moveTo>
                  <a:cubicBezTo>
                    <a:pt x="7235" y="966928"/>
                    <a:pt x="307564" y="1047937"/>
                    <a:pt x="321518" y="1051595"/>
                  </a:cubicBezTo>
                  <a:lnTo>
                    <a:pt x="322466" y="1051866"/>
                  </a:lnTo>
                  <a:cubicBezTo>
                    <a:pt x="426030" y="1085868"/>
                    <a:pt x="505075" y="1084784"/>
                    <a:pt x="564883" y="1063042"/>
                  </a:cubicBezTo>
                  <a:cubicBezTo>
                    <a:pt x="606201" y="1048005"/>
                    <a:pt x="638374" y="1023012"/>
                    <a:pt x="663232" y="992938"/>
                  </a:cubicBezTo>
                  <a:cubicBezTo>
                    <a:pt x="688158" y="962661"/>
                    <a:pt x="705701" y="927169"/>
                    <a:pt x="717486" y="891270"/>
                  </a:cubicBezTo>
                  <a:cubicBezTo>
                    <a:pt x="743225" y="812970"/>
                    <a:pt x="741668" y="733452"/>
                    <a:pt x="730288" y="702227"/>
                  </a:cubicBezTo>
                  <a:cubicBezTo>
                    <a:pt x="714709" y="659487"/>
                    <a:pt x="708343" y="619863"/>
                    <a:pt x="715997" y="579087"/>
                  </a:cubicBezTo>
                  <a:cubicBezTo>
                    <a:pt x="723650" y="538515"/>
                    <a:pt x="745189" y="497130"/>
                    <a:pt x="785559" y="450800"/>
                  </a:cubicBezTo>
                  <a:lnTo>
                    <a:pt x="785694" y="450665"/>
                  </a:lnTo>
                  <a:cubicBezTo>
                    <a:pt x="818477" y="411989"/>
                    <a:pt x="839949" y="372974"/>
                    <a:pt x="852412" y="335992"/>
                  </a:cubicBezTo>
                  <a:cubicBezTo>
                    <a:pt x="866703" y="293591"/>
                    <a:pt x="869142" y="253967"/>
                    <a:pt x="863452" y="220981"/>
                  </a:cubicBezTo>
                  <a:cubicBezTo>
                    <a:pt x="859321" y="197003"/>
                    <a:pt x="850650" y="175126"/>
                    <a:pt x="838662" y="155347"/>
                  </a:cubicBezTo>
                  <a:cubicBezTo>
                    <a:pt x="805269" y="100483"/>
                    <a:pt x="745528" y="61605"/>
                    <a:pt x="681182" y="38711"/>
                  </a:cubicBezTo>
                  <a:cubicBezTo>
                    <a:pt x="616564" y="15681"/>
                    <a:pt x="547544" y="8773"/>
                    <a:pt x="495795" y="17713"/>
                  </a:cubicBezTo>
                  <a:cubicBezTo>
                    <a:pt x="476017" y="21100"/>
                    <a:pt x="458949" y="26857"/>
                    <a:pt x="445808" y="34850"/>
                  </a:cubicBezTo>
                  <a:cubicBezTo>
                    <a:pt x="372656" y="79351"/>
                    <a:pt x="348814" y="164424"/>
                    <a:pt x="325785" y="246449"/>
                  </a:cubicBezTo>
                  <a:cubicBezTo>
                    <a:pt x="310409" y="301110"/>
                    <a:pt x="295440" y="354551"/>
                    <a:pt x="266518" y="395056"/>
                  </a:cubicBezTo>
                  <a:cubicBezTo>
                    <a:pt x="244234" y="426281"/>
                    <a:pt x="212670" y="453171"/>
                    <a:pt x="179142" y="481687"/>
                  </a:cubicBezTo>
                  <a:cubicBezTo>
                    <a:pt x="104094" y="545627"/>
                    <a:pt x="19020" y="618034"/>
                    <a:pt x="14144" y="7635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5" name="Google Shape;1245;p36"/>
            <p:cNvSpPr/>
            <p:nvPr/>
          </p:nvSpPr>
          <p:spPr>
            <a:xfrm>
              <a:off x="2867810" y="2500535"/>
              <a:ext cx="231308" cy="149352"/>
            </a:xfrm>
            <a:custGeom>
              <a:avLst/>
              <a:gdLst/>
              <a:ahLst/>
              <a:cxnLst/>
              <a:rect l="l" t="t" r="r" b="b"/>
              <a:pathLst>
                <a:path w="231308" h="149352" extrusionOk="0">
                  <a:moveTo>
                    <a:pt x="0" y="55406"/>
                  </a:moveTo>
                  <a:lnTo>
                    <a:pt x="23909" y="0"/>
                  </a:lnTo>
                  <a:lnTo>
                    <a:pt x="231309" y="89611"/>
                  </a:lnTo>
                  <a:lnTo>
                    <a:pt x="205503" y="149352"/>
                  </a:lnTo>
                  <a:lnTo>
                    <a:pt x="0" y="5540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1246;p36"/>
            <p:cNvSpPr/>
            <p:nvPr/>
          </p:nvSpPr>
          <p:spPr>
            <a:xfrm>
              <a:off x="2860731" y="2493616"/>
              <a:ext cx="245308" cy="163258"/>
            </a:xfrm>
            <a:custGeom>
              <a:avLst/>
              <a:gdLst/>
              <a:ahLst/>
              <a:cxnLst/>
              <a:rect l="l" t="t" r="r" b="b"/>
              <a:pathLst>
                <a:path w="245308" h="163258" extrusionOk="0">
                  <a:moveTo>
                    <a:pt x="780" y="59277"/>
                  </a:moveTo>
                  <a:lnTo>
                    <a:pt x="24555" y="4210"/>
                  </a:lnTo>
                  <a:cubicBezTo>
                    <a:pt x="26044" y="688"/>
                    <a:pt x="30176" y="-938"/>
                    <a:pt x="33698" y="552"/>
                  </a:cubicBezTo>
                  <a:lnTo>
                    <a:pt x="241098" y="90164"/>
                  </a:lnTo>
                  <a:cubicBezTo>
                    <a:pt x="244620" y="91654"/>
                    <a:pt x="246246" y="95785"/>
                    <a:pt x="244756" y="99308"/>
                  </a:cubicBezTo>
                  <a:lnTo>
                    <a:pt x="218949" y="159049"/>
                  </a:lnTo>
                  <a:cubicBezTo>
                    <a:pt x="217459" y="162571"/>
                    <a:pt x="213327" y="164196"/>
                    <a:pt x="209805" y="162706"/>
                  </a:cubicBezTo>
                  <a:lnTo>
                    <a:pt x="4099" y="68692"/>
                  </a:lnTo>
                  <a:cubicBezTo>
                    <a:pt x="577" y="67067"/>
                    <a:pt x="-981" y="62935"/>
                    <a:pt x="644" y="59480"/>
                  </a:cubicBezTo>
                  <a:lnTo>
                    <a:pt x="644" y="59345"/>
                  </a:lnTo>
                  <a:lnTo>
                    <a:pt x="712" y="59345"/>
                  </a:lnTo>
                  <a:close/>
                  <a:moveTo>
                    <a:pt x="34647" y="16131"/>
                  </a:moveTo>
                  <a:lnTo>
                    <a:pt x="16223" y="58871"/>
                  </a:lnTo>
                  <a:lnTo>
                    <a:pt x="209060" y="146992"/>
                  </a:lnTo>
                  <a:lnTo>
                    <a:pt x="229245" y="100188"/>
                  </a:lnTo>
                  <a:lnTo>
                    <a:pt x="34647" y="1613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7" name="Google Shape;1247;p36"/>
            <p:cNvSpPr/>
            <p:nvPr/>
          </p:nvSpPr>
          <p:spPr>
            <a:xfrm>
              <a:off x="3129599" y="1010702"/>
              <a:ext cx="593745" cy="1122107"/>
            </a:xfrm>
            <a:custGeom>
              <a:avLst/>
              <a:gdLst/>
              <a:ahLst/>
              <a:cxnLst/>
              <a:rect l="l" t="t" r="r" b="b"/>
              <a:pathLst>
                <a:path w="593745" h="1122107" extrusionOk="0">
                  <a:moveTo>
                    <a:pt x="0" y="1079368"/>
                  </a:moveTo>
                  <a:cubicBezTo>
                    <a:pt x="117721" y="817782"/>
                    <a:pt x="221759" y="559515"/>
                    <a:pt x="339547" y="297928"/>
                  </a:cubicBezTo>
                  <a:cubicBezTo>
                    <a:pt x="339547" y="297928"/>
                    <a:pt x="316112" y="285872"/>
                    <a:pt x="319092" y="273003"/>
                  </a:cubicBezTo>
                  <a:cubicBezTo>
                    <a:pt x="322072" y="260133"/>
                    <a:pt x="413039" y="13990"/>
                    <a:pt x="415679" y="9317"/>
                  </a:cubicBezTo>
                  <a:cubicBezTo>
                    <a:pt x="421776" y="-4772"/>
                    <a:pt x="464312" y="12906"/>
                    <a:pt x="464312" y="12906"/>
                  </a:cubicBezTo>
                  <a:cubicBezTo>
                    <a:pt x="504681" y="-16016"/>
                    <a:pt x="547963" y="6404"/>
                    <a:pt x="557174" y="53005"/>
                  </a:cubicBezTo>
                  <a:cubicBezTo>
                    <a:pt x="557174" y="53005"/>
                    <a:pt x="599237" y="71834"/>
                    <a:pt x="593141" y="85923"/>
                  </a:cubicBezTo>
                  <a:cubicBezTo>
                    <a:pt x="591584" y="91071"/>
                    <a:pt x="474676" y="325970"/>
                    <a:pt x="467360" y="337010"/>
                  </a:cubicBezTo>
                  <a:cubicBezTo>
                    <a:pt x="460045" y="348051"/>
                    <a:pt x="434239" y="341413"/>
                    <a:pt x="434239" y="341413"/>
                  </a:cubicBezTo>
                  <a:cubicBezTo>
                    <a:pt x="324443" y="606521"/>
                    <a:pt x="208755" y="857067"/>
                    <a:pt x="98959" y="1122108"/>
                  </a:cubicBezTo>
                  <a:cubicBezTo>
                    <a:pt x="65770" y="1106664"/>
                    <a:pt x="34070" y="1092982"/>
                    <a:pt x="68" y="10793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8" name="Google Shape;1248;p36"/>
            <p:cNvSpPr/>
            <p:nvPr/>
          </p:nvSpPr>
          <p:spPr>
            <a:xfrm>
              <a:off x="3122536" y="1003679"/>
              <a:ext cx="607587" cy="1136040"/>
            </a:xfrm>
            <a:custGeom>
              <a:avLst/>
              <a:gdLst/>
              <a:ahLst/>
              <a:cxnLst/>
              <a:rect l="l" t="t" r="r" b="b"/>
              <a:pathLst>
                <a:path w="607587" h="1136040" extrusionOk="0">
                  <a:moveTo>
                    <a:pt x="832" y="1083209"/>
                  </a:moveTo>
                  <a:cubicBezTo>
                    <a:pt x="59759" y="952281"/>
                    <a:pt x="115098" y="822639"/>
                    <a:pt x="170369" y="692997"/>
                  </a:cubicBezTo>
                  <a:cubicBezTo>
                    <a:pt x="225097" y="564711"/>
                    <a:pt x="279825" y="436424"/>
                    <a:pt x="337670" y="307662"/>
                  </a:cubicBezTo>
                  <a:cubicBezTo>
                    <a:pt x="329609" y="302311"/>
                    <a:pt x="316333" y="291203"/>
                    <a:pt x="319314" y="278402"/>
                  </a:cubicBezTo>
                  <a:cubicBezTo>
                    <a:pt x="320668" y="272577"/>
                    <a:pt x="338347" y="223538"/>
                    <a:pt x="358261" y="169215"/>
                  </a:cubicBezTo>
                  <a:cubicBezTo>
                    <a:pt x="383593" y="100060"/>
                    <a:pt x="412650" y="22031"/>
                    <a:pt x="416308" y="13564"/>
                  </a:cubicBezTo>
                  <a:cubicBezTo>
                    <a:pt x="423623" y="-3437"/>
                    <a:pt x="458912" y="7875"/>
                    <a:pt x="470359" y="12074"/>
                  </a:cubicBezTo>
                  <a:cubicBezTo>
                    <a:pt x="478961" y="6452"/>
                    <a:pt x="487699" y="2862"/>
                    <a:pt x="496301" y="1169"/>
                  </a:cubicBezTo>
                  <a:cubicBezTo>
                    <a:pt x="508425" y="-1202"/>
                    <a:pt x="520143" y="85"/>
                    <a:pt x="530642" y="4556"/>
                  </a:cubicBezTo>
                  <a:cubicBezTo>
                    <a:pt x="541073" y="8958"/>
                    <a:pt x="550285" y="16409"/>
                    <a:pt x="557396" y="26366"/>
                  </a:cubicBezTo>
                  <a:cubicBezTo>
                    <a:pt x="563222" y="34426"/>
                    <a:pt x="567624" y="44180"/>
                    <a:pt x="570266" y="55220"/>
                  </a:cubicBezTo>
                  <a:cubicBezTo>
                    <a:pt x="580968" y="60504"/>
                    <a:pt x="613954" y="78588"/>
                    <a:pt x="606503" y="95725"/>
                  </a:cubicBezTo>
                  <a:lnTo>
                    <a:pt x="606165" y="96334"/>
                  </a:lnTo>
                  <a:cubicBezTo>
                    <a:pt x="601152" y="107511"/>
                    <a:pt x="565389" y="179850"/>
                    <a:pt x="533283" y="244061"/>
                  </a:cubicBezTo>
                  <a:cubicBezTo>
                    <a:pt x="507206" y="296080"/>
                    <a:pt x="483432" y="342951"/>
                    <a:pt x="480113" y="347896"/>
                  </a:cubicBezTo>
                  <a:cubicBezTo>
                    <a:pt x="472797" y="358937"/>
                    <a:pt x="454781" y="357785"/>
                    <a:pt x="445434" y="356363"/>
                  </a:cubicBezTo>
                  <a:cubicBezTo>
                    <a:pt x="391111" y="487359"/>
                    <a:pt x="335502" y="614494"/>
                    <a:pt x="279893" y="741630"/>
                  </a:cubicBezTo>
                  <a:cubicBezTo>
                    <a:pt x="223471" y="870594"/>
                    <a:pt x="167117" y="999491"/>
                    <a:pt x="112321" y="1131706"/>
                  </a:cubicBezTo>
                  <a:cubicBezTo>
                    <a:pt x="110831" y="1135296"/>
                    <a:pt x="106767" y="1136989"/>
                    <a:pt x="103245" y="1135499"/>
                  </a:cubicBezTo>
                  <a:lnTo>
                    <a:pt x="102635" y="1135229"/>
                  </a:lnTo>
                  <a:cubicBezTo>
                    <a:pt x="86311" y="1127642"/>
                    <a:pt x="70258" y="1120395"/>
                    <a:pt x="54002" y="1113418"/>
                  </a:cubicBezTo>
                  <a:cubicBezTo>
                    <a:pt x="37950" y="1106442"/>
                    <a:pt x="21558" y="1099669"/>
                    <a:pt x="4422" y="1092827"/>
                  </a:cubicBezTo>
                  <a:cubicBezTo>
                    <a:pt x="832" y="1091405"/>
                    <a:pt x="-929" y="1087341"/>
                    <a:pt x="493" y="1083751"/>
                  </a:cubicBezTo>
                  <a:lnTo>
                    <a:pt x="764" y="1083142"/>
                  </a:lnTo>
                  <a:lnTo>
                    <a:pt x="764" y="1083142"/>
                  </a:lnTo>
                  <a:close/>
                  <a:moveTo>
                    <a:pt x="183169" y="698484"/>
                  </a:moveTo>
                  <a:cubicBezTo>
                    <a:pt x="128577" y="826432"/>
                    <a:pt x="74051" y="954313"/>
                    <a:pt x="16342" y="1082667"/>
                  </a:cubicBezTo>
                  <a:cubicBezTo>
                    <a:pt x="30837" y="1088560"/>
                    <a:pt x="45129" y="1094521"/>
                    <a:pt x="59488" y="1100684"/>
                  </a:cubicBezTo>
                  <a:cubicBezTo>
                    <a:pt x="73577" y="1106780"/>
                    <a:pt x="87733" y="1113080"/>
                    <a:pt x="102228" y="1119785"/>
                  </a:cubicBezTo>
                  <a:cubicBezTo>
                    <a:pt x="156347" y="989398"/>
                    <a:pt x="211686" y="862737"/>
                    <a:pt x="267091" y="736143"/>
                  </a:cubicBezTo>
                  <a:cubicBezTo>
                    <a:pt x="323514" y="607179"/>
                    <a:pt x="379867" y="478215"/>
                    <a:pt x="434663" y="346000"/>
                  </a:cubicBezTo>
                  <a:cubicBezTo>
                    <a:pt x="435883" y="342748"/>
                    <a:pt x="439337" y="340852"/>
                    <a:pt x="442792" y="341665"/>
                  </a:cubicBezTo>
                  <a:cubicBezTo>
                    <a:pt x="442792" y="341665"/>
                    <a:pt x="463992" y="347015"/>
                    <a:pt x="468530" y="340174"/>
                  </a:cubicBezTo>
                  <a:cubicBezTo>
                    <a:pt x="471511" y="335636"/>
                    <a:pt x="495014" y="289374"/>
                    <a:pt x="520821" y="237829"/>
                  </a:cubicBezTo>
                  <a:cubicBezTo>
                    <a:pt x="554484" y="170638"/>
                    <a:pt x="591941" y="94980"/>
                    <a:pt x="593431" y="91051"/>
                  </a:cubicBezTo>
                  <a:lnTo>
                    <a:pt x="593702" y="90238"/>
                  </a:lnTo>
                  <a:cubicBezTo>
                    <a:pt x="596953" y="82788"/>
                    <a:pt x="564712" y="67954"/>
                    <a:pt x="561596" y="66532"/>
                  </a:cubicBezTo>
                  <a:cubicBezTo>
                    <a:pt x="559496" y="65651"/>
                    <a:pt x="557803" y="63822"/>
                    <a:pt x="557328" y="61384"/>
                  </a:cubicBezTo>
                  <a:cubicBezTo>
                    <a:pt x="555297" y="50953"/>
                    <a:pt x="551369" y="41877"/>
                    <a:pt x="546085" y="34494"/>
                  </a:cubicBezTo>
                  <a:cubicBezTo>
                    <a:pt x="540463" y="26637"/>
                    <a:pt x="533283" y="20812"/>
                    <a:pt x="525223" y="17357"/>
                  </a:cubicBezTo>
                  <a:cubicBezTo>
                    <a:pt x="517231" y="13971"/>
                    <a:pt x="508289" y="13022"/>
                    <a:pt x="499010" y="14851"/>
                  </a:cubicBezTo>
                  <a:cubicBezTo>
                    <a:pt x="491288" y="16409"/>
                    <a:pt x="483296" y="19864"/>
                    <a:pt x="475371" y="25553"/>
                  </a:cubicBezTo>
                  <a:cubicBezTo>
                    <a:pt x="473475" y="26908"/>
                    <a:pt x="470901" y="27314"/>
                    <a:pt x="468598" y="26298"/>
                  </a:cubicBezTo>
                  <a:cubicBezTo>
                    <a:pt x="468462" y="26298"/>
                    <a:pt x="432700" y="11261"/>
                    <a:pt x="429110" y="18983"/>
                  </a:cubicBezTo>
                  <a:lnTo>
                    <a:pt x="428771" y="19728"/>
                  </a:lnTo>
                  <a:cubicBezTo>
                    <a:pt x="427416" y="22166"/>
                    <a:pt x="397478" y="102634"/>
                    <a:pt x="371333" y="173957"/>
                  </a:cubicBezTo>
                  <a:cubicBezTo>
                    <a:pt x="351622" y="227805"/>
                    <a:pt x="334079" y="276302"/>
                    <a:pt x="332929" y="281517"/>
                  </a:cubicBezTo>
                  <a:cubicBezTo>
                    <a:pt x="331235" y="288833"/>
                    <a:pt x="347965" y="297773"/>
                    <a:pt x="349591" y="298586"/>
                  </a:cubicBezTo>
                  <a:cubicBezTo>
                    <a:pt x="352977" y="300212"/>
                    <a:pt x="354535" y="304276"/>
                    <a:pt x="352977" y="307730"/>
                  </a:cubicBezTo>
                  <a:cubicBezTo>
                    <a:pt x="293982" y="438794"/>
                    <a:pt x="238576" y="568571"/>
                    <a:pt x="183237" y="6984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9" name="Google Shape;1249;p36"/>
            <p:cNvSpPr/>
            <p:nvPr/>
          </p:nvSpPr>
          <p:spPr>
            <a:xfrm>
              <a:off x="3045944" y="2093115"/>
              <a:ext cx="205849" cy="205859"/>
            </a:xfrm>
            <a:custGeom>
              <a:avLst/>
              <a:gdLst/>
              <a:ahLst/>
              <a:cxnLst/>
              <a:rect l="l" t="t" r="r" b="b"/>
              <a:pathLst>
                <a:path w="205849" h="205859" extrusionOk="0">
                  <a:moveTo>
                    <a:pt x="8471" y="62116"/>
                  </a:moveTo>
                  <a:cubicBezTo>
                    <a:pt x="31026" y="9961"/>
                    <a:pt x="91580" y="-14084"/>
                    <a:pt x="143734" y="8471"/>
                  </a:cubicBezTo>
                  <a:cubicBezTo>
                    <a:pt x="195889" y="31026"/>
                    <a:pt x="219934" y="91579"/>
                    <a:pt x="197379" y="143734"/>
                  </a:cubicBezTo>
                  <a:cubicBezTo>
                    <a:pt x="174824" y="195957"/>
                    <a:pt x="114270" y="219934"/>
                    <a:pt x="62116" y="197379"/>
                  </a:cubicBezTo>
                  <a:cubicBezTo>
                    <a:pt x="9961" y="174824"/>
                    <a:pt x="-14084" y="114270"/>
                    <a:pt x="8471" y="62116"/>
                  </a:cubicBezTo>
                  <a:close/>
                </a:path>
              </a:pathLst>
            </a:custGeom>
            <a:solidFill>
              <a:srgbClr val="35002F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0" name="Google Shape;1250;p36"/>
            <p:cNvSpPr/>
            <p:nvPr/>
          </p:nvSpPr>
          <p:spPr>
            <a:xfrm>
              <a:off x="3038994" y="2086097"/>
              <a:ext cx="219818" cy="219885"/>
            </a:xfrm>
            <a:custGeom>
              <a:avLst/>
              <a:gdLst/>
              <a:ahLst/>
              <a:cxnLst/>
              <a:rect l="l" t="t" r="r" b="b"/>
              <a:pathLst>
                <a:path w="219818" h="219885" extrusionOk="0">
                  <a:moveTo>
                    <a:pt x="8987" y="66357"/>
                  </a:moveTo>
                  <a:cubicBezTo>
                    <a:pt x="21043" y="38518"/>
                    <a:pt x="43192" y="18131"/>
                    <a:pt x="69337" y="7767"/>
                  </a:cubicBezTo>
                  <a:cubicBezTo>
                    <a:pt x="95482" y="-2596"/>
                    <a:pt x="125555" y="-3002"/>
                    <a:pt x="153462" y="9054"/>
                  </a:cubicBezTo>
                  <a:cubicBezTo>
                    <a:pt x="181300" y="21111"/>
                    <a:pt x="201688" y="43260"/>
                    <a:pt x="212051" y="69404"/>
                  </a:cubicBezTo>
                  <a:cubicBezTo>
                    <a:pt x="222414" y="95550"/>
                    <a:pt x="222820" y="125623"/>
                    <a:pt x="210764" y="153530"/>
                  </a:cubicBezTo>
                  <a:cubicBezTo>
                    <a:pt x="198708" y="181436"/>
                    <a:pt x="176559" y="201756"/>
                    <a:pt x="150414" y="212119"/>
                  </a:cubicBezTo>
                  <a:cubicBezTo>
                    <a:pt x="124269" y="222482"/>
                    <a:pt x="94195" y="222888"/>
                    <a:pt x="66357" y="210832"/>
                  </a:cubicBezTo>
                  <a:cubicBezTo>
                    <a:pt x="38451" y="198775"/>
                    <a:pt x="18131" y="176626"/>
                    <a:pt x="7767" y="150482"/>
                  </a:cubicBezTo>
                  <a:cubicBezTo>
                    <a:pt x="-2596" y="124337"/>
                    <a:pt x="-3002" y="94263"/>
                    <a:pt x="9054" y="66357"/>
                  </a:cubicBezTo>
                  <a:lnTo>
                    <a:pt x="9054" y="66357"/>
                  </a:lnTo>
                  <a:close/>
                  <a:moveTo>
                    <a:pt x="74484" y="20772"/>
                  </a:moveTo>
                  <a:cubicBezTo>
                    <a:pt x="51658" y="29848"/>
                    <a:pt x="32287" y="47595"/>
                    <a:pt x="21788" y="71843"/>
                  </a:cubicBezTo>
                  <a:cubicBezTo>
                    <a:pt x="11289" y="96159"/>
                    <a:pt x="11628" y="122440"/>
                    <a:pt x="20704" y="145266"/>
                  </a:cubicBezTo>
                  <a:cubicBezTo>
                    <a:pt x="29780" y="168092"/>
                    <a:pt x="47527" y="187464"/>
                    <a:pt x="71843" y="197963"/>
                  </a:cubicBezTo>
                  <a:cubicBezTo>
                    <a:pt x="96159" y="208461"/>
                    <a:pt x="122440" y="208123"/>
                    <a:pt x="145266" y="199046"/>
                  </a:cubicBezTo>
                  <a:cubicBezTo>
                    <a:pt x="168092" y="189970"/>
                    <a:pt x="187464" y="172224"/>
                    <a:pt x="197963" y="147908"/>
                  </a:cubicBezTo>
                  <a:cubicBezTo>
                    <a:pt x="208461" y="123591"/>
                    <a:pt x="208123" y="97311"/>
                    <a:pt x="199046" y="74484"/>
                  </a:cubicBezTo>
                  <a:cubicBezTo>
                    <a:pt x="189970" y="51658"/>
                    <a:pt x="172224" y="32287"/>
                    <a:pt x="147908" y="21788"/>
                  </a:cubicBezTo>
                  <a:cubicBezTo>
                    <a:pt x="123591" y="11290"/>
                    <a:pt x="97310" y="11628"/>
                    <a:pt x="74484" y="207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1" name="Google Shape;1251;p36"/>
            <p:cNvSpPr/>
            <p:nvPr/>
          </p:nvSpPr>
          <p:spPr>
            <a:xfrm>
              <a:off x="3460733" y="1304824"/>
              <a:ext cx="108813" cy="57133"/>
            </a:xfrm>
            <a:custGeom>
              <a:avLst/>
              <a:gdLst/>
              <a:ahLst/>
              <a:cxnLst/>
              <a:rect l="l" t="t" r="r" b="b"/>
              <a:pathLst>
                <a:path w="108813" h="57133" extrusionOk="0">
                  <a:moveTo>
                    <a:pt x="4959" y="13629"/>
                  </a:moveTo>
                  <a:cubicBezTo>
                    <a:pt x="1302" y="12545"/>
                    <a:pt x="-799" y="8616"/>
                    <a:pt x="285" y="4959"/>
                  </a:cubicBezTo>
                  <a:cubicBezTo>
                    <a:pt x="1369" y="1301"/>
                    <a:pt x="5298" y="-798"/>
                    <a:pt x="8955" y="285"/>
                  </a:cubicBezTo>
                  <a:cubicBezTo>
                    <a:pt x="9158" y="285"/>
                    <a:pt x="77366" y="20741"/>
                    <a:pt x="106288" y="44786"/>
                  </a:cubicBezTo>
                  <a:cubicBezTo>
                    <a:pt x="109268" y="47225"/>
                    <a:pt x="109675" y="51695"/>
                    <a:pt x="107169" y="54607"/>
                  </a:cubicBezTo>
                  <a:cubicBezTo>
                    <a:pt x="104730" y="57588"/>
                    <a:pt x="100328" y="57994"/>
                    <a:pt x="97347" y="55488"/>
                  </a:cubicBezTo>
                  <a:cubicBezTo>
                    <a:pt x="70525" y="33204"/>
                    <a:pt x="5162" y="13629"/>
                    <a:pt x="4959" y="13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2" name="Google Shape;1252;p36"/>
            <p:cNvSpPr/>
            <p:nvPr/>
          </p:nvSpPr>
          <p:spPr>
            <a:xfrm>
              <a:off x="3565915" y="1103216"/>
              <a:ext cx="100045" cy="200358"/>
            </a:xfrm>
            <a:custGeom>
              <a:avLst/>
              <a:gdLst/>
              <a:ahLst/>
              <a:cxnLst/>
              <a:rect l="l" t="t" r="r" b="b"/>
              <a:pathLst>
                <a:path w="100045" h="200358" extrusionOk="0">
                  <a:moveTo>
                    <a:pt x="13569" y="195594"/>
                  </a:moveTo>
                  <a:cubicBezTo>
                    <a:pt x="12350" y="199252"/>
                    <a:pt x="8421" y="201216"/>
                    <a:pt x="4764" y="199997"/>
                  </a:cubicBezTo>
                  <a:cubicBezTo>
                    <a:pt x="1107" y="198778"/>
                    <a:pt x="-858" y="194850"/>
                    <a:pt x="362" y="191192"/>
                  </a:cubicBezTo>
                  <a:cubicBezTo>
                    <a:pt x="496" y="190718"/>
                    <a:pt x="57122" y="20504"/>
                    <a:pt x="89498" y="997"/>
                  </a:cubicBezTo>
                  <a:cubicBezTo>
                    <a:pt x="92817" y="-968"/>
                    <a:pt x="97084" y="48"/>
                    <a:pt x="99049" y="3367"/>
                  </a:cubicBezTo>
                  <a:cubicBezTo>
                    <a:pt x="101013" y="6686"/>
                    <a:pt x="99997" y="10953"/>
                    <a:pt x="96678" y="12918"/>
                  </a:cubicBezTo>
                  <a:cubicBezTo>
                    <a:pt x="68840" y="29716"/>
                    <a:pt x="13773" y="195120"/>
                    <a:pt x="13569" y="1955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3" name="Google Shape;1253;p36"/>
            <p:cNvSpPr/>
            <p:nvPr/>
          </p:nvSpPr>
          <p:spPr>
            <a:xfrm>
              <a:off x="3490835" y="1064692"/>
              <a:ext cx="90025" cy="206469"/>
            </a:xfrm>
            <a:custGeom>
              <a:avLst/>
              <a:gdLst/>
              <a:ahLst/>
              <a:cxnLst/>
              <a:rect l="l" t="t" r="r" b="b"/>
              <a:pathLst>
                <a:path w="90025" h="206469" extrusionOk="0">
                  <a:moveTo>
                    <a:pt x="12788" y="203300"/>
                  </a:moveTo>
                  <a:cubicBezTo>
                    <a:pt x="10688" y="206551"/>
                    <a:pt x="6353" y="207432"/>
                    <a:pt x="3170" y="205332"/>
                  </a:cubicBezTo>
                  <a:cubicBezTo>
                    <a:pt x="-81" y="203232"/>
                    <a:pt x="-962" y="198897"/>
                    <a:pt x="1137" y="195714"/>
                  </a:cubicBezTo>
                  <a:cubicBezTo>
                    <a:pt x="1409" y="195308"/>
                    <a:pt x="96912" y="49274"/>
                    <a:pt x="73070" y="10666"/>
                  </a:cubicBezTo>
                  <a:cubicBezTo>
                    <a:pt x="71039" y="7415"/>
                    <a:pt x="72055" y="3080"/>
                    <a:pt x="75306" y="1048"/>
                  </a:cubicBezTo>
                  <a:cubicBezTo>
                    <a:pt x="78557" y="-984"/>
                    <a:pt x="82892" y="32"/>
                    <a:pt x="84924" y="3284"/>
                  </a:cubicBezTo>
                  <a:cubicBezTo>
                    <a:pt x="113440" y="49545"/>
                    <a:pt x="13126" y="202826"/>
                    <a:pt x="12788" y="2032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4" name="Google Shape;1254;p36"/>
            <p:cNvSpPr/>
            <p:nvPr/>
          </p:nvSpPr>
          <p:spPr>
            <a:xfrm>
              <a:off x="3023455" y="1341748"/>
              <a:ext cx="528330" cy="1220768"/>
            </a:xfrm>
            <a:custGeom>
              <a:avLst/>
              <a:gdLst/>
              <a:ahLst/>
              <a:cxnLst/>
              <a:rect l="l" t="t" r="r" b="b"/>
              <a:pathLst>
                <a:path w="528330" h="1220768" extrusionOk="0">
                  <a:moveTo>
                    <a:pt x="521620" y="2105"/>
                  </a:moveTo>
                  <a:cubicBezTo>
                    <a:pt x="522365" y="344"/>
                    <a:pt x="524397" y="-469"/>
                    <a:pt x="526226" y="276"/>
                  </a:cubicBezTo>
                  <a:cubicBezTo>
                    <a:pt x="527987" y="1021"/>
                    <a:pt x="528800" y="3121"/>
                    <a:pt x="528055" y="4882"/>
                  </a:cubicBezTo>
                  <a:lnTo>
                    <a:pt x="6711" y="1218663"/>
                  </a:lnTo>
                  <a:cubicBezTo>
                    <a:pt x="5966" y="1220425"/>
                    <a:pt x="3866" y="1221237"/>
                    <a:pt x="2105" y="1220492"/>
                  </a:cubicBezTo>
                  <a:cubicBezTo>
                    <a:pt x="344" y="1219747"/>
                    <a:pt x="-469" y="1217647"/>
                    <a:pt x="276" y="1215886"/>
                  </a:cubicBezTo>
                  <a:lnTo>
                    <a:pt x="521620" y="210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5" name="Google Shape;1255;p36"/>
            <p:cNvSpPr/>
            <p:nvPr/>
          </p:nvSpPr>
          <p:spPr>
            <a:xfrm>
              <a:off x="2998666" y="1332129"/>
              <a:ext cx="532259" cy="1219616"/>
            </a:xfrm>
            <a:custGeom>
              <a:avLst/>
              <a:gdLst/>
              <a:ahLst/>
              <a:cxnLst/>
              <a:rect l="l" t="t" r="r" b="b"/>
              <a:pathLst>
                <a:path w="532259" h="1219616" extrusionOk="0">
                  <a:moveTo>
                    <a:pt x="525548" y="2105"/>
                  </a:moveTo>
                  <a:cubicBezTo>
                    <a:pt x="526293" y="344"/>
                    <a:pt x="528393" y="-469"/>
                    <a:pt x="530154" y="276"/>
                  </a:cubicBezTo>
                  <a:cubicBezTo>
                    <a:pt x="531915" y="1021"/>
                    <a:pt x="532728" y="3053"/>
                    <a:pt x="531983" y="4882"/>
                  </a:cubicBezTo>
                  <a:lnTo>
                    <a:pt x="6711" y="1217512"/>
                  </a:lnTo>
                  <a:cubicBezTo>
                    <a:pt x="5966" y="1219273"/>
                    <a:pt x="3865" y="1220086"/>
                    <a:pt x="2105" y="1219341"/>
                  </a:cubicBezTo>
                  <a:cubicBezTo>
                    <a:pt x="344" y="1218596"/>
                    <a:pt x="-469" y="1216564"/>
                    <a:pt x="276" y="1214735"/>
                  </a:cubicBezTo>
                  <a:lnTo>
                    <a:pt x="525548" y="210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6" name="Google Shape;1256;p36"/>
            <p:cNvSpPr/>
            <p:nvPr/>
          </p:nvSpPr>
          <p:spPr>
            <a:xfrm>
              <a:off x="2973875" y="1322850"/>
              <a:ext cx="535510" cy="1218194"/>
            </a:xfrm>
            <a:custGeom>
              <a:avLst/>
              <a:gdLst/>
              <a:ahLst/>
              <a:cxnLst/>
              <a:rect l="l" t="t" r="r" b="b"/>
              <a:pathLst>
                <a:path w="535510" h="1218194" extrusionOk="0">
                  <a:moveTo>
                    <a:pt x="528800" y="2105"/>
                  </a:moveTo>
                  <a:cubicBezTo>
                    <a:pt x="529545" y="344"/>
                    <a:pt x="531644" y="-469"/>
                    <a:pt x="533405" y="276"/>
                  </a:cubicBezTo>
                  <a:cubicBezTo>
                    <a:pt x="535166" y="1021"/>
                    <a:pt x="535979" y="3121"/>
                    <a:pt x="535234" y="4882"/>
                  </a:cubicBezTo>
                  <a:lnTo>
                    <a:pt x="6711" y="1216090"/>
                  </a:lnTo>
                  <a:cubicBezTo>
                    <a:pt x="5966" y="1217851"/>
                    <a:pt x="3866" y="1218664"/>
                    <a:pt x="2105" y="1217918"/>
                  </a:cubicBezTo>
                  <a:cubicBezTo>
                    <a:pt x="344" y="1217173"/>
                    <a:pt x="-469" y="1215074"/>
                    <a:pt x="276" y="1213312"/>
                  </a:cubicBezTo>
                  <a:lnTo>
                    <a:pt x="528800" y="210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7" name="Google Shape;1257;p36"/>
            <p:cNvSpPr/>
            <p:nvPr/>
          </p:nvSpPr>
          <p:spPr>
            <a:xfrm>
              <a:off x="2948096" y="1315427"/>
              <a:ext cx="542838" cy="1214481"/>
            </a:xfrm>
            <a:custGeom>
              <a:avLst/>
              <a:gdLst/>
              <a:ahLst/>
              <a:cxnLst/>
              <a:rect l="l" t="t" r="r" b="b"/>
              <a:pathLst>
                <a:path w="542838" h="1214481" extrusionOk="0">
                  <a:moveTo>
                    <a:pt x="536155" y="2077"/>
                  </a:moveTo>
                  <a:cubicBezTo>
                    <a:pt x="536968" y="316"/>
                    <a:pt x="539000" y="-496"/>
                    <a:pt x="540761" y="316"/>
                  </a:cubicBezTo>
                  <a:cubicBezTo>
                    <a:pt x="542522" y="1129"/>
                    <a:pt x="543335" y="3161"/>
                    <a:pt x="542522" y="4922"/>
                  </a:cubicBezTo>
                  <a:lnTo>
                    <a:pt x="6684" y="1212404"/>
                  </a:lnTo>
                  <a:cubicBezTo>
                    <a:pt x="5871" y="1214166"/>
                    <a:pt x="3839" y="1214978"/>
                    <a:pt x="2077" y="1214166"/>
                  </a:cubicBezTo>
                  <a:cubicBezTo>
                    <a:pt x="316" y="1213353"/>
                    <a:pt x="-496" y="1211320"/>
                    <a:pt x="316" y="1209560"/>
                  </a:cubicBezTo>
                  <a:lnTo>
                    <a:pt x="536155" y="207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8" name="Google Shape;1258;p36"/>
            <p:cNvSpPr/>
            <p:nvPr/>
          </p:nvSpPr>
          <p:spPr>
            <a:xfrm>
              <a:off x="3628035" y="1025701"/>
              <a:ext cx="34033" cy="31697"/>
            </a:xfrm>
            <a:custGeom>
              <a:avLst/>
              <a:gdLst/>
              <a:ahLst/>
              <a:cxnLst/>
              <a:rect l="l" t="t" r="r" b="b"/>
              <a:pathLst>
                <a:path w="34033" h="31697" extrusionOk="0">
                  <a:moveTo>
                    <a:pt x="691" y="1499"/>
                  </a:moveTo>
                  <a:cubicBezTo>
                    <a:pt x="7668" y="3395"/>
                    <a:pt x="14644" y="7121"/>
                    <a:pt x="19927" y="11998"/>
                  </a:cubicBezTo>
                  <a:cubicBezTo>
                    <a:pt x="23178" y="14978"/>
                    <a:pt x="25482" y="18635"/>
                    <a:pt x="27175" y="22699"/>
                  </a:cubicBezTo>
                  <a:cubicBezTo>
                    <a:pt x="28394" y="25612"/>
                    <a:pt x="28461" y="28321"/>
                    <a:pt x="30223" y="30963"/>
                  </a:cubicBezTo>
                  <a:cubicBezTo>
                    <a:pt x="30968" y="32114"/>
                    <a:pt x="32729" y="31843"/>
                    <a:pt x="33270" y="30624"/>
                  </a:cubicBezTo>
                  <a:cubicBezTo>
                    <a:pt x="36048" y="23986"/>
                    <a:pt x="30696" y="15587"/>
                    <a:pt x="26023" y="11049"/>
                  </a:cubicBezTo>
                  <a:cubicBezTo>
                    <a:pt x="18979" y="4208"/>
                    <a:pt x="10444" y="957"/>
                    <a:pt x="894" y="9"/>
                  </a:cubicBezTo>
                  <a:cubicBezTo>
                    <a:pt x="-190" y="-127"/>
                    <a:pt x="-325" y="1363"/>
                    <a:pt x="691" y="16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9" name="Google Shape;1259;p36"/>
            <p:cNvSpPr/>
            <p:nvPr/>
          </p:nvSpPr>
          <p:spPr>
            <a:xfrm>
              <a:off x="3570295" y="1064814"/>
              <a:ext cx="3248" cy="2348"/>
            </a:xfrm>
            <a:custGeom>
              <a:avLst/>
              <a:gdLst/>
              <a:ahLst/>
              <a:cxnLst/>
              <a:rect l="l" t="t" r="r" b="b"/>
              <a:pathLst>
                <a:path w="3248" h="2348" extrusionOk="0">
                  <a:moveTo>
                    <a:pt x="587" y="1942"/>
                  </a:moveTo>
                  <a:cubicBezTo>
                    <a:pt x="1535" y="2281"/>
                    <a:pt x="1603" y="2348"/>
                    <a:pt x="2551" y="2348"/>
                  </a:cubicBezTo>
                  <a:cubicBezTo>
                    <a:pt x="3161" y="2348"/>
                    <a:pt x="3500" y="1671"/>
                    <a:pt x="3025" y="1265"/>
                  </a:cubicBezTo>
                  <a:cubicBezTo>
                    <a:pt x="2348" y="587"/>
                    <a:pt x="2280" y="519"/>
                    <a:pt x="1400" y="113"/>
                  </a:cubicBezTo>
                  <a:cubicBezTo>
                    <a:pt x="249" y="-497"/>
                    <a:pt x="-632" y="1535"/>
                    <a:pt x="587" y="20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0" name="Google Shape;1260;p36"/>
            <p:cNvSpPr/>
            <p:nvPr/>
          </p:nvSpPr>
          <p:spPr>
            <a:xfrm>
              <a:off x="3531241" y="1063088"/>
              <a:ext cx="44939" cy="146369"/>
            </a:xfrm>
            <a:custGeom>
              <a:avLst/>
              <a:gdLst/>
              <a:ahLst/>
              <a:cxnLst/>
              <a:rect l="l" t="t" r="r" b="b"/>
              <a:pathLst>
                <a:path w="44939" h="146369" extrusionOk="0">
                  <a:moveTo>
                    <a:pt x="44788" y="3058"/>
                  </a:moveTo>
                  <a:cubicBezTo>
                    <a:pt x="36051" y="-6425"/>
                    <a:pt x="25620" y="8409"/>
                    <a:pt x="24063" y="16875"/>
                  </a:cubicBezTo>
                  <a:cubicBezTo>
                    <a:pt x="16273" y="59818"/>
                    <a:pt x="8957" y="102287"/>
                    <a:pt x="17" y="144959"/>
                  </a:cubicBezTo>
                  <a:cubicBezTo>
                    <a:pt x="-187" y="146111"/>
                    <a:pt x="1507" y="146923"/>
                    <a:pt x="2184" y="145907"/>
                  </a:cubicBezTo>
                  <a:cubicBezTo>
                    <a:pt x="12615" y="128635"/>
                    <a:pt x="15731" y="108518"/>
                    <a:pt x="19185" y="88876"/>
                  </a:cubicBezTo>
                  <a:cubicBezTo>
                    <a:pt x="21759" y="74245"/>
                    <a:pt x="24943" y="4141"/>
                    <a:pt x="44383" y="4074"/>
                  </a:cubicBezTo>
                  <a:cubicBezTo>
                    <a:pt x="44856" y="4074"/>
                    <a:pt x="45127" y="3396"/>
                    <a:pt x="44788" y="30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1" name="Google Shape;1261;p36"/>
            <p:cNvSpPr/>
            <p:nvPr/>
          </p:nvSpPr>
          <p:spPr>
            <a:xfrm>
              <a:off x="3514286" y="1309572"/>
              <a:ext cx="57566" cy="48481"/>
            </a:xfrm>
            <a:custGeom>
              <a:avLst/>
              <a:gdLst/>
              <a:ahLst/>
              <a:cxnLst/>
              <a:rect l="l" t="t" r="r" b="b"/>
              <a:pathLst>
                <a:path w="57566" h="48481" extrusionOk="0">
                  <a:moveTo>
                    <a:pt x="174" y="482"/>
                  </a:moveTo>
                  <a:cubicBezTo>
                    <a:pt x="12434" y="6374"/>
                    <a:pt x="25574" y="11387"/>
                    <a:pt x="36953" y="18973"/>
                  </a:cubicBezTo>
                  <a:cubicBezTo>
                    <a:pt x="48604" y="26762"/>
                    <a:pt x="46910" y="38412"/>
                    <a:pt x="54429" y="47827"/>
                  </a:cubicBezTo>
                  <a:cubicBezTo>
                    <a:pt x="55309" y="48911"/>
                    <a:pt x="57409" y="48640"/>
                    <a:pt x="57476" y="47082"/>
                  </a:cubicBezTo>
                  <a:cubicBezTo>
                    <a:pt x="59576" y="14570"/>
                    <a:pt x="24422" y="7323"/>
                    <a:pt x="378" y="7"/>
                  </a:cubicBezTo>
                  <a:cubicBezTo>
                    <a:pt x="39" y="-60"/>
                    <a:pt x="-165" y="346"/>
                    <a:pt x="174" y="5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2" name="Google Shape;1262;p36"/>
            <p:cNvSpPr/>
            <p:nvPr/>
          </p:nvSpPr>
          <p:spPr>
            <a:xfrm>
              <a:off x="3484074" y="1297653"/>
              <a:ext cx="16092" cy="7916"/>
            </a:xfrm>
            <a:custGeom>
              <a:avLst/>
              <a:gdLst/>
              <a:ahLst/>
              <a:cxnLst/>
              <a:rect l="l" t="t" r="r" b="b"/>
              <a:pathLst>
                <a:path w="16092" h="7916" extrusionOk="0">
                  <a:moveTo>
                    <a:pt x="15620" y="6305"/>
                  </a:moveTo>
                  <a:cubicBezTo>
                    <a:pt x="11083" y="3935"/>
                    <a:pt x="6883" y="345"/>
                    <a:pt x="1600" y="6"/>
                  </a:cubicBezTo>
                  <a:cubicBezTo>
                    <a:pt x="-93" y="-129"/>
                    <a:pt x="-568" y="1970"/>
                    <a:pt x="787" y="2783"/>
                  </a:cubicBezTo>
                  <a:cubicBezTo>
                    <a:pt x="5122" y="5222"/>
                    <a:pt x="10270" y="6170"/>
                    <a:pt x="14943" y="7863"/>
                  </a:cubicBezTo>
                  <a:cubicBezTo>
                    <a:pt x="15959" y="8202"/>
                    <a:pt x="16569" y="6847"/>
                    <a:pt x="15620" y="63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3" name="Google Shape;1263;p36"/>
            <p:cNvSpPr/>
            <p:nvPr/>
          </p:nvSpPr>
          <p:spPr>
            <a:xfrm>
              <a:off x="3407082" y="1957056"/>
              <a:ext cx="38291" cy="175910"/>
            </a:xfrm>
            <a:custGeom>
              <a:avLst/>
              <a:gdLst/>
              <a:ahLst/>
              <a:cxnLst/>
              <a:rect l="l" t="t" r="r" b="b"/>
              <a:pathLst>
                <a:path w="38291" h="175910" extrusionOk="0">
                  <a:moveTo>
                    <a:pt x="89" y="1273"/>
                  </a:moveTo>
                  <a:cubicBezTo>
                    <a:pt x="15599" y="32770"/>
                    <a:pt x="31787" y="60066"/>
                    <a:pt x="31314" y="96439"/>
                  </a:cubicBezTo>
                  <a:cubicBezTo>
                    <a:pt x="30975" y="123329"/>
                    <a:pt x="20476" y="148323"/>
                    <a:pt x="14041" y="173926"/>
                  </a:cubicBezTo>
                  <a:cubicBezTo>
                    <a:pt x="13500" y="176093"/>
                    <a:pt x="16615" y="176567"/>
                    <a:pt x="17564" y="174942"/>
                  </a:cubicBezTo>
                  <a:cubicBezTo>
                    <a:pt x="32262" y="148865"/>
                    <a:pt x="38425" y="118317"/>
                    <a:pt x="38289" y="88582"/>
                  </a:cubicBezTo>
                  <a:cubicBezTo>
                    <a:pt x="38155" y="54715"/>
                    <a:pt x="19596" y="27486"/>
                    <a:pt x="1782" y="393"/>
                  </a:cubicBezTo>
                  <a:cubicBezTo>
                    <a:pt x="1172" y="-556"/>
                    <a:pt x="-386" y="393"/>
                    <a:pt x="89" y="13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4" name="Google Shape;1264;p36"/>
            <p:cNvSpPr/>
            <p:nvPr/>
          </p:nvSpPr>
          <p:spPr>
            <a:xfrm>
              <a:off x="3044428" y="1854224"/>
              <a:ext cx="84282" cy="40759"/>
            </a:xfrm>
            <a:custGeom>
              <a:avLst/>
              <a:gdLst/>
              <a:ahLst/>
              <a:cxnLst/>
              <a:rect l="l" t="t" r="r" b="b"/>
              <a:pathLst>
                <a:path w="84282" h="40759" extrusionOk="0">
                  <a:moveTo>
                    <a:pt x="83343" y="68"/>
                  </a:moveTo>
                  <a:cubicBezTo>
                    <a:pt x="51644" y="-1016"/>
                    <a:pt x="22112" y="13547"/>
                    <a:pt x="640" y="36644"/>
                  </a:cubicBezTo>
                  <a:cubicBezTo>
                    <a:pt x="-1391" y="38879"/>
                    <a:pt x="1860" y="41927"/>
                    <a:pt x="4162" y="40301"/>
                  </a:cubicBezTo>
                  <a:cubicBezTo>
                    <a:pt x="29562" y="22758"/>
                    <a:pt x="51034" y="4606"/>
                    <a:pt x="83343" y="2168"/>
                  </a:cubicBezTo>
                  <a:cubicBezTo>
                    <a:pt x="84562" y="2100"/>
                    <a:pt x="84630" y="68"/>
                    <a:pt x="83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5" name="Google Shape;1265;p36"/>
            <p:cNvSpPr/>
            <p:nvPr/>
          </p:nvSpPr>
          <p:spPr>
            <a:xfrm>
              <a:off x="2873622" y="2538218"/>
              <a:ext cx="208924" cy="92193"/>
            </a:xfrm>
            <a:custGeom>
              <a:avLst/>
              <a:gdLst/>
              <a:ahLst/>
              <a:cxnLst/>
              <a:rect l="l" t="t" r="r" b="b"/>
              <a:pathLst>
                <a:path w="208924" h="92193" extrusionOk="0">
                  <a:moveTo>
                    <a:pt x="759" y="2890"/>
                  </a:moveTo>
                  <a:cubicBezTo>
                    <a:pt x="32389" y="18875"/>
                    <a:pt x="65782" y="31879"/>
                    <a:pt x="98363" y="45968"/>
                  </a:cubicBezTo>
                  <a:cubicBezTo>
                    <a:pt x="133719" y="61343"/>
                    <a:pt x="169279" y="81257"/>
                    <a:pt x="206261" y="92094"/>
                  </a:cubicBezTo>
                  <a:cubicBezTo>
                    <a:pt x="208700" y="92771"/>
                    <a:pt x="209987" y="89791"/>
                    <a:pt x="207819" y="88572"/>
                  </a:cubicBezTo>
                  <a:cubicBezTo>
                    <a:pt x="177542" y="70826"/>
                    <a:pt x="142321" y="59650"/>
                    <a:pt x="110080" y="45832"/>
                  </a:cubicBezTo>
                  <a:cubicBezTo>
                    <a:pt x="74249" y="30457"/>
                    <a:pt x="38689" y="13456"/>
                    <a:pt x="2045" y="112"/>
                  </a:cubicBezTo>
                  <a:cubicBezTo>
                    <a:pt x="216" y="-565"/>
                    <a:pt x="-867" y="2009"/>
                    <a:pt x="894" y="2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6" name="Google Shape;1266;p36"/>
            <p:cNvSpPr/>
            <p:nvPr/>
          </p:nvSpPr>
          <p:spPr>
            <a:xfrm>
              <a:off x="3227311" y="2599375"/>
              <a:ext cx="83610" cy="193423"/>
            </a:xfrm>
            <a:custGeom>
              <a:avLst/>
              <a:gdLst/>
              <a:ahLst/>
              <a:cxnLst/>
              <a:rect l="l" t="t" r="r" b="b"/>
              <a:pathLst>
                <a:path w="83610" h="193423" extrusionOk="0">
                  <a:moveTo>
                    <a:pt x="81511" y="795"/>
                  </a:moveTo>
                  <a:cubicBezTo>
                    <a:pt x="72976" y="34323"/>
                    <a:pt x="65526" y="67310"/>
                    <a:pt x="52521" y="99483"/>
                  </a:cubicBezTo>
                  <a:cubicBezTo>
                    <a:pt x="39380" y="131995"/>
                    <a:pt x="19670" y="160172"/>
                    <a:pt x="501" y="189230"/>
                  </a:cubicBezTo>
                  <a:cubicBezTo>
                    <a:pt x="-1327" y="192006"/>
                    <a:pt x="2262" y="194987"/>
                    <a:pt x="4566" y="192481"/>
                  </a:cubicBezTo>
                  <a:cubicBezTo>
                    <a:pt x="50015" y="142358"/>
                    <a:pt x="80630" y="68732"/>
                    <a:pt x="83610" y="1134"/>
                  </a:cubicBezTo>
                  <a:cubicBezTo>
                    <a:pt x="83610" y="-221"/>
                    <a:pt x="81917" y="-424"/>
                    <a:pt x="81579" y="8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7" name="Google Shape;1267;p36"/>
            <p:cNvSpPr/>
            <p:nvPr/>
          </p:nvSpPr>
          <p:spPr>
            <a:xfrm>
              <a:off x="3188707" y="2808491"/>
              <a:ext cx="19192" cy="16930"/>
            </a:xfrm>
            <a:custGeom>
              <a:avLst/>
              <a:gdLst/>
              <a:ahLst/>
              <a:cxnLst/>
              <a:rect l="l" t="t" r="r" b="b"/>
              <a:pathLst>
                <a:path w="19192" h="16930" extrusionOk="0">
                  <a:moveTo>
                    <a:pt x="16957" y="163"/>
                  </a:moveTo>
                  <a:cubicBezTo>
                    <a:pt x="11267" y="3482"/>
                    <a:pt x="5646" y="7885"/>
                    <a:pt x="837" y="12423"/>
                  </a:cubicBezTo>
                  <a:cubicBezTo>
                    <a:pt x="-1060" y="14184"/>
                    <a:pt x="498" y="17910"/>
                    <a:pt x="3207" y="16690"/>
                  </a:cubicBezTo>
                  <a:cubicBezTo>
                    <a:pt x="9642" y="13710"/>
                    <a:pt x="15061" y="8088"/>
                    <a:pt x="18921" y="2263"/>
                  </a:cubicBezTo>
                  <a:cubicBezTo>
                    <a:pt x="19802" y="908"/>
                    <a:pt x="18379" y="-582"/>
                    <a:pt x="16957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8" name="Google Shape;1268;p36"/>
            <p:cNvSpPr/>
            <p:nvPr/>
          </p:nvSpPr>
          <p:spPr>
            <a:xfrm>
              <a:off x="2742515" y="2304514"/>
              <a:ext cx="93832" cy="88743"/>
            </a:xfrm>
            <a:custGeom>
              <a:avLst/>
              <a:gdLst/>
              <a:ahLst/>
              <a:cxnLst/>
              <a:rect l="l" t="t" r="r" b="b"/>
              <a:pathLst>
                <a:path w="93832" h="88743" extrusionOk="0">
                  <a:moveTo>
                    <a:pt x="91699" y="136"/>
                  </a:moveTo>
                  <a:cubicBezTo>
                    <a:pt x="54108" y="18154"/>
                    <a:pt x="25727" y="52562"/>
                    <a:pt x="463" y="84871"/>
                  </a:cubicBezTo>
                  <a:cubicBezTo>
                    <a:pt x="-1095" y="86903"/>
                    <a:pt x="1614" y="90019"/>
                    <a:pt x="3646" y="88190"/>
                  </a:cubicBezTo>
                  <a:cubicBezTo>
                    <a:pt x="34803" y="60554"/>
                    <a:pt x="57630" y="25943"/>
                    <a:pt x="93190" y="2846"/>
                  </a:cubicBezTo>
                  <a:cubicBezTo>
                    <a:pt x="94680" y="1898"/>
                    <a:pt x="93325" y="-609"/>
                    <a:pt x="91699" y="1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9" name="Google Shape;1269;p36"/>
            <p:cNvSpPr/>
            <p:nvPr/>
          </p:nvSpPr>
          <p:spPr>
            <a:xfrm>
              <a:off x="2940002" y="1836282"/>
              <a:ext cx="277896" cy="282508"/>
            </a:xfrm>
            <a:custGeom>
              <a:avLst/>
              <a:gdLst/>
              <a:ahLst/>
              <a:cxnLst/>
              <a:rect l="l" t="t" r="r" b="b"/>
              <a:pathLst>
                <a:path w="277896" h="282508" extrusionOk="0">
                  <a:moveTo>
                    <a:pt x="187362" y="28847"/>
                  </a:moveTo>
                  <a:cubicBezTo>
                    <a:pt x="165416" y="32843"/>
                    <a:pt x="147738" y="38668"/>
                    <a:pt x="127079" y="47067"/>
                  </a:cubicBezTo>
                  <a:cubicBezTo>
                    <a:pt x="111230" y="54044"/>
                    <a:pt x="100460" y="65965"/>
                    <a:pt x="90097" y="79444"/>
                  </a:cubicBezTo>
                  <a:cubicBezTo>
                    <a:pt x="76143" y="98206"/>
                    <a:pt x="66187" y="116629"/>
                    <a:pt x="56230" y="137762"/>
                  </a:cubicBezTo>
                  <a:cubicBezTo>
                    <a:pt x="37332" y="179757"/>
                    <a:pt x="25750" y="215926"/>
                    <a:pt x="12813" y="259411"/>
                  </a:cubicBezTo>
                  <a:cubicBezTo>
                    <a:pt x="11255" y="265236"/>
                    <a:pt x="9291" y="270045"/>
                    <a:pt x="6107" y="275058"/>
                  </a:cubicBezTo>
                  <a:cubicBezTo>
                    <a:pt x="5430" y="276615"/>
                    <a:pt x="3805" y="278444"/>
                    <a:pt x="2856" y="279866"/>
                  </a:cubicBezTo>
                  <a:cubicBezTo>
                    <a:pt x="2449" y="280476"/>
                    <a:pt x="2111" y="280883"/>
                    <a:pt x="1637" y="281357"/>
                  </a:cubicBezTo>
                  <a:cubicBezTo>
                    <a:pt x="1434" y="281560"/>
                    <a:pt x="892" y="282440"/>
                    <a:pt x="553" y="282508"/>
                  </a:cubicBezTo>
                  <a:cubicBezTo>
                    <a:pt x="-125" y="282508"/>
                    <a:pt x="11" y="281086"/>
                    <a:pt x="11" y="280815"/>
                  </a:cubicBezTo>
                  <a:cubicBezTo>
                    <a:pt x="11" y="280070"/>
                    <a:pt x="79" y="279392"/>
                    <a:pt x="282" y="278715"/>
                  </a:cubicBezTo>
                  <a:cubicBezTo>
                    <a:pt x="553" y="276886"/>
                    <a:pt x="1163" y="274922"/>
                    <a:pt x="1704" y="273093"/>
                  </a:cubicBezTo>
                  <a:cubicBezTo>
                    <a:pt x="2992" y="267810"/>
                    <a:pt x="4211" y="263475"/>
                    <a:pt x="4821" y="257921"/>
                  </a:cubicBezTo>
                  <a:cubicBezTo>
                    <a:pt x="8207" y="215791"/>
                    <a:pt x="22905" y="168919"/>
                    <a:pt x="38145" y="129837"/>
                  </a:cubicBezTo>
                  <a:cubicBezTo>
                    <a:pt x="47696" y="106605"/>
                    <a:pt x="57382" y="86691"/>
                    <a:pt x="71606" y="65897"/>
                  </a:cubicBezTo>
                  <a:cubicBezTo>
                    <a:pt x="84610" y="47880"/>
                    <a:pt x="97141" y="33927"/>
                    <a:pt x="117596" y="24309"/>
                  </a:cubicBezTo>
                  <a:cubicBezTo>
                    <a:pt x="140084" y="14758"/>
                    <a:pt x="159184" y="8120"/>
                    <a:pt x="183230" y="3718"/>
                  </a:cubicBezTo>
                  <a:cubicBezTo>
                    <a:pt x="193458" y="2499"/>
                    <a:pt x="284491" y="-8474"/>
                    <a:pt x="277515" y="14216"/>
                  </a:cubicBezTo>
                  <a:cubicBezTo>
                    <a:pt x="280495" y="32369"/>
                    <a:pt x="216690" y="25121"/>
                    <a:pt x="187565" y="2877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0" name="Google Shape;1270;p36"/>
            <p:cNvSpPr/>
            <p:nvPr/>
          </p:nvSpPr>
          <p:spPr>
            <a:xfrm>
              <a:off x="3588755" y="1103870"/>
              <a:ext cx="80772" cy="163764"/>
            </a:xfrm>
            <a:custGeom>
              <a:avLst/>
              <a:gdLst/>
              <a:ahLst/>
              <a:cxnLst/>
              <a:rect l="l" t="t" r="r" b="b"/>
              <a:pathLst>
                <a:path w="80772" h="163764" extrusionOk="0">
                  <a:moveTo>
                    <a:pt x="68664" y="2510"/>
                  </a:moveTo>
                  <a:cubicBezTo>
                    <a:pt x="88239" y="8335"/>
                    <a:pt x="57352" y="51143"/>
                    <a:pt x="52408" y="59406"/>
                  </a:cubicBezTo>
                  <a:cubicBezTo>
                    <a:pt x="32900" y="91986"/>
                    <a:pt x="8923" y="124362"/>
                    <a:pt x="50" y="161886"/>
                  </a:cubicBezTo>
                  <a:cubicBezTo>
                    <a:pt x="-425" y="163783"/>
                    <a:pt x="2624" y="164528"/>
                    <a:pt x="3301" y="162767"/>
                  </a:cubicBezTo>
                  <a:cubicBezTo>
                    <a:pt x="20099" y="118537"/>
                    <a:pt x="46379" y="80606"/>
                    <a:pt x="69815" y="39899"/>
                  </a:cubicBezTo>
                  <a:cubicBezTo>
                    <a:pt x="74692" y="31432"/>
                    <a:pt x="92235" y="-2435"/>
                    <a:pt x="69070" y="139"/>
                  </a:cubicBezTo>
                  <a:cubicBezTo>
                    <a:pt x="67919" y="275"/>
                    <a:pt x="67512" y="2104"/>
                    <a:pt x="68732" y="25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1" name="Google Shape;1271;p36"/>
            <p:cNvSpPr/>
            <p:nvPr/>
          </p:nvSpPr>
          <p:spPr>
            <a:xfrm>
              <a:off x="3455411" y="1017411"/>
              <a:ext cx="261056" cy="329862"/>
            </a:xfrm>
            <a:custGeom>
              <a:avLst/>
              <a:gdLst/>
              <a:ahLst/>
              <a:cxnLst/>
              <a:rect l="l" t="t" r="r" b="b"/>
              <a:pathLst>
                <a:path w="261056" h="329862" extrusionOk="0">
                  <a:moveTo>
                    <a:pt x="91493" y="175058"/>
                  </a:moveTo>
                  <a:cubicBezTo>
                    <a:pt x="70834" y="216105"/>
                    <a:pt x="48414" y="250378"/>
                    <a:pt x="48279" y="250581"/>
                  </a:cubicBezTo>
                  <a:cubicBezTo>
                    <a:pt x="46179" y="253832"/>
                    <a:pt x="41844" y="254713"/>
                    <a:pt x="38661" y="252613"/>
                  </a:cubicBezTo>
                  <a:cubicBezTo>
                    <a:pt x="35410" y="250513"/>
                    <a:pt x="34529" y="246178"/>
                    <a:pt x="36629" y="242995"/>
                  </a:cubicBezTo>
                  <a:cubicBezTo>
                    <a:pt x="36764" y="242792"/>
                    <a:pt x="60133" y="207028"/>
                    <a:pt x="80926" y="166253"/>
                  </a:cubicBezTo>
                  <a:cubicBezTo>
                    <a:pt x="81198" y="164966"/>
                    <a:pt x="81400" y="163679"/>
                    <a:pt x="81671" y="162460"/>
                  </a:cubicBezTo>
                  <a:cubicBezTo>
                    <a:pt x="81671" y="162460"/>
                    <a:pt x="81671" y="162460"/>
                    <a:pt x="81671" y="162392"/>
                  </a:cubicBezTo>
                  <a:cubicBezTo>
                    <a:pt x="88107" y="129203"/>
                    <a:pt x="93932" y="96013"/>
                    <a:pt x="99960" y="62621"/>
                  </a:cubicBezTo>
                  <a:cubicBezTo>
                    <a:pt x="101518" y="54154"/>
                    <a:pt x="111948" y="39321"/>
                    <a:pt x="120686" y="48803"/>
                  </a:cubicBezTo>
                  <a:cubicBezTo>
                    <a:pt x="120957" y="49142"/>
                    <a:pt x="120686" y="49819"/>
                    <a:pt x="120280" y="49819"/>
                  </a:cubicBezTo>
                  <a:cubicBezTo>
                    <a:pt x="120144" y="49819"/>
                    <a:pt x="120009" y="49819"/>
                    <a:pt x="119873" y="49819"/>
                  </a:cubicBezTo>
                  <a:cubicBezTo>
                    <a:pt x="120077" y="50090"/>
                    <a:pt x="120280" y="50361"/>
                    <a:pt x="120415" y="50632"/>
                  </a:cubicBezTo>
                  <a:cubicBezTo>
                    <a:pt x="135452" y="75016"/>
                    <a:pt x="114658" y="129203"/>
                    <a:pt x="91560" y="174990"/>
                  </a:cubicBezTo>
                  <a:cubicBezTo>
                    <a:pt x="91560" y="174990"/>
                    <a:pt x="91560" y="174990"/>
                    <a:pt x="91560" y="175058"/>
                  </a:cubicBezTo>
                  <a:lnTo>
                    <a:pt x="91560" y="175058"/>
                  </a:lnTo>
                  <a:close/>
                  <a:moveTo>
                    <a:pt x="20508" y="289663"/>
                  </a:moveTo>
                  <a:cubicBezTo>
                    <a:pt x="36764" y="294946"/>
                    <a:pt x="80994" y="310118"/>
                    <a:pt x="106191" y="328068"/>
                  </a:cubicBezTo>
                  <a:cubicBezTo>
                    <a:pt x="106530" y="328000"/>
                    <a:pt x="106800" y="327865"/>
                    <a:pt x="107139" y="327797"/>
                  </a:cubicBezTo>
                  <a:cubicBezTo>
                    <a:pt x="104904" y="321768"/>
                    <a:pt x="102669" y="315740"/>
                    <a:pt x="95760" y="311135"/>
                  </a:cubicBezTo>
                  <a:cubicBezTo>
                    <a:pt x="84449" y="303548"/>
                    <a:pt x="71240" y="298536"/>
                    <a:pt x="58981" y="292643"/>
                  </a:cubicBezTo>
                  <a:cubicBezTo>
                    <a:pt x="58642" y="292508"/>
                    <a:pt x="58845" y="292034"/>
                    <a:pt x="59184" y="292101"/>
                  </a:cubicBezTo>
                  <a:cubicBezTo>
                    <a:pt x="80453" y="298536"/>
                    <a:pt x="110526" y="305038"/>
                    <a:pt x="115606" y="329016"/>
                  </a:cubicBezTo>
                  <a:cubicBezTo>
                    <a:pt x="122244" y="330100"/>
                    <a:pt x="132539" y="330913"/>
                    <a:pt x="135587" y="326375"/>
                  </a:cubicBezTo>
                  <a:cubicBezTo>
                    <a:pt x="136671" y="324817"/>
                    <a:pt x="140193" y="318043"/>
                    <a:pt x="145544" y="307748"/>
                  </a:cubicBezTo>
                  <a:cubicBezTo>
                    <a:pt x="146560" y="305784"/>
                    <a:pt x="147644" y="303752"/>
                    <a:pt x="148728" y="301516"/>
                  </a:cubicBezTo>
                  <a:cubicBezTo>
                    <a:pt x="152250" y="294675"/>
                    <a:pt x="156314" y="286683"/>
                    <a:pt x="160784" y="277877"/>
                  </a:cubicBezTo>
                  <a:cubicBezTo>
                    <a:pt x="160784" y="277877"/>
                    <a:pt x="160784" y="277877"/>
                    <a:pt x="160784" y="277810"/>
                  </a:cubicBezTo>
                  <a:cubicBezTo>
                    <a:pt x="160852" y="277674"/>
                    <a:pt x="160920" y="277471"/>
                    <a:pt x="161055" y="277335"/>
                  </a:cubicBezTo>
                  <a:cubicBezTo>
                    <a:pt x="162071" y="275304"/>
                    <a:pt x="163155" y="273204"/>
                    <a:pt x="164239" y="271104"/>
                  </a:cubicBezTo>
                  <a:cubicBezTo>
                    <a:pt x="171486" y="256812"/>
                    <a:pt x="179547" y="240692"/>
                    <a:pt x="187878" y="224029"/>
                  </a:cubicBezTo>
                  <a:cubicBezTo>
                    <a:pt x="189435" y="220981"/>
                    <a:pt x="190925" y="217933"/>
                    <a:pt x="192483" y="214818"/>
                  </a:cubicBezTo>
                  <a:cubicBezTo>
                    <a:pt x="195870" y="208044"/>
                    <a:pt x="199324" y="201203"/>
                    <a:pt x="202711" y="194362"/>
                  </a:cubicBezTo>
                  <a:cubicBezTo>
                    <a:pt x="204336" y="191111"/>
                    <a:pt x="205962" y="187860"/>
                    <a:pt x="207587" y="184608"/>
                  </a:cubicBezTo>
                  <a:cubicBezTo>
                    <a:pt x="208604" y="182509"/>
                    <a:pt x="209688" y="180409"/>
                    <a:pt x="210704" y="178377"/>
                  </a:cubicBezTo>
                  <a:cubicBezTo>
                    <a:pt x="216800" y="166117"/>
                    <a:pt x="222760" y="154128"/>
                    <a:pt x="228314" y="142953"/>
                  </a:cubicBezTo>
                  <a:cubicBezTo>
                    <a:pt x="229736" y="140108"/>
                    <a:pt x="231159" y="137263"/>
                    <a:pt x="232514" y="134486"/>
                  </a:cubicBezTo>
                  <a:cubicBezTo>
                    <a:pt x="233936" y="131641"/>
                    <a:pt x="235359" y="128796"/>
                    <a:pt x="236713" y="126087"/>
                  </a:cubicBezTo>
                  <a:cubicBezTo>
                    <a:pt x="237594" y="124326"/>
                    <a:pt x="238474" y="122565"/>
                    <a:pt x="239287" y="120872"/>
                  </a:cubicBezTo>
                  <a:cubicBezTo>
                    <a:pt x="242335" y="114708"/>
                    <a:pt x="245180" y="108950"/>
                    <a:pt x="247686" y="103803"/>
                  </a:cubicBezTo>
                  <a:cubicBezTo>
                    <a:pt x="250192" y="98723"/>
                    <a:pt x="252360" y="94252"/>
                    <a:pt x="254188" y="90459"/>
                  </a:cubicBezTo>
                  <a:cubicBezTo>
                    <a:pt x="255340" y="88088"/>
                    <a:pt x="256356" y="85989"/>
                    <a:pt x="257237" y="84160"/>
                  </a:cubicBezTo>
                  <a:cubicBezTo>
                    <a:pt x="259133" y="80232"/>
                    <a:pt x="260284" y="77793"/>
                    <a:pt x="260555" y="77116"/>
                  </a:cubicBezTo>
                  <a:lnTo>
                    <a:pt x="260827" y="76303"/>
                  </a:lnTo>
                  <a:cubicBezTo>
                    <a:pt x="264078" y="68852"/>
                    <a:pt x="231837" y="54019"/>
                    <a:pt x="228720" y="52596"/>
                  </a:cubicBezTo>
                  <a:cubicBezTo>
                    <a:pt x="226621" y="51716"/>
                    <a:pt x="224928" y="49887"/>
                    <a:pt x="224453" y="47448"/>
                  </a:cubicBezTo>
                  <a:cubicBezTo>
                    <a:pt x="222421" y="37018"/>
                    <a:pt x="218493" y="27941"/>
                    <a:pt x="213210" y="20558"/>
                  </a:cubicBezTo>
                  <a:cubicBezTo>
                    <a:pt x="207587" y="12701"/>
                    <a:pt x="200408" y="6876"/>
                    <a:pt x="192347" y="3422"/>
                  </a:cubicBezTo>
                  <a:cubicBezTo>
                    <a:pt x="184355" y="35"/>
                    <a:pt x="175414" y="-913"/>
                    <a:pt x="166135" y="916"/>
                  </a:cubicBezTo>
                  <a:cubicBezTo>
                    <a:pt x="158413" y="2474"/>
                    <a:pt x="150421" y="5928"/>
                    <a:pt x="142496" y="11618"/>
                  </a:cubicBezTo>
                  <a:cubicBezTo>
                    <a:pt x="140600" y="12972"/>
                    <a:pt x="138026" y="13379"/>
                    <a:pt x="135722" y="12363"/>
                  </a:cubicBezTo>
                  <a:cubicBezTo>
                    <a:pt x="135722" y="12363"/>
                    <a:pt x="131455" y="10602"/>
                    <a:pt x="125834" y="8570"/>
                  </a:cubicBezTo>
                  <a:cubicBezTo>
                    <a:pt x="120212" y="6605"/>
                    <a:pt x="113168" y="4370"/>
                    <a:pt x="107343" y="3354"/>
                  </a:cubicBezTo>
                  <a:cubicBezTo>
                    <a:pt x="101856" y="2406"/>
                    <a:pt x="97453" y="2541"/>
                    <a:pt x="96302" y="4980"/>
                  </a:cubicBezTo>
                  <a:cubicBezTo>
                    <a:pt x="96302" y="4980"/>
                    <a:pt x="96302" y="4980"/>
                    <a:pt x="96302" y="4980"/>
                  </a:cubicBezTo>
                  <a:lnTo>
                    <a:pt x="95963" y="5725"/>
                  </a:lnTo>
                  <a:cubicBezTo>
                    <a:pt x="95760" y="6131"/>
                    <a:pt x="94677" y="8705"/>
                    <a:pt x="93051" y="13040"/>
                  </a:cubicBezTo>
                  <a:cubicBezTo>
                    <a:pt x="92306" y="14869"/>
                    <a:pt x="91493" y="17104"/>
                    <a:pt x="90545" y="19542"/>
                  </a:cubicBezTo>
                  <a:cubicBezTo>
                    <a:pt x="88039" y="26113"/>
                    <a:pt x="84787" y="34782"/>
                    <a:pt x="80994" y="44942"/>
                  </a:cubicBezTo>
                  <a:cubicBezTo>
                    <a:pt x="80181" y="47042"/>
                    <a:pt x="79369" y="49210"/>
                    <a:pt x="78556" y="51513"/>
                  </a:cubicBezTo>
                  <a:cubicBezTo>
                    <a:pt x="72121" y="68852"/>
                    <a:pt x="64400" y="89646"/>
                    <a:pt x="56339" y="111457"/>
                  </a:cubicBezTo>
                  <a:cubicBezTo>
                    <a:pt x="55526" y="113624"/>
                    <a:pt x="54714" y="115792"/>
                    <a:pt x="53901" y="118027"/>
                  </a:cubicBezTo>
                  <a:cubicBezTo>
                    <a:pt x="52953" y="120601"/>
                    <a:pt x="52004" y="123242"/>
                    <a:pt x="51056" y="125816"/>
                  </a:cubicBezTo>
                  <a:cubicBezTo>
                    <a:pt x="51056" y="125816"/>
                    <a:pt x="51056" y="125816"/>
                    <a:pt x="51056" y="125884"/>
                  </a:cubicBezTo>
                  <a:cubicBezTo>
                    <a:pt x="49160" y="131099"/>
                    <a:pt x="47195" y="136315"/>
                    <a:pt x="45299" y="141530"/>
                  </a:cubicBezTo>
                  <a:cubicBezTo>
                    <a:pt x="44282" y="144375"/>
                    <a:pt x="43199" y="147220"/>
                    <a:pt x="42183" y="149997"/>
                  </a:cubicBezTo>
                  <a:cubicBezTo>
                    <a:pt x="40964" y="153316"/>
                    <a:pt x="39745" y="156635"/>
                    <a:pt x="38525" y="159954"/>
                  </a:cubicBezTo>
                  <a:cubicBezTo>
                    <a:pt x="32227" y="177226"/>
                    <a:pt x="26130" y="193888"/>
                    <a:pt x="20711" y="208789"/>
                  </a:cubicBezTo>
                  <a:cubicBezTo>
                    <a:pt x="19899" y="211025"/>
                    <a:pt x="19086" y="213192"/>
                    <a:pt x="18341" y="215359"/>
                  </a:cubicBezTo>
                  <a:cubicBezTo>
                    <a:pt x="14886" y="224842"/>
                    <a:pt x="11771" y="233512"/>
                    <a:pt x="9129" y="240895"/>
                  </a:cubicBezTo>
                  <a:cubicBezTo>
                    <a:pt x="8316" y="243198"/>
                    <a:pt x="7504" y="245433"/>
                    <a:pt x="6827" y="247465"/>
                  </a:cubicBezTo>
                  <a:cubicBezTo>
                    <a:pt x="2965" y="258370"/>
                    <a:pt x="527" y="265618"/>
                    <a:pt x="120" y="267446"/>
                  </a:cubicBezTo>
                  <a:cubicBezTo>
                    <a:pt x="-1573" y="274762"/>
                    <a:pt x="15158" y="283702"/>
                    <a:pt x="16783" y="284515"/>
                  </a:cubicBezTo>
                  <a:cubicBezTo>
                    <a:pt x="18747" y="285464"/>
                    <a:pt x="20170" y="287225"/>
                    <a:pt x="20576" y="289257"/>
                  </a:cubicBezTo>
                  <a:lnTo>
                    <a:pt x="20576" y="289257"/>
                  </a:lnTo>
                  <a:close/>
                  <a:moveTo>
                    <a:pt x="30262" y="280248"/>
                  </a:moveTo>
                  <a:cubicBezTo>
                    <a:pt x="35545" y="280587"/>
                    <a:pt x="39745" y="284177"/>
                    <a:pt x="44282" y="286547"/>
                  </a:cubicBezTo>
                  <a:cubicBezTo>
                    <a:pt x="45231" y="287021"/>
                    <a:pt x="44621" y="288444"/>
                    <a:pt x="43605" y="288037"/>
                  </a:cubicBezTo>
                  <a:cubicBezTo>
                    <a:pt x="38932" y="286344"/>
                    <a:pt x="33784" y="285464"/>
                    <a:pt x="29449" y="282957"/>
                  </a:cubicBezTo>
                  <a:cubicBezTo>
                    <a:pt x="28026" y="282145"/>
                    <a:pt x="28569" y="280113"/>
                    <a:pt x="30262" y="280180"/>
                  </a:cubicBezTo>
                  <a:lnTo>
                    <a:pt x="30262" y="280180"/>
                  </a:lnTo>
                  <a:close/>
                  <a:moveTo>
                    <a:pt x="128747" y="226603"/>
                  </a:moveTo>
                  <a:cubicBezTo>
                    <a:pt x="128747" y="226603"/>
                    <a:pt x="128747" y="226603"/>
                    <a:pt x="128747" y="226671"/>
                  </a:cubicBezTo>
                  <a:cubicBezTo>
                    <a:pt x="118044" y="255254"/>
                    <a:pt x="110933" y="276861"/>
                    <a:pt x="110865" y="276997"/>
                  </a:cubicBezTo>
                  <a:cubicBezTo>
                    <a:pt x="109645" y="280655"/>
                    <a:pt x="111610" y="284583"/>
                    <a:pt x="115267" y="285802"/>
                  </a:cubicBezTo>
                  <a:cubicBezTo>
                    <a:pt x="118925" y="287021"/>
                    <a:pt x="122853" y="285057"/>
                    <a:pt x="124073" y="281399"/>
                  </a:cubicBezTo>
                  <a:cubicBezTo>
                    <a:pt x="124073" y="281264"/>
                    <a:pt x="128272" y="268733"/>
                    <a:pt x="134910" y="250242"/>
                  </a:cubicBezTo>
                  <a:cubicBezTo>
                    <a:pt x="135655" y="250378"/>
                    <a:pt x="136467" y="250107"/>
                    <a:pt x="136739" y="249294"/>
                  </a:cubicBezTo>
                  <a:cubicBezTo>
                    <a:pt x="137551" y="247126"/>
                    <a:pt x="138432" y="244959"/>
                    <a:pt x="139313" y="242792"/>
                  </a:cubicBezTo>
                  <a:cubicBezTo>
                    <a:pt x="139313" y="242792"/>
                    <a:pt x="139313" y="242792"/>
                    <a:pt x="139313" y="242724"/>
                  </a:cubicBezTo>
                  <a:cubicBezTo>
                    <a:pt x="156178" y="201271"/>
                    <a:pt x="180969" y="165101"/>
                    <a:pt x="203253" y="126426"/>
                  </a:cubicBezTo>
                  <a:cubicBezTo>
                    <a:pt x="204336" y="124597"/>
                    <a:pt x="205962" y="121481"/>
                    <a:pt x="207723" y="117891"/>
                  </a:cubicBezTo>
                  <a:cubicBezTo>
                    <a:pt x="209010" y="115182"/>
                    <a:pt x="210297" y="112134"/>
                    <a:pt x="211381" y="109086"/>
                  </a:cubicBezTo>
                  <a:cubicBezTo>
                    <a:pt x="212600" y="105699"/>
                    <a:pt x="213548" y="102177"/>
                    <a:pt x="213955" y="99061"/>
                  </a:cubicBezTo>
                  <a:cubicBezTo>
                    <a:pt x="214768" y="92694"/>
                    <a:pt x="213278" y="87547"/>
                    <a:pt x="206842" y="86734"/>
                  </a:cubicBezTo>
                  <a:cubicBezTo>
                    <a:pt x="205488" y="85989"/>
                    <a:pt x="203930" y="85718"/>
                    <a:pt x="202373" y="85989"/>
                  </a:cubicBezTo>
                  <a:cubicBezTo>
                    <a:pt x="201492" y="86124"/>
                    <a:pt x="200679" y="86395"/>
                    <a:pt x="199867" y="86937"/>
                  </a:cubicBezTo>
                  <a:cubicBezTo>
                    <a:pt x="198308" y="87885"/>
                    <a:pt x="196750" y="89105"/>
                    <a:pt x="195125" y="90730"/>
                  </a:cubicBezTo>
                  <a:cubicBezTo>
                    <a:pt x="193296" y="92491"/>
                    <a:pt x="191400" y="94659"/>
                    <a:pt x="189435" y="97165"/>
                  </a:cubicBezTo>
                  <a:cubicBezTo>
                    <a:pt x="169657" y="122565"/>
                    <a:pt x="145070" y="182915"/>
                    <a:pt x="128679" y="226806"/>
                  </a:cubicBezTo>
                  <a:lnTo>
                    <a:pt x="128679" y="226806"/>
                  </a:lnTo>
                  <a:close/>
                  <a:moveTo>
                    <a:pt x="202846" y="39253"/>
                  </a:moveTo>
                  <a:cubicBezTo>
                    <a:pt x="201085" y="36611"/>
                    <a:pt x="201018" y="33902"/>
                    <a:pt x="199799" y="30989"/>
                  </a:cubicBezTo>
                  <a:cubicBezTo>
                    <a:pt x="198105" y="26993"/>
                    <a:pt x="195802" y="23268"/>
                    <a:pt x="192551" y="20288"/>
                  </a:cubicBezTo>
                  <a:cubicBezTo>
                    <a:pt x="187267" y="15411"/>
                    <a:pt x="180224" y="11685"/>
                    <a:pt x="173315" y="9789"/>
                  </a:cubicBezTo>
                  <a:cubicBezTo>
                    <a:pt x="172366" y="9518"/>
                    <a:pt x="172502" y="8095"/>
                    <a:pt x="173518" y="8163"/>
                  </a:cubicBezTo>
                  <a:cubicBezTo>
                    <a:pt x="183068" y="9179"/>
                    <a:pt x="191602" y="12363"/>
                    <a:pt x="198647" y="19204"/>
                  </a:cubicBezTo>
                  <a:cubicBezTo>
                    <a:pt x="203320" y="23742"/>
                    <a:pt x="208739" y="32208"/>
                    <a:pt x="205894" y="38779"/>
                  </a:cubicBezTo>
                  <a:cubicBezTo>
                    <a:pt x="205353" y="39998"/>
                    <a:pt x="203591" y="40269"/>
                    <a:pt x="202846" y="39117"/>
                  </a:cubicBezTo>
                  <a:close/>
                </a:path>
              </a:pathLst>
            </a:custGeom>
            <a:solidFill>
              <a:srgbClr val="35002F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72" name="Google Shape;1272;p36"/>
          <p:cNvGrpSpPr/>
          <p:nvPr/>
        </p:nvGrpSpPr>
        <p:grpSpPr>
          <a:xfrm rot="754825">
            <a:off x="635100" y="255157"/>
            <a:ext cx="1225021" cy="2292849"/>
            <a:chOff x="3857864" y="2207946"/>
            <a:chExt cx="753520" cy="1410349"/>
          </a:xfrm>
        </p:grpSpPr>
        <p:sp>
          <p:nvSpPr>
            <p:cNvPr id="1273" name="Google Shape;1273;p36"/>
            <p:cNvSpPr/>
            <p:nvPr/>
          </p:nvSpPr>
          <p:spPr>
            <a:xfrm>
              <a:off x="3885548" y="2317940"/>
              <a:ext cx="718292" cy="1292886"/>
            </a:xfrm>
            <a:custGeom>
              <a:avLst/>
              <a:gdLst/>
              <a:ahLst/>
              <a:cxnLst/>
              <a:rect l="l" t="t" r="r" b="b"/>
              <a:pathLst>
                <a:path w="718292" h="1292886" extrusionOk="0">
                  <a:moveTo>
                    <a:pt x="695350" y="883199"/>
                  </a:moveTo>
                  <a:cubicBezTo>
                    <a:pt x="695350" y="883199"/>
                    <a:pt x="625990" y="794468"/>
                    <a:pt x="560966" y="864911"/>
                  </a:cubicBezTo>
                  <a:cubicBezTo>
                    <a:pt x="495942" y="935353"/>
                    <a:pt x="459908" y="989472"/>
                    <a:pt x="422113" y="1076848"/>
                  </a:cubicBezTo>
                  <a:cubicBezTo>
                    <a:pt x="384318" y="1164225"/>
                    <a:pt x="296468" y="1358484"/>
                    <a:pt x="107627" y="1270566"/>
                  </a:cubicBezTo>
                  <a:cubicBezTo>
                    <a:pt x="-81213" y="1182648"/>
                    <a:pt x="21335" y="943752"/>
                    <a:pt x="92861" y="820952"/>
                  </a:cubicBezTo>
                  <a:cubicBezTo>
                    <a:pt x="164388" y="698151"/>
                    <a:pt x="423129" y="215822"/>
                    <a:pt x="410936" y="148495"/>
                  </a:cubicBezTo>
                  <a:cubicBezTo>
                    <a:pt x="398745" y="81101"/>
                    <a:pt x="322613" y="121402"/>
                    <a:pt x="254879" y="94783"/>
                  </a:cubicBezTo>
                  <a:cubicBezTo>
                    <a:pt x="187078" y="68164"/>
                    <a:pt x="157817" y="26982"/>
                    <a:pt x="157817" y="26982"/>
                  </a:cubicBezTo>
                  <a:cubicBezTo>
                    <a:pt x="157817" y="26982"/>
                    <a:pt x="162220" y="-5801"/>
                    <a:pt x="181050" y="904"/>
                  </a:cubicBezTo>
                  <a:cubicBezTo>
                    <a:pt x="199880" y="7610"/>
                    <a:pt x="258604" y="30368"/>
                    <a:pt x="302699" y="26575"/>
                  </a:cubicBezTo>
                  <a:cubicBezTo>
                    <a:pt x="346793" y="22782"/>
                    <a:pt x="486053" y="-11762"/>
                    <a:pt x="526287" y="61255"/>
                  </a:cubicBezTo>
                  <a:cubicBezTo>
                    <a:pt x="566521" y="134271"/>
                    <a:pt x="510302" y="304011"/>
                    <a:pt x="454828" y="440223"/>
                  </a:cubicBezTo>
                  <a:cubicBezTo>
                    <a:pt x="399354" y="576435"/>
                    <a:pt x="158495" y="1009318"/>
                    <a:pt x="209092" y="1046843"/>
                  </a:cubicBezTo>
                  <a:cubicBezTo>
                    <a:pt x="259688" y="1084367"/>
                    <a:pt x="331757" y="866604"/>
                    <a:pt x="393462" y="767307"/>
                  </a:cubicBezTo>
                  <a:cubicBezTo>
                    <a:pt x="455167" y="668010"/>
                    <a:pt x="520394" y="637733"/>
                    <a:pt x="566453" y="611520"/>
                  </a:cubicBezTo>
                  <a:cubicBezTo>
                    <a:pt x="612511" y="585308"/>
                    <a:pt x="637302" y="509582"/>
                    <a:pt x="637302" y="509582"/>
                  </a:cubicBezTo>
                  <a:cubicBezTo>
                    <a:pt x="637302" y="509582"/>
                    <a:pt x="770398" y="688127"/>
                    <a:pt x="695350" y="8831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4" name="Google Shape;1274;p36"/>
            <p:cNvSpPr/>
            <p:nvPr/>
          </p:nvSpPr>
          <p:spPr>
            <a:xfrm>
              <a:off x="3885548" y="2317940"/>
              <a:ext cx="718156" cy="1292886"/>
            </a:xfrm>
            <a:custGeom>
              <a:avLst/>
              <a:gdLst/>
              <a:ahLst/>
              <a:cxnLst/>
              <a:rect l="l" t="t" r="r" b="b"/>
              <a:pathLst>
                <a:path w="718156" h="1292886" extrusionOk="0">
                  <a:moveTo>
                    <a:pt x="695350" y="883199"/>
                  </a:moveTo>
                  <a:cubicBezTo>
                    <a:pt x="695350" y="883199"/>
                    <a:pt x="625990" y="794468"/>
                    <a:pt x="560966" y="864911"/>
                  </a:cubicBezTo>
                  <a:cubicBezTo>
                    <a:pt x="495942" y="935353"/>
                    <a:pt x="459908" y="989472"/>
                    <a:pt x="422113" y="1076848"/>
                  </a:cubicBezTo>
                  <a:cubicBezTo>
                    <a:pt x="384318" y="1164225"/>
                    <a:pt x="296468" y="1358484"/>
                    <a:pt x="107627" y="1270566"/>
                  </a:cubicBezTo>
                  <a:cubicBezTo>
                    <a:pt x="-81213" y="1182648"/>
                    <a:pt x="21335" y="943752"/>
                    <a:pt x="92861" y="820952"/>
                  </a:cubicBezTo>
                  <a:cubicBezTo>
                    <a:pt x="164388" y="698151"/>
                    <a:pt x="423129" y="215822"/>
                    <a:pt x="410936" y="148495"/>
                  </a:cubicBezTo>
                  <a:cubicBezTo>
                    <a:pt x="398745" y="81101"/>
                    <a:pt x="322613" y="121402"/>
                    <a:pt x="254879" y="94783"/>
                  </a:cubicBezTo>
                  <a:cubicBezTo>
                    <a:pt x="187078" y="68164"/>
                    <a:pt x="157817" y="26982"/>
                    <a:pt x="157817" y="26982"/>
                  </a:cubicBezTo>
                  <a:cubicBezTo>
                    <a:pt x="157817" y="26982"/>
                    <a:pt x="162220" y="-5801"/>
                    <a:pt x="181050" y="904"/>
                  </a:cubicBezTo>
                  <a:cubicBezTo>
                    <a:pt x="194123" y="5578"/>
                    <a:pt x="226431" y="17973"/>
                    <a:pt x="259756" y="23866"/>
                  </a:cubicBezTo>
                  <a:cubicBezTo>
                    <a:pt x="258131" y="43373"/>
                    <a:pt x="276554" y="52314"/>
                    <a:pt x="331079" y="60239"/>
                  </a:cubicBezTo>
                  <a:cubicBezTo>
                    <a:pt x="409379" y="71686"/>
                    <a:pt x="422723" y="27795"/>
                    <a:pt x="445617" y="138539"/>
                  </a:cubicBezTo>
                  <a:cubicBezTo>
                    <a:pt x="468510" y="249283"/>
                    <a:pt x="268087" y="610098"/>
                    <a:pt x="172583" y="806728"/>
                  </a:cubicBezTo>
                  <a:cubicBezTo>
                    <a:pt x="77147" y="1003358"/>
                    <a:pt x="-20253" y="1150407"/>
                    <a:pt x="134382" y="1203848"/>
                  </a:cubicBezTo>
                  <a:cubicBezTo>
                    <a:pt x="289016" y="1257290"/>
                    <a:pt x="348216" y="1112205"/>
                    <a:pt x="409311" y="986221"/>
                  </a:cubicBezTo>
                  <a:cubicBezTo>
                    <a:pt x="470407" y="860237"/>
                    <a:pt x="525745" y="816278"/>
                    <a:pt x="586841" y="776180"/>
                  </a:cubicBezTo>
                  <a:cubicBezTo>
                    <a:pt x="641976" y="740011"/>
                    <a:pt x="630257" y="668010"/>
                    <a:pt x="593682" y="588288"/>
                  </a:cubicBezTo>
                  <a:cubicBezTo>
                    <a:pt x="622129" y="555573"/>
                    <a:pt x="637166" y="509582"/>
                    <a:pt x="637166" y="509582"/>
                  </a:cubicBezTo>
                  <a:cubicBezTo>
                    <a:pt x="637166" y="509582"/>
                    <a:pt x="770262" y="688127"/>
                    <a:pt x="695214" y="883131"/>
                  </a:cubicBezTo>
                  <a:close/>
                </a:path>
              </a:pathLst>
            </a:custGeom>
            <a:solidFill>
              <a:srgbClr val="35002F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5" name="Google Shape;1275;p36"/>
            <p:cNvSpPr/>
            <p:nvPr/>
          </p:nvSpPr>
          <p:spPr>
            <a:xfrm>
              <a:off x="3878415" y="2310451"/>
              <a:ext cx="732969" cy="1307844"/>
            </a:xfrm>
            <a:custGeom>
              <a:avLst/>
              <a:gdLst/>
              <a:ahLst/>
              <a:cxnLst/>
              <a:rect l="l" t="t" r="r" b="b"/>
              <a:pathLst>
                <a:path w="732969" h="1307844" extrusionOk="0">
                  <a:moveTo>
                    <a:pt x="696860" y="895226"/>
                  </a:moveTo>
                  <a:cubicBezTo>
                    <a:pt x="696860" y="895226"/>
                    <a:pt x="632717" y="813200"/>
                    <a:pt x="573518" y="877344"/>
                  </a:cubicBezTo>
                  <a:cubicBezTo>
                    <a:pt x="541209" y="912362"/>
                    <a:pt x="516148" y="943181"/>
                    <a:pt x="494609" y="976032"/>
                  </a:cubicBezTo>
                  <a:cubicBezTo>
                    <a:pt x="473002" y="1008950"/>
                    <a:pt x="454714" y="1043968"/>
                    <a:pt x="436019" y="1087250"/>
                  </a:cubicBezTo>
                  <a:cubicBezTo>
                    <a:pt x="416919" y="1131480"/>
                    <a:pt x="385084" y="1202803"/>
                    <a:pt x="333810" y="1252248"/>
                  </a:cubicBezTo>
                  <a:cubicBezTo>
                    <a:pt x="281520" y="1302642"/>
                    <a:pt x="209723" y="1330345"/>
                    <a:pt x="111780" y="1284692"/>
                  </a:cubicBezTo>
                  <a:cubicBezTo>
                    <a:pt x="105007" y="1281577"/>
                    <a:pt x="98572" y="1278190"/>
                    <a:pt x="92340" y="1274532"/>
                  </a:cubicBezTo>
                  <a:cubicBezTo>
                    <a:pt x="23185" y="1234231"/>
                    <a:pt x="-793" y="1171239"/>
                    <a:pt x="20" y="1102422"/>
                  </a:cubicBezTo>
                  <a:cubicBezTo>
                    <a:pt x="765" y="1034824"/>
                    <a:pt x="25623" y="961807"/>
                    <a:pt x="54478" y="899832"/>
                  </a:cubicBezTo>
                  <a:cubicBezTo>
                    <a:pt x="67279" y="872264"/>
                    <a:pt x="81030" y="846728"/>
                    <a:pt x="93830" y="824851"/>
                  </a:cubicBezTo>
                  <a:cubicBezTo>
                    <a:pt x="137587" y="749734"/>
                    <a:pt x="251582" y="539693"/>
                    <a:pt x="330491" y="372866"/>
                  </a:cubicBezTo>
                  <a:cubicBezTo>
                    <a:pt x="379869" y="268489"/>
                    <a:pt x="415429" y="181655"/>
                    <a:pt x="411026" y="157271"/>
                  </a:cubicBezTo>
                  <a:cubicBezTo>
                    <a:pt x="404523" y="121508"/>
                    <a:pt x="375263" y="121034"/>
                    <a:pt x="339229" y="120492"/>
                  </a:cubicBezTo>
                  <a:cubicBezTo>
                    <a:pt x="314303" y="120085"/>
                    <a:pt x="286532" y="119679"/>
                    <a:pt x="259507" y="109045"/>
                  </a:cubicBezTo>
                  <a:cubicBezTo>
                    <a:pt x="189673" y="81681"/>
                    <a:pt x="159193" y="38805"/>
                    <a:pt x="159125" y="38670"/>
                  </a:cubicBezTo>
                  <a:cubicBezTo>
                    <a:pt x="157907" y="36977"/>
                    <a:pt x="157568" y="34877"/>
                    <a:pt x="157975" y="32980"/>
                  </a:cubicBezTo>
                  <a:cubicBezTo>
                    <a:pt x="158584" y="28781"/>
                    <a:pt x="164950" y="-7728"/>
                    <a:pt x="190825" y="1484"/>
                  </a:cubicBezTo>
                  <a:lnTo>
                    <a:pt x="195228" y="3110"/>
                  </a:lnTo>
                  <a:cubicBezTo>
                    <a:pt x="217173" y="11035"/>
                    <a:pt x="269870" y="30203"/>
                    <a:pt x="309358" y="26749"/>
                  </a:cubicBezTo>
                  <a:lnTo>
                    <a:pt x="309562" y="26749"/>
                  </a:lnTo>
                  <a:cubicBezTo>
                    <a:pt x="316199" y="26139"/>
                    <a:pt x="325004" y="24852"/>
                    <a:pt x="335368" y="23362"/>
                  </a:cubicBezTo>
                  <a:cubicBezTo>
                    <a:pt x="395312" y="14625"/>
                    <a:pt x="503482" y="-1090"/>
                    <a:pt x="539990" y="65154"/>
                  </a:cubicBezTo>
                  <a:cubicBezTo>
                    <a:pt x="561123" y="103491"/>
                    <a:pt x="557194" y="165941"/>
                    <a:pt x="540870" y="236112"/>
                  </a:cubicBezTo>
                  <a:cubicBezTo>
                    <a:pt x="524818" y="305133"/>
                    <a:pt x="496777" y="382010"/>
                    <a:pt x="468938" y="450353"/>
                  </a:cubicBezTo>
                  <a:cubicBezTo>
                    <a:pt x="452885" y="489706"/>
                    <a:pt x="421186" y="554324"/>
                    <a:pt x="385491" y="626934"/>
                  </a:cubicBezTo>
                  <a:cubicBezTo>
                    <a:pt x="299402" y="802160"/>
                    <a:pt x="189741" y="1025341"/>
                    <a:pt x="220763" y="1048371"/>
                  </a:cubicBezTo>
                  <a:cubicBezTo>
                    <a:pt x="231601" y="1056363"/>
                    <a:pt x="245350" y="1045932"/>
                    <a:pt x="260861" y="1025138"/>
                  </a:cubicBezTo>
                  <a:cubicBezTo>
                    <a:pt x="283823" y="994184"/>
                    <a:pt x="308884" y="941555"/>
                    <a:pt x="333878" y="888994"/>
                  </a:cubicBezTo>
                  <a:cubicBezTo>
                    <a:pt x="354469" y="845713"/>
                    <a:pt x="375059" y="802431"/>
                    <a:pt x="394634" y="770867"/>
                  </a:cubicBezTo>
                  <a:cubicBezTo>
                    <a:pt x="452004" y="678479"/>
                    <a:pt x="512355" y="644883"/>
                    <a:pt x="558007" y="619415"/>
                  </a:cubicBezTo>
                  <a:cubicBezTo>
                    <a:pt x="562139" y="617113"/>
                    <a:pt x="566136" y="614877"/>
                    <a:pt x="570199" y="612574"/>
                  </a:cubicBezTo>
                  <a:cubicBezTo>
                    <a:pt x="613819" y="587716"/>
                    <a:pt x="637662" y="514903"/>
                    <a:pt x="637729" y="514700"/>
                  </a:cubicBezTo>
                  <a:cubicBezTo>
                    <a:pt x="639017" y="510906"/>
                    <a:pt x="643081" y="508807"/>
                    <a:pt x="646941" y="510094"/>
                  </a:cubicBezTo>
                  <a:cubicBezTo>
                    <a:pt x="648431" y="510568"/>
                    <a:pt x="649651" y="511516"/>
                    <a:pt x="650531" y="512668"/>
                  </a:cubicBezTo>
                  <a:cubicBezTo>
                    <a:pt x="650937" y="513210"/>
                    <a:pt x="785998" y="694396"/>
                    <a:pt x="709527" y="893126"/>
                  </a:cubicBezTo>
                  <a:cubicBezTo>
                    <a:pt x="708104" y="896851"/>
                    <a:pt x="703905" y="898748"/>
                    <a:pt x="700112" y="897325"/>
                  </a:cubicBezTo>
                  <a:cubicBezTo>
                    <a:pt x="698893" y="896851"/>
                    <a:pt x="697809" y="896039"/>
                    <a:pt x="697064" y="895090"/>
                  </a:cubicBezTo>
                  <a:lnTo>
                    <a:pt x="697064" y="895090"/>
                  </a:lnTo>
                  <a:close/>
                  <a:moveTo>
                    <a:pt x="562749" y="867455"/>
                  </a:moveTo>
                  <a:cubicBezTo>
                    <a:pt x="619510" y="806021"/>
                    <a:pt x="678437" y="854721"/>
                    <a:pt x="699841" y="876734"/>
                  </a:cubicBezTo>
                  <a:cubicBezTo>
                    <a:pt x="754366" y="718374"/>
                    <a:pt x="672680" y="573492"/>
                    <a:pt x="646332" y="532785"/>
                  </a:cubicBezTo>
                  <a:cubicBezTo>
                    <a:pt x="636645" y="556356"/>
                    <a:pt x="613278" y="604853"/>
                    <a:pt x="577243" y="625376"/>
                  </a:cubicBezTo>
                  <a:lnTo>
                    <a:pt x="564984" y="632285"/>
                  </a:lnTo>
                  <a:cubicBezTo>
                    <a:pt x="520754" y="656940"/>
                    <a:pt x="462300" y="689520"/>
                    <a:pt x="406895" y="778724"/>
                  </a:cubicBezTo>
                  <a:cubicBezTo>
                    <a:pt x="387658" y="809679"/>
                    <a:pt x="367338" y="852486"/>
                    <a:pt x="346883" y="895361"/>
                  </a:cubicBezTo>
                  <a:cubicBezTo>
                    <a:pt x="321618" y="948532"/>
                    <a:pt x="296285" y="1001770"/>
                    <a:pt x="272443" y="1033943"/>
                  </a:cubicBezTo>
                  <a:cubicBezTo>
                    <a:pt x="251717" y="1061917"/>
                    <a:pt x="231397" y="1074651"/>
                    <a:pt x="212026" y="1060224"/>
                  </a:cubicBezTo>
                  <a:cubicBezTo>
                    <a:pt x="171182" y="1029947"/>
                    <a:pt x="283891" y="800670"/>
                    <a:pt x="372350" y="620702"/>
                  </a:cubicBezTo>
                  <a:cubicBezTo>
                    <a:pt x="407775" y="548567"/>
                    <a:pt x="439270" y="484491"/>
                    <a:pt x="455323" y="445002"/>
                  </a:cubicBezTo>
                  <a:cubicBezTo>
                    <a:pt x="482959" y="377201"/>
                    <a:pt x="510729" y="301069"/>
                    <a:pt x="526579" y="232929"/>
                  </a:cubicBezTo>
                  <a:cubicBezTo>
                    <a:pt x="542158" y="165941"/>
                    <a:pt x="546222" y="107013"/>
                    <a:pt x="527121" y="72333"/>
                  </a:cubicBezTo>
                  <a:cubicBezTo>
                    <a:pt x="495489" y="14963"/>
                    <a:pt x="393754" y="29729"/>
                    <a:pt x="337332" y="37925"/>
                  </a:cubicBezTo>
                  <a:cubicBezTo>
                    <a:pt x="326698" y="39483"/>
                    <a:pt x="317622" y="40770"/>
                    <a:pt x="310780" y="41379"/>
                  </a:cubicBezTo>
                  <a:lnTo>
                    <a:pt x="310577" y="41379"/>
                  </a:lnTo>
                  <a:cubicBezTo>
                    <a:pt x="267973" y="45105"/>
                    <a:pt x="213042" y="25191"/>
                    <a:pt x="190216" y="16860"/>
                  </a:cubicBezTo>
                  <a:lnTo>
                    <a:pt x="185813" y="15302"/>
                  </a:lnTo>
                  <a:cubicBezTo>
                    <a:pt x="177820" y="12457"/>
                    <a:pt x="174027" y="26275"/>
                    <a:pt x="172740" y="32641"/>
                  </a:cubicBezTo>
                  <a:cubicBezTo>
                    <a:pt x="179784" y="41379"/>
                    <a:pt x="208368" y="73417"/>
                    <a:pt x="264722" y="95566"/>
                  </a:cubicBezTo>
                  <a:cubicBezTo>
                    <a:pt x="289377" y="105252"/>
                    <a:pt x="315725" y="105658"/>
                    <a:pt x="339364" y="105997"/>
                  </a:cubicBezTo>
                  <a:cubicBezTo>
                    <a:pt x="382036" y="106674"/>
                    <a:pt x="416716" y="107216"/>
                    <a:pt x="425318" y="154765"/>
                  </a:cubicBezTo>
                  <a:cubicBezTo>
                    <a:pt x="430330" y="182535"/>
                    <a:pt x="394093" y="272350"/>
                    <a:pt x="343631" y="379098"/>
                  </a:cubicBezTo>
                  <a:cubicBezTo>
                    <a:pt x="264519" y="546331"/>
                    <a:pt x="150253" y="756847"/>
                    <a:pt x="106362" y="832166"/>
                  </a:cubicBezTo>
                  <a:cubicBezTo>
                    <a:pt x="93898" y="853570"/>
                    <a:pt x="80419" y="878699"/>
                    <a:pt x="67685" y="905995"/>
                  </a:cubicBezTo>
                  <a:cubicBezTo>
                    <a:pt x="39509" y="966549"/>
                    <a:pt x="15260" y="1037533"/>
                    <a:pt x="14515" y="1102557"/>
                  </a:cubicBezTo>
                  <a:cubicBezTo>
                    <a:pt x="13770" y="1166430"/>
                    <a:pt x="35851" y="1224816"/>
                    <a:pt x="99588" y="1261934"/>
                  </a:cubicBezTo>
                  <a:cubicBezTo>
                    <a:pt x="105210" y="1265253"/>
                    <a:pt x="111374" y="1268436"/>
                    <a:pt x="117876" y="1271484"/>
                  </a:cubicBezTo>
                  <a:cubicBezTo>
                    <a:pt x="208775" y="1313818"/>
                    <a:pt x="275288" y="1288350"/>
                    <a:pt x="323582" y="1241749"/>
                  </a:cubicBezTo>
                  <a:cubicBezTo>
                    <a:pt x="372892" y="1194200"/>
                    <a:pt x="403914" y="1124706"/>
                    <a:pt x="422540" y="1081492"/>
                  </a:cubicBezTo>
                  <a:cubicBezTo>
                    <a:pt x="441642" y="1037398"/>
                    <a:pt x="460268" y="1001635"/>
                    <a:pt x="482350" y="968039"/>
                  </a:cubicBezTo>
                  <a:cubicBezTo>
                    <a:pt x="504498" y="934375"/>
                    <a:pt x="529965" y="902947"/>
                    <a:pt x="562681" y="8674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6" name="Google Shape;1276;p36"/>
            <p:cNvSpPr/>
            <p:nvPr/>
          </p:nvSpPr>
          <p:spPr>
            <a:xfrm>
              <a:off x="3865160" y="2215282"/>
              <a:ext cx="231956" cy="157666"/>
            </a:xfrm>
            <a:custGeom>
              <a:avLst/>
              <a:gdLst/>
              <a:ahLst/>
              <a:cxnLst/>
              <a:rect l="l" t="t" r="r" b="b"/>
              <a:pathLst>
                <a:path w="231956" h="157666" extrusionOk="0">
                  <a:moveTo>
                    <a:pt x="223519" y="84259"/>
                  </a:moveTo>
                  <a:cubicBezTo>
                    <a:pt x="241671" y="94622"/>
                    <a:pt x="231511" y="164387"/>
                    <a:pt x="183489" y="157140"/>
                  </a:cubicBezTo>
                  <a:cubicBezTo>
                    <a:pt x="135466" y="149892"/>
                    <a:pt x="6841" y="23705"/>
                    <a:pt x="880" y="9075"/>
                  </a:cubicBezTo>
                  <a:cubicBezTo>
                    <a:pt x="-5081" y="-5556"/>
                    <a:pt x="19778" y="-2101"/>
                    <a:pt x="59130" y="16593"/>
                  </a:cubicBezTo>
                  <a:cubicBezTo>
                    <a:pt x="98552" y="35220"/>
                    <a:pt x="108576" y="26279"/>
                    <a:pt x="114671" y="21131"/>
                  </a:cubicBezTo>
                  <a:cubicBezTo>
                    <a:pt x="120768" y="16051"/>
                    <a:pt x="159918" y="33256"/>
                    <a:pt x="223452" y="843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7" name="Google Shape;1277;p36"/>
            <p:cNvSpPr/>
            <p:nvPr/>
          </p:nvSpPr>
          <p:spPr>
            <a:xfrm>
              <a:off x="3857864" y="2207946"/>
              <a:ext cx="246515" cy="172334"/>
            </a:xfrm>
            <a:custGeom>
              <a:avLst/>
              <a:gdLst/>
              <a:ahLst/>
              <a:cxnLst/>
              <a:rect l="l" t="t" r="r" b="b"/>
              <a:pathLst>
                <a:path w="246515" h="172334" extrusionOk="0">
                  <a:moveTo>
                    <a:pt x="234878" y="85566"/>
                  </a:moveTo>
                  <a:cubicBezTo>
                    <a:pt x="241991" y="89968"/>
                    <a:pt x="245919" y="99654"/>
                    <a:pt x="246461" y="111101"/>
                  </a:cubicBezTo>
                  <a:cubicBezTo>
                    <a:pt x="246800" y="119026"/>
                    <a:pt x="245580" y="127899"/>
                    <a:pt x="242736" y="136366"/>
                  </a:cubicBezTo>
                  <a:cubicBezTo>
                    <a:pt x="239823" y="144968"/>
                    <a:pt x="235150" y="153231"/>
                    <a:pt x="228580" y="159666"/>
                  </a:cubicBezTo>
                  <a:cubicBezTo>
                    <a:pt x="219232" y="168810"/>
                    <a:pt x="206363" y="174229"/>
                    <a:pt x="189700" y="171722"/>
                  </a:cubicBezTo>
                  <a:cubicBezTo>
                    <a:pt x="169651" y="168674"/>
                    <a:pt x="137681" y="147338"/>
                    <a:pt x="105779" y="121464"/>
                  </a:cubicBezTo>
                  <a:cubicBezTo>
                    <a:pt x="56062" y="81163"/>
                    <a:pt x="5330" y="28737"/>
                    <a:pt x="1402" y="19119"/>
                  </a:cubicBezTo>
                  <a:cubicBezTo>
                    <a:pt x="182" y="16139"/>
                    <a:pt x="-224" y="13362"/>
                    <a:pt x="114" y="10856"/>
                  </a:cubicBezTo>
                  <a:cubicBezTo>
                    <a:pt x="725" y="5911"/>
                    <a:pt x="3637" y="2660"/>
                    <a:pt x="8581" y="1034"/>
                  </a:cubicBezTo>
                  <a:cubicBezTo>
                    <a:pt x="11697" y="-49"/>
                    <a:pt x="15761" y="-253"/>
                    <a:pt x="20502" y="289"/>
                  </a:cubicBezTo>
                  <a:cubicBezTo>
                    <a:pt x="31611" y="1576"/>
                    <a:pt x="48680" y="7401"/>
                    <a:pt x="69541" y="17290"/>
                  </a:cubicBezTo>
                  <a:cubicBezTo>
                    <a:pt x="104288" y="33750"/>
                    <a:pt x="112349" y="27044"/>
                    <a:pt x="117158" y="22980"/>
                  </a:cubicBezTo>
                  <a:lnTo>
                    <a:pt x="117361" y="22845"/>
                  </a:lnTo>
                  <a:cubicBezTo>
                    <a:pt x="117361" y="22845"/>
                    <a:pt x="118038" y="22370"/>
                    <a:pt x="118377" y="22167"/>
                  </a:cubicBezTo>
                  <a:cubicBezTo>
                    <a:pt x="119055" y="21761"/>
                    <a:pt x="119867" y="21490"/>
                    <a:pt x="120612" y="21354"/>
                  </a:cubicBezTo>
                  <a:cubicBezTo>
                    <a:pt x="128198" y="19526"/>
                    <a:pt x="143574" y="23928"/>
                    <a:pt x="165181" y="36459"/>
                  </a:cubicBezTo>
                  <a:cubicBezTo>
                    <a:pt x="183198" y="46890"/>
                    <a:pt x="206633" y="62943"/>
                    <a:pt x="234878" y="85566"/>
                  </a:cubicBezTo>
                  <a:lnTo>
                    <a:pt x="234878" y="85566"/>
                  </a:lnTo>
                  <a:close/>
                  <a:moveTo>
                    <a:pt x="231899" y="111711"/>
                  </a:moveTo>
                  <a:cubicBezTo>
                    <a:pt x="231627" y="104870"/>
                    <a:pt x="229934" y="99519"/>
                    <a:pt x="227157" y="97893"/>
                  </a:cubicBezTo>
                  <a:lnTo>
                    <a:pt x="226208" y="97216"/>
                  </a:lnTo>
                  <a:cubicBezTo>
                    <a:pt x="198438" y="74932"/>
                    <a:pt x="175408" y="59150"/>
                    <a:pt x="157866" y="48990"/>
                  </a:cubicBezTo>
                  <a:cubicBezTo>
                    <a:pt x="138426" y="37678"/>
                    <a:pt x="127927" y="32937"/>
                    <a:pt x="126708" y="34021"/>
                  </a:cubicBezTo>
                  <a:lnTo>
                    <a:pt x="126505" y="34156"/>
                  </a:lnTo>
                  <a:cubicBezTo>
                    <a:pt x="119055" y="40387"/>
                    <a:pt x="106524" y="50886"/>
                    <a:pt x="63310" y="30431"/>
                  </a:cubicBezTo>
                  <a:cubicBezTo>
                    <a:pt x="43939" y="21287"/>
                    <a:pt x="28427" y="15936"/>
                    <a:pt x="18809" y="14784"/>
                  </a:cubicBezTo>
                  <a:cubicBezTo>
                    <a:pt x="17455" y="14649"/>
                    <a:pt x="16303" y="14581"/>
                    <a:pt x="15422" y="14581"/>
                  </a:cubicBezTo>
                  <a:cubicBezTo>
                    <a:pt x="21451" y="25147"/>
                    <a:pt x="68390" y="72358"/>
                    <a:pt x="114991" y="110153"/>
                  </a:cubicBezTo>
                  <a:cubicBezTo>
                    <a:pt x="145132" y="134605"/>
                    <a:pt x="174731" y="154654"/>
                    <a:pt x="191868" y="157295"/>
                  </a:cubicBezTo>
                  <a:cubicBezTo>
                    <a:pt x="203382" y="158989"/>
                    <a:pt x="212120" y="155466"/>
                    <a:pt x="218352" y="149303"/>
                  </a:cubicBezTo>
                  <a:cubicBezTo>
                    <a:pt x="223161" y="144561"/>
                    <a:pt x="226683" y="138330"/>
                    <a:pt x="228918" y="131692"/>
                  </a:cubicBezTo>
                  <a:cubicBezTo>
                    <a:pt x="231221" y="124919"/>
                    <a:pt x="232169" y="117874"/>
                    <a:pt x="231899" y="1117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8" name="Google Shape;1278;p36"/>
            <p:cNvSpPr/>
            <p:nvPr/>
          </p:nvSpPr>
          <p:spPr>
            <a:xfrm rot="-4272180">
              <a:off x="4345686" y="2660301"/>
              <a:ext cx="92604" cy="26914"/>
            </a:xfrm>
            <a:custGeom>
              <a:avLst/>
              <a:gdLst/>
              <a:ahLst/>
              <a:cxnLst/>
              <a:rect l="l" t="t" r="r" b="b"/>
              <a:pathLst>
                <a:path w="92523" h="26890" extrusionOk="0">
                  <a:moveTo>
                    <a:pt x="0" y="0"/>
                  </a:moveTo>
                  <a:lnTo>
                    <a:pt x="92524" y="0"/>
                  </a:lnTo>
                  <a:lnTo>
                    <a:pt x="92524" y="26890"/>
                  </a:lnTo>
                  <a:lnTo>
                    <a:pt x="0" y="2689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9" name="Google Shape;1279;p36"/>
            <p:cNvSpPr/>
            <p:nvPr/>
          </p:nvSpPr>
          <p:spPr>
            <a:xfrm>
              <a:off x="4357642" y="2618787"/>
              <a:ext cx="70022" cy="110933"/>
            </a:xfrm>
            <a:custGeom>
              <a:avLst/>
              <a:gdLst/>
              <a:ahLst/>
              <a:cxnLst/>
              <a:rect l="l" t="t" r="r" b="b"/>
              <a:pathLst>
                <a:path w="70022" h="110933" extrusionOk="0">
                  <a:moveTo>
                    <a:pt x="53516" y="20639"/>
                  </a:moveTo>
                  <a:lnTo>
                    <a:pt x="41798" y="16643"/>
                  </a:lnTo>
                  <a:lnTo>
                    <a:pt x="16601" y="90404"/>
                  </a:lnTo>
                  <a:lnTo>
                    <a:pt x="28251" y="94400"/>
                  </a:lnTo>
                  <a:lnTo>
                    <a:pt x="53516" y="20639"/>
                  </a:lnTo>
                  <a:lnTo>
                    <a:pt x="53516" y="20639"/>
                  </a:lnTo>
                  <a:close/>
                  <a:moveTo>
                    <a:pt x="39630" y="454"/>
                  </a:moveTo>
                  <a:lnTo>
                    <a:pt x="65098" y="9192"/>
                  </a:lnTo>
                  <a:cubicBezTo>
                    <a:pt x="68891" y="10479"/>
                    <a:pt x="70923" y="14610"/>
                    <a:pt x="69636" y="18404"/>
                  </a:cubicBezTo>
                  <a:lnTo>
                    <a:pt x="39698" y="105983"/>
                  </a:lnTo>
                  <a:cubicBezTo>
                    <a:pt x="38411" y="109776"/>
                    <a:pt x="34280" y="111876"/>
                    <a:pt x="30418" y="110521"/>
                  </a:cubicBezTo>
                  <a:lnTo>
                    <a:pt x="4951" y="101784"/>
                  </a:lnTo>
                  <a:cubicBezTo>
                    <a:pt x="1158" y="100497"/>
                    <a:pt x="-942" y="96365"/>
                    <a:pt x="413" y="92504"/>
                  </a:cubicBezTo>
                  <a:lnTo>
                    <a:pt x="30351" y="4925"/>
                  </a:lnTo>
                  <a:cubicBezTo>
                    <a:pt x="31638" y="1131"/>
                    <a:pt x="35770" y="-900"/>
                    <a:pt x="39563" y="3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0" name="Google Shape;1280;p36"/>
            <p:cNvSpPr/>
            <p:nvPr/>
          </p:nvSpPr>
          <p:spPr>
            <a:xfrm rot="-3936922">
              <a:off x="4295325" y="2789140"/>
              <a:ext cx="92442" cy="26867"/>
            </a:xfrm>
            <a:custGeom>
              <a:avLst/>
              <a:gdLst/>
              <a:ahLst/>
              <a:cxnLst/>
              <a:rect l="l" t="t" r="r" b="b"/>
              <a:pathLst>
                <a:path w="92523" h="26890" extrusionOk="0">
                  <a:moveTo>
                    <a:pt x="0" y="0"/>
                  </a:moveTo>
                  <a:lnTo>
                    <a:pt x="92524" y="0"/>
                  </a:lnTo>
                  <a:lnTo>
                    <a:pt x="92524" y="26890"/>
                  </a:lnTo>
                  <a:lnTo>
                    <a:pt x="0" y="2689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1" name="Google Shape;1281;p36"/>
            <p:cNvSpPr/>
            <p:nvPr/>
          </p:nvSpPr>
          <p:spPr>
            <a:xfrm>
              <a:off x="4302357" y="2747034"/>
              <a:ext cx="77256" cy="109904"/>
            </a:xfrm>
            <a:custGeom>
              <a:avLst/>
              <a:gdLst/>
              <a:ahLst/>
              <a:cxnLst/>
              <a:rect l="l" t="t" r="r" b="b"/>
              <a:pathLst>
                <a:path w="77256" h="109904" extrusionOk="0">
                  <a:moveTo>
                    <a:pt x="60303" y="22034"/>
                  </a:moveTo>
                  <a:lnTo>
                    <a:pt x="49060" y="16954"/>
                  </a:lnTo>
                  <a:lnTo>
                    <a:pt x="16886" y="87938"/>
                  </a:lnTo>
                  <a:lnTo>
                    <a:pt x="28129" y="93018"/>
                  </a:lnTo>
                  <a:lnTo>
                    <a:pt x="60303" y="22034"/>
                  </a:lnTo>
                  <a:lnTo>
                    <a:pt x="60303" y="22034"/>
                  </a:lnTo>
                  <a:close/>
                  <a:moveTo>
                    <a:pt x="48449" y="630"/>
                  </a:moveTo>
                  <a:lnTo>
                    <a:pt x="72969" y="11738"/>
                  </a:lnTo>
                  <a:cubicBezTo>
                    <a:pt x="76627" y="13364"/>
                    <a:pt x="78252" y="17699"/>
                    <a:pt x="76627" y="21357"/>
                  </a:cubicBezTo>
                  <a:lnTo>
                    <a:pt x="38425" y="105617"/>
                  </a:lnTo>
                  <a:cubicBezTo>
                    <a:pt x="36799" y="109274"/>
                    <a:pt x="32464" y="110900"/>
                    <a:pt x="28807" y="109274"/>
                  </a:cubicBezTo>
                  <a:lnTo>
                    <a:pt x="4287" y="98166"/>
                  </a:lnTo>
                  <a:cubicBezTo>
                    <a:pt x="630" y="96541"/>
                    <a:pt x="-995" y="92205"/>
                    <a:pt x="630" y="88548"/>
                  </a:cubicBezTo>
                  <a:lnTo>
                    <a:pt x="38832" y="4288"/>
                  </a:lnTo>
                  <a:cubicBezTo>
                    <a:pt x="40457" y="630"/>
                    <a:pt x="44792" y="-996"/>
                    <a:pt x="48449" y="6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2" name="Google Shape;1282;p36"/>
            <p:cNvSpPr/>
            <p:nvPr/>
          </p:nvSpPr>
          <p:spPr>
            <a:xfrm rot="-3936922">
              <a:off x="4226987" y="2929770"/>
              <a:ext cx="92442" cy="26867"/>
            </a:xfrm>
            <a:custGeom>
              <a:avLst/>
              <a:gdLst/>
              <a:ahLst/>
              <a:cxnLst/>
              <a:rect l="l" t="t" r="r" b="b"/>
              <a:pathLst>
                <a:path w="92523" h="26890" extrusionOk="0">
                  <a:moveTo>
                    <a:pt x="0" y="0"/>
                  </a:moveTo>
                  <a:lnTo>
                    <a:pt x="92524" y="0"/>
                  </a:lnTo>
                  <a:lnTo>
                    <a:pt x="92524" y="26890"/>
                  </a:lnTo>
                  <a:lnTo>
                    <a:pt x="0" y="2689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3" name="Google Shape;1283;p36"/>
            <p:cNvSpPr/>
            <p:nvPr/>
          </p:nvSpPr>
          <p:spPr>
            <a:xfrm>
              <a:off x="4234082" y="2887648"/>
              <a:ext cx="77257" cy="109904"/>
            </a:xfrm>
            <a:custGeom>
              <a:avLst/>
              <a:gdLst/>
              <a:ahLst/>
              <a:cxnLst/>
              <a:rect l="l" t="t" r="r" b="b"/>
              <a:pathLst>
                <a:path w="77257" h="109904" extrusionOk="0">
                  <a:moveTo>
                    <a:pt x="60304" y="22034"/>
                  </a:moveTo>
                  <a:lnTo>
                    <a:pt x="49060" y="16954"/>
                  </a:lnTo>
                  <a:lnTo>
                    <a:pt x="16886" y="87938"/>
                  </a:lnTo>
                  <a:lnTo>
                    <a:pt x="28130" y="93018"/>
                  </a:lnTo>
                  <a:lnTo>
                    <a:pt x="60304" y="22034"/>
                  </a:lnTo>
                  <a:lnTo>
                    <a:pt x="60304" y="22034"/>
                  </a:lnTo>
                  <a:close/>
                  <a:moveTo>
                    <a:pt x="48450" y="630"/>
                  </a:moveTo>
                  <a:lnTo>
                    <a:pt x="72970" y="11738"/>
                  </a:lnTo>
                  <a:cubicBezTo>
                    <a:pt x="76628" y="13364"/>
                    <a:pt x="78253" y="17699"/>
                    <a:pt x="76628" y="21356"/>
                  </a:cubicBezTo>
                  <a:lnTo>
                    <a:pt x="38426" y="105617"/>
                  </a:lnTo>
                  <a:cubicBezTo>
                    <a:pt x="36800" y="109275"/>
                    <a:pt x="32465" y="110900"/>
                    <a:pt x="28807" y="109275"/>
                  </a:cubicBezTo>
                  <a:lnTo>
                    <a:pt x="4288" y="98166"/>
                  </a:lnTo>
                  <a:cubicBezTo>
                    <a:pt x="630" y="96541"/>
                    <a:pt x="-995" y="92206"/>
                    <a:pt x="630" y="88548"/>
                  </a:cubicBezTo>
                  <a:lnTo>
                    <a:pt x="38832" y="4288"/>
                  </a:lnTo>
                  <a:cubicBezTo>
                    <a:pt x="40457" y="630"/>
                    <a:pt x="44792" y="-995"/>
                    <a:pt x="48450" y="6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4" name="Google Shape;1284;p36"/>
            <p:cNvSpPr/>
            <p:nvPr/>
          </p:nvSpPr>
          <p:spPr>
            <a:xfrm rot="-3813788">
              <a:off x="4088193" y="2793698"/>
              <a:ext cx="92479" cy="26877"/>
            </a:xfrm>
            <a:custGeom>
              <a:avLst/>
              <a:gdLst/>
              <a:ahLst/>
              <a:cxnLst/>
              <a:rect l="l" t="t" r="r" b="b"/>
              <a:pathLst>
                <a:path w="92523" h="26890" extrusionOk="0">
                  <a:moveTo>
                    <a:pt x="0" y="0"/>
                  </a:moveTo>
                  <a:lnTo>
                    <a:pt x="92524" y="0"/>
                  </a:lnTo>
                  <a:lnTo>
                    <a:pt x="92524" y="26890"/>
                  </a:lnTo>
                  <a:lnTo>
                    <a:pt x="0" y="2689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5" name="Google Shape;1285;p36"/>
            <p:cNvSpPr/>
            <p:nvPr/>
          </p:nvSpPr>
          <p:spPr>
            <a:xfrm>
              <a:off x="4094780" y="2752570"/>
              <a:ext cx="79890" cy="109466"/>
            </a:xfrm>
            <a:custGeom>
              <a:avLst/>
              <a:gdLst/>
              <a:ahLst/>
              <a:cxnLst/>
              <a:rect l="l" t="t" r="r" b="b"/>
              <a:pathLst>
                <a:path w="79890" h="109466" extrusionOk="0">
                  <a:moveTo>
                    <a:pt x="62784" y="22594"/>
                  </a:moveTo>
                  <a:lnTo>
                    <a:pt x="51744" y="17107"/>
                  </a:lnTo>
                  <a:lnTo>
                    <a:pt x="17064" y="86873"/>
                  </a:lnTo>
                  <a:lnTo>
                    <a:pt x="28105" y="92359"/>
                  </a:lnTo>
                  <a:lnTo>
                    <a:pt x="62784" y="22526"/>
                  </a:lnTo>
                  <a:lnTo>
                    <a:pt x="62784" y="22526"/>
                  </a:lnTo>
                  <a:close/>
                  <a:moveTo>
                    <a:pt x="51744" y="783"/>
                  </a:moveTo>
                  <a:lnTo>
                    <a:pt x="75856" y="12772"/>
                  </a:lnTo>
                  <a:cubicBezTo>
                    <a:pt x="79446" y="14534"/>
                    <a:pt x="80936" y="18936"/>
                    <a:pt x="79107" y="22526"/>
                  </a:cubicBezTo>
                  <a:lnTo>
                    <a:pt x="37926" y="105432"/>
                  </a:lnTo>
                  <a:cubicBezTo>
                    <a:pt x="36165" y="109021"/>
                    <a:pt x="31762" y="110512"/>
                    <a:pt x="28172" y="108683"/>
                  </a:cubicBezTo>
                  <a:lnTo>
                    <a:pt x="4059" y="96694"/>
                  </a:lnTo>
                  <a:cubicBezTo>
                    <a:pt x="469" y="94865"/>
                    <a:pt x="-1021" y="90530"/>
                    <a:pt x="740" y="86940"/>
                  </a:cubicBezTo>
                  <a:lnTo>
                    <a:pt x="41922" y="4035"/>
                  </a:lnTo>
                  <a:cubicBezTo>
                    <a:pt x="43683" y="445"/>
                    <a:pt x="48086" y="-1045"/>
                    <a:pt x="51676" y="7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6" name="Google Shape;1286;p36"/>
            <p:cNvSpPr/>
            <p:nvPr/>
          </p:nvSpPr>
          <p:spPr>
            <a:xfrm rot="-3813788">
              <a:off x="4164495" y="2641932"/>
              <a:ext cx="92479" cy="26877"/>
            </a:xfrm>
            <a:custGeom>
              <a:avLst/>
              <a:gdLst/>
              <a:ahLst/>
              <a:cxnLst/>
              <a:rect l="l" t="t" r="r" b="b"/>
              <a:pathLst>
                <a:path w="92523" h="26890" extrusionOk="0">
                  <a:moveTo>
                    <a:pt x="0" y="0"/>
                  </a:moveTo>
                  <a:lnTo>
                    <a:pt x="92524" y="0"/>
                  </a:lnTo>
                  <a:lnTo>
                    <a:pt x="92524" y="26890"/>
                  </a:lnTo>
                  <a:lnTo>
                    <a:pt x="0" y="2689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7" name="Google Shape;1287;p36"/>
            <p:cNvSpPr/>
            <p:nvPr/>
          </p:nvSpPr>
          <p:spPr>
            <a:xfrm>
              <a:off x="4171343" y="2601119"/>
              <a:ext cx="79866" cy="109422"/>
            </a:xfrm>
            <a:custGeom>
              <a:avLst/>
              <a:gdLst/>
              <a:ahLst/>
              <a:cxnLst/>
              <a:rect l="l" t="t" r="r" b="b"/>
              <a:pathLst>
                <a:path w="79866" h="109422" extrusionOk="0">
                  <a:moveTo>
                    <a:pt x="62759" y="22593"/>
                  </a:moveTo>
                  <a:lnTo>
                    <a:pt x="51719" y="17107"/>
                  </a:lnTo>
                  <a:lnTo>
                    <a:pt x="16971" y="86940"/>
                  </a:lnTo>
                  <a:lnTo>
                    <a:pt x="28012" y="92426"/>
                  </a:lnTo>
                  <a:lnTo>
                    <a:pt x="62691" y="22593"/>
                  </a:lnTo>
                  <a:lnTo>
                    <a:pt x="62691" y="22593"/>
                  </a:lnTo>
                  <a:close/>
                  <a:moveTo>
                    <a:pt x="51719" y="783"/>
                  </a:moveTo>
                  <a:lnTo>
                    <a:pt x="75832" y="12772"/>
                  </a:lnTo>
                  <a:cubicBezTo>
                    <a:pt x="79421" y="14533"/>
                    <a:pt x="80912" y="18936"/>
                    <a:pt x="79083" y="22526"/>
                  </a:cubicBezTo>
                  <a:lnTo>
                    <a:pt x="37902" y="105364"/>
                  </a:lnTo>
                  <a:cubicBezTo>
                    <a:pt x="36140" y="108953"/>
                    <a:pt x="31738" y="110444"/>
                    <a:pt x="28148" y="108683"/>
                  </a:cubicBezTo>
                  <a:lnTo>
                    <a:pt x="4035" y="96694"/>
                  </a:lnTo>
                  <a:cubicBezTo>
                    <a:pt x="445" y="94933"/>
                    <a:pt x="-1045" y="90530"/>
                    <a:pt x="783" y="86873"/>
                  </a:cubicBezTo>
                  <a:lnTo>
                    <a:pt x="41965" y="4035"/>
                  </a:lnTo>
                  <a:cubicBezTo>
                    <a:pt x="43794" y="445"/>
                    <a:pt x="48129" y="-1045"/>
                    <a:pt x="51786" y="7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8" name="Google Shape;1288;p36"/>
            <p:cNvSpPr/>
            <p:nvPr/>
          </p:nvSpPr>
          <p:spPr>
            <a:xfrm rot="-3813788">
              <a:off x="4153598" y="3076555"/>
              <a:ext cx="92479" cy="26877"/>
            </a:xfrm>
            <a:custGeom>
              <a:avLst/>
              <a:gdLst/>
              <a:ahLst/>
              <a:cxnLst/>
              <a:rect l="l" t="t" r="r" b="b"/>
              <a:pathLst>
                <a:path w="92523" h="26890" extrusionOk="0">
                  <a:moveTo>
                    <a:pt x="0" y="0"/>
                  </a:moveTo>
                  <a:lnTo>
                    <a:pt x="92524" y="0"/>
                  </a:lnTo>
                  <a:lnTo>
                    <a:pt x="92524" y="26890"/>
                  </a:lnTo>
                  <a:lnTo>
                    <a:pt x="0" y="2689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9" name="Google Shape;1289;p36"/>
            <p:cNvSpPr/>
            <p:nvPr/>
          </p:nvSpPr>
          <p:spPr>
            <a:xfrm>
              <a:off x="4160481" y="3035831"/>
              <a:ext cx="79891" cy="109466"/>
            </a:xfrm>
            <a:custGeom>
              <a:avLst/>
              <a:gdLst/>
              <a:ahLst/>
              <a:cxnLst/>
              <a:rect l="l" t="t" r="r" b="b"/>
              <a:pathLst>
                <a:path w="79891" h="109466" extrusionOk="0">
                  <a:moveTo>
                    <a:pt x="62784" y="22593"/>
                  </a:moveTo>
                  <a:lnTo>
                    <a:pt x="51743" y="17107"/>
                  </a:lnTo>
                  <a:lnTo>
                    <a:pt x="17064" y="86940"/>
                  </a:lnTo>
                  <a:lnTo>
                    <a:pt x="28105" y="92427"/>
                  </a:lnTo>
                  <a:lnTo>
                    <a:pt x="62784" y="22661"/>
                  </a:lnTo>
                  <a:lnTo>
                    <a:pt x="62784" y="22661"/>
                  </a:lnTo>
                  <a:close/>
                  <a:moveTo>
                    <a:pt x="51743" y="783"/>
                  </a:moveTo>
                  <a:lnTo>
                    <a:pt x="75857" y="12772"/>
                  </a:lnTo>
                  <a:cubicBezTo>
                    <a:pt x="79446" y="14534"/>
                    <a:pt x="80937" y="18936"/>
                    <a:pt x="79108" y="22526"/>
                  </a:cubicBezTo>
                  <a:lnTo>
                    <a:pt x="37926" y="105432"/>
                  </a:lnTo>
                  <a:cubicBezTo>
                    <a:pt x="36164" y="109021"/>
                    <a:pt x="31762" y="110512"/>
                    <a:pt x="28172" y="108683"/>
                  </a:cubicBezTo>
                  <a:lnTo>
                    <a:pt x="4059" y="96694"/>
                  </a:lnTo>
                  <a:cubicBezTo>
                    <a:pt x="470" y="94933"/>
                    <a:pt x="-1021" y="90530"/>
                    <a:pt x="740" y="86940"/>
                  </a:cubicBezTo>
                  <a:lnTo>
                    <a:pt x="41922" y="4035"/>
                  </a:lnTo>
                  <a:cubicBezTo>
                    <a:pt x="43684" y="445"/>
                    <a:pt x="48086" y="-1045"/>
                    <a:pt x="51676" y="7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0" name="Google Shape;1290;p36"/>
            <p:cNvSpPr/>
            <p:nvPr/>
          </p:nvSpPr>
          <p:spPr>
            <a:xfrm>
              <a:off x="4041498" y="3479213"/>
              <a:ext cx="112649" cy="112717"/>
            </a:xfrm>
            <a:custGeom>
              <a:avLst/>
              <a:gdLst/>
              <a:ahLst/>
              <a:cxnLst/>
              <a:rect l="l" t="t" r="r" b="b"/>
              <a:pathLst>
                <a:path w="112649" h="112717" extrusionOk="0">
                  <a:moveTo>
                    <a:pt x="48129" y="97371"/>
                  </a:moveTo>
                  <a:cubicBezTo>
                    <a:pt x="48467" y="97371"/>
                    <a:pt x="48874" y="97507"/>
                    <a:pt x="49213" y="97574"/>
                  </a:cubicBezTo>
                  <a:cubicBezTo>
                    <a:pt x="60320" y="99471"/>
                    <a:pt x="71226" y="96762"/>
                    <a:pt x="79895" y="90733"/>
                  </a:cubicBezTo>
                  <a:cubicBezTo>
                    <a:pt x="88566" y="84773"/>
                    <a:pt x="95000" y="75561"/>
                    <a:pt x="97236" y="64453"/>
                  </a:cubicBezTo>
                  <a:cubicBezTo>
                    <a:pt x="97236" y="64114"/>
                    <a:pt x="97371" y="63708"/>
                    <a:pt x="97439" y="63369"/>
                  </a:cubicBezTo>
                  <a:cubicBezTo>
                    <a:pt x="99335" y="52261"/>
                    <a:pt x="96626" y="41356"/>
                    <a:pt x="90666" y="32686"/>
                  </a:cubicBezTo>
                  <a:cubicBezTo>
                    <a:pt x="84570" y="23881"/>
                    <a:pt x="75154" y="17311"/>
                    <a:pt x="63843" y="15278"/>
                  </a:cubicBezTo>
                  <a:cubicBezTo>
                    <a:pt x="52532" y="13179"/>
                    <a:pt x="41423" y="15956"/>
                    <a:pt x="32550" y="21984"/>
                  </a:cubicBezTo>
                  <a:cubicBezTo>
                    <a:pt x="23745" y="28080"/>
                    <a:pt x="17242" y="37495"/>
                    <a:pt x="15143" y="48806"/>
                  </a:cubicBezTo>
                  <a:cubicBezTo>
                    <a:pt x="13043" y="60118"/>
                    <a:pt x="15752" y="71226"/>
                    <a:pt x="21848" y="80031"/>
                  </a:cubicBezTo>
                  <a:cubicBezTo>
                    <a:pt x="27809" y="88701"/>
                    <a:pt x="37088" y="95136"/>
                    <a:pt x="48129" y="97371"/>
                  </a:cubicBezTo>
                  <a:lnTo>
                    <a:pt x="48129" y="97371"/>
                  </a:lnTo>
                  <a:close/>
                  <a:moveTo>
                    <a:pt x="88227" y="102722"/>
                  </a:moveTo>
                  <a:cubicBezTo>
                    <a:pt x="76373" y="110918"/>
                    <a:pt x="61404" y="114576"/>
                    <a:pt x="46164" y="111798"/>
                  </a:cubicBezTo>
                  <a:lnTo>
                    <a:pt x="46164" y="111798"/>
                  </a:lnTo>
                  <a:cubicBezTo>
                    <a:pt x="30924" y="108954"/>
                    <a:pt x="18191" y="100216"/>
                    <a:pt x="9995" y="88295"/>
                  </a:cubicBezTo>
                  <a:cubicBezTo>
                    <a:pt x="1800" y="76442"/>
                    <a:pt x="-1858" y="61405"/>
                    <a:pt x="919" y="46165"/>
                  </a:cubicBezTo>
                  <a:cubicBezTo>
                    <a:pt x="3695" y="30925"/>
                    <a:pt x="12501" y="18191"/>
                    <a:pt x="24354" y="9995"/>
                  </a:cubicBezTo>
                  <a:cubicBezTo>
                    <a:pt x="36208" y="1799"/>
                    <a:pt x="51244" y="-1858"/>
                    <a:pt x="66484" y="919"/>
                  </a:cubicBezTo>
                  <a:cubicBezTo>
                    <a:pt x="81724" y="3764"/>
                    <a:pt x="94458" y="12501"/>
                    <a:pt x="102654" y="24355"/>
                  </a:cubicBezTo>
                  <a:cubicBezTo>
                    <a:pt x="110850" y="36208"/>
                    <a:pt x="114507" y="51245"/>
                    <a:pt x="111731" y="66485"/>
                  </a:cubicBezTo>
                  <a:lnTo>
                    <a:pt x="111731" y="66485"/>
                  </a:lnTo>
                  <a:cubicBezTo>
                    <a:pt x="108886" y="81792"/>
                    <a:pt x="100148" y="94526"/>
                    <a:pt x="88294" y="1027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1" name="Google Shape;1291;p36"/>
            <p:cNvSpPr/>
            <p:nvPr/>
          </p:nvSpPr>
          <p:spPr>
            <a:xfrm>
              <a:off x="3936915" y="3425972"/>
              <a:ext cx="95383" cy="95383"/>
            </a:xfrm>
            <a:custGeom>
              <a:avLst/>
              <a:gdLst/>
              <a:ahLst/>
              <a:cxnLst/>
              <a:rect l="l" t="t" r="r" b="b"/>
              <a:pathLst>
                <a:path w="95383" h="95383" extrusionOk="0">
                  <a:moveTo>
                    <a:pt x="41088" y="80170"/>
                  </a:moveTo>
                  <a:lnTo>
                    <a:pt x="42171" y="80373"/>
                  </a:lnTo>
                  <a:cubicBezTo>
                    <a:pt x="50977" y="81863"/>
                    <a:pt x="59579" y="79696"/>
                    <a:pt x="66420" y="74954"/>
                  </a:cubicBezTo>
                  <a:cubicBezTo>
                    <a:pt x="73261" y="70213"/>
                    <a:pt x="78341" y="62966"/>
                    <a:pt x="80103" y="54228"/>
                  </a:cubicBezTo>
                  <a:lnTo>
                    <a:pt x="80305" y="53144"/>
                  </a:lnTo>
                  <a:cubicBezTo>
                    <a:pt x="81796" y="44406"/>
                    <a:pt x="79628" y="35805"/>
                    <a:pt x="74887" y="28896"/>
                  </a:cubicBezTo>
                  <a:cubicBezTo>
                    <a:pt x="70077" y="21919"/>
                    <a:pt x="62627" y="16772"/>
                    <a:pt x="53619" y="15078"/>
                  </a:cubicBezTo>
                  <a:cubicBezTo>
                    <a:pt x="44677" y="13452"/>
                    <a:pt x="35872" y="15552"/>
                    <a:pt x="28828" y="20361"/>
                  </a:cubicBezTo>
                  <a:cubicBezTo>
                    <a:pt x="21851" y="25170"/>
                    <a:pt x="16703" y="32621"/>
                    <a:pt x="15010" y="41562"/>
                  </a:cubicBezTo>
                  <a:cubicBezTo>
                    <a:pt x="13385" y="50503"/>
                    <a:pt x="15552" y="59376"/>
                    <a:pt x="20361" y="66352"/>
                  </a:cubicBezTo>
                  <a:cubicBezTo>
                    <a:pt x="25103" y="73193"/>
                    <a:pt x="32350" y="78341"/>
                    <a:pt x="41088" y="80034"/>
                  </a:cubicBezTo>
                  <a:lnTo>
                    <a:pt x="41088" y="80034"/>
                  </a:lnTo>
                  <a:close/>
                  <a:moveTo>
                    <a:pt x="74684" y="86943"/>
                  </a:moveTo>
                  <a:cubicBezTo>
                    <a:pt x="64659" y="93852"/>
                    <a:pt x="51993" y="96968"/>
                    <a:pt x="39056" y="94597"/>
                  </a:cubicBezTo>
                  <a:lnTo>
                    <a:pt x="39056" y="94597"/>
                  </a:lnTo>
                  <a:cubicBezTo>
                    <a:pt x="26118" y="92226"/>
                    <a:pt x="15349" y="84776"/>
                    <a:pt x="8440" y="74751"/>
                  </a:cubicBezTo>
                  <a:cubicBezTo>
                    <a:pt x="1531" y="64659"/>
                    <a:pt x="-1584" y="51993"/>
                    <a:pt x="786" y="39056"/>
                  </a:cubicBezTo>
                  <a:cubicBezTo>
                    <a:pt x="3157" y="26119"/>
                    <a:pt x="10608" y="15349"/>
                    <a:pt x="20632" y="8440"/>
                  </a:cubicBezTo>
                  <a:cubicBezTo>
                    <a:pt x="30657" y="1532"/>
                    <a:pt x="43391" y="-1584"/>
                    <a:pt x="56328" y="786"/>
                  </a:cubicBezTo>
                  <a:cubicBezTo>
                    <a:pt x="69265" y="3157"/>
                    <a:pt x="80035" y="10608"/>
                    <a:pt x="86943" y="20632"/>
                  </a:cubicBezTo>
                  <a:cubicBezTo>
                    <a:pt x="93852" y="30657"/>
                    <a:pt x="96968" y="43323"/>
                    <a:pt x="94597" y="56260"/>
                  </a:cubicBezTo>
                  <a:lnTo>
                    <a:pt x="94597" y="56260"/>
                  </a:lnTo>
                  <a:cubicBezTo>
                    <a:pt x="92226" y="69265"/>
                    <a:pt x="84776" y="79966"/>
                    <a:pt x="74751" y="869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2" name="Google Shape;1292;p36"/>
            <p:cNvSpPr/>
            <p:nvPr/>
          </p:nvSpPr>
          <p:spPr>
            <a:xfrm>
              <a:off x="4149598" y="3398947"/>
              <a:ext cx="95315" cy="95383"/>
            </a:xfrm>
            <a:custGeom>
              <a:avLst/>
              <a:gdLst/>
              <a:ahLst/>
              <a:cxnLst/>
              <a:rect l="l" t="t" r="r" b="b"/>
              <a:pathLst>
                <a:path w="95315" h="95383" extrusionOk="0">
                  <a:moveTo>
                    <a:pt x="41630" y="80305"/>
                  </a:moveTo>
                  <a:cubicBezTo>
                    <a:pt x="50570" y="81931"/>
                    <a:pt x="59376" y="79764"/>
                    <a:pt x="66352" y="74954"/>
                  </a:cubicBezTo>
                  <a:cubicBezTo>
                    <a:pt x="73194" y="70213"/>
                    <a:pt x="78341" y="62965"/>
                    <a:pt x="80034" y="54228"/>
                  </a:cubicBezTo>
                  <a:lnTo>
                    <a:pt x="80237" y="53144"/>
                  </a:lnTo>
                  <a:cubicBezTo>
                    <a:pt x="81727" y="44339"/>
                    <a:pt x="79560" y="35737"/>
                    <a:pt x="74819" y="28896"/>
                  </a:cubicBezTo>
                  <a:cubicBezTo>
                    <a:pt x="70077" y="22055"/>
                    <a:pt x="62830" y="16975"/>
                    <a:pt x="54092" y="15213"/>
                  </a:cubicBezTo>
                  <a:lnTo>
                    <a:pt x="53008" y="15010"/>
                  </a:lnTo>
                  <a:cubicBezTo>
                    <a:pt x="44204" y="13520"/>
                    <a:pt x="35601" y="15688"/>
                    <a:pt x="28760" y="20429"/>
                  </a:cubicBezTo>
                  <a:cubicBezTo>
                    <a:pt x="21783" y="25238"/>
                    <a:pt x="16636" y="32689"/>
                    <a:pt x="14942" y="41630"/>
                  </a:cubicBezTo>
                  <a:cubicBezTo>
                    <a:pt x="13317" y="50570"/>
                    <a:pt x="15485" y="59444"/>
                    <a:pt x="20293" y="66420"/>
                  </a:cubicBezTo>
                  <a:cubicBezTo>
                    <a:pt x="25102" y="73397"/>
                    <a:pt x="32554" y="78612"/>
                    <a:pt x="41562" y="80238"/>
                  </a:cubicBezTo>
                  <a:lnTo>
                    <a:pt x="41562" y="80238"/>
                  </a:lnTo>
                  <a:close/>
                  <a:moveTo>
                    <a:pt x="74684" y="86943"/>
                  </a:moveTo>
                  <a:cubicBezTo>
                    <a:pt x="64659" y="93852"/>
                    <a:pt x="51925" y="96968"/>
                    <a:pt x="39056" y="94597"/>
                  </a:cubicBezTo>
                  <a:cubicBezTo>
                    <a:pt x="26118" y="92226"/>
                    <a:pt x="15349" y="84776"/>
                    <a:pt x="8440" y="74751"/>
                  </a:cubicBezTo>
                  <a:cubicBezTo>
                    <a:pt x="1531" y="64659"/>
                    <a:pt x="-1584" y="51993"/>
                    <a:pt x="786" y="39056"/>
                  </a:cubicBezTo>
                  <a:cubicBezTo>
                    <a:pt x="3157" y="26118"/>
                    <a:pt x="10607" y="15349"/>
                    <a:pt x="20632" y="8440"/>
                  </a:cubicBezTo>
                  <a:cubicBezTo>
                    <a:pt x="30657" y="1531"/>
                    <a:pt x="43323" y="-1584"/>
                    <a:pt x="56260" y="786"/>
                  </a:cubicBezTo>
                  <a:lnTo>
                    <a:pt x="56260" y="786"/>
                  </a:lnTo>
                  <a:cubicBezTo>
                    <a:pt x="69197" y="3157"/>
                    <a:pt x="79899" y="10608"/>
                    <a:pt x="86875" y="20632"/>
                  </a:cubicBezTo>
                  <a:cubicBezTo>
                    <a:pt x="93784" y="30657"/>
                    <a:pt x="96900" y="43323"/>
                    <a:pt x="94529" y="56192"/>
                  </a:cubicBezTo>
                  <a:lnTo>
                    <a:pt x="94529" y="56192"/>
                  </a:lnTo>
                  <a:cubicBezTo>
                    <a:pt x="92158" y="69197"/>
                    <a:pt x="84708" y="79966"/>
                    <a:pt x="74684" y="868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3" name="Google Shape;1293;p36"/>
            <p:cNvSpPr/>
            <p:nvPr/>
          </p:nvSpPr>
          <p:spPr>
            <a:xfrm>
              <a:off x="4502661" y="2851157"/>
              <a:ext cx="79422" cy="336776"/>
            </a:xfrm>
            <a:custGeom>
              <a:avLst/>
              <a:gdLst/>
              <a:ahLst/>
              <a:cxnLst/>
              <a:rect l="l" t="t" r="r" b="b"/>
              <a:pathLst>
                <a:path w="79422" h="336776" extrusionOk="0">
                  <a:moveTo>
                    <a:pt x="1291" y="11451"/>
                  </a:moveTo>
                  <a:cubicBezTo>
                    <a:pt x="-1012" y="8132"/>
                    <a:pt x="-131" y="3594"/>
                    <a:pt x="3120" y="1291"/>
                  </a:cubicBezTo>
                  <a:cubicBezTo>
                    <a:pt x="6438" y="-1012"/>
                    <a:pt x="10977" y="-132"/>
                    <a:pt x="13280" y="3120"/>
                  </a:cubicBezTo>
                  <a:cubicBezTo>
                    <a:pt x="13551" y="3526"/>
                    <a:pt x="116641" y="150711"/>
                    <a:pt x="64892" y="331491"/>
                  </a:cubicBezTo>
                  <a:cubicBezTo>
                    <a:pt x="63809" y="335352"/>
                    <a:pt x="59745" y="337587"/>
                    <a:pt x="55884" y="336503"/>
                  </a:cubicBezTo>
                  <a:cubicBezTo>
                    <a:pt x="52024" y="335420"/>
                    <a:pt x="49788" y="331355"/>
                    <a:pt x="50872" y="327495"/>
                  </a:cubicBezTo>
                  <a:cubicBezTo>
                    <a:pt x="100724" y="153352"/>
                    <a:pt x="1630" y="11790"/>
                    <a:pt x="1291" y="11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4" name="Google Shape;1294;p36"/>
            <p:cNvSpPr/>
            <p:nvPr/>
          </p:nvSpPr>
          <p:spPr>
            <a:xfrm>
              <a:off x="4018937" y="2280705"/>
              <a:ext cx="64052" cy="90541"/>
            </a:xfrm>
            <a:custGeom>
              <a:avLst/>
              <a:gdLst/>
              <a:ahLst/>
              <a:cxnLst/>
              <a:rect l="l" t="t" r="r" b="b"/>
              <a:pathLst>
                <a:path w="64052" h="90541" extrusionOk="0">
                  <a:moveTo>
                    <a:pt x="48000" y="9082"/>
                  </a:moveTo>
                  <a:cubicBezTo>
                    <a:pt x="47052" y="5153"/>
                    <a:pt x="49422" y="1225"/>
                    <a:pt x="53282" y="209"/>
                  </a:cubicBezTo>
                  <a:cubicBezTo>
                    <a:pt x="57212" y="-739"/>
                    <a:pt x="61140" y="1631"/>
                    <a:pt x="62156" y="5492"/>
                  </a:cubicBezTo>
                  <a:cubicBezTo>
                    <a:pt x="62156" y="5695"/>
                    <a:pt x="79563" y="73971"/>
                    <a:pt x="8918" y="90362"/>
                  </a:cubicBezTo>
                  <a:cubicBezTo>
                    <a:pt x="4989" y="91242"/>
                    <a:pt x="1060" y="88804"/>
                    <a:pt x="180" y="84876"/>
                  </a:cubicBezTo>
                  <a:cubicBezTo>
                    <a:pt x="-701" y="80947"/>
                    <a:pt x="1737" y="77018"/>
                    <a:pt x="5667" y="76138"/>
                  </a:cubicBezTo>
                  <a:cubicBezTo>
                    <a:pt x="61749" y="63133"/>
                    <a:pt x="48000" y="9150"/>
                    <a:pt x="48000" y="90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5" name="Google Shape;1295;p36"/>
            <p:cNvSpPr/>
            <p:nvPr/>
          </p:nvSpPr>
          <p:spPr>
            <a:xfrm>
              <a:off x="3930470" y="2263344"/>
              <a:ext cx="127158" cy="86076"/>
            </a:xfrm>
            <a:custGeom>
              <a:avLst/>
              <a:gdLst/>
              <a:ahLst/>
              <a:cxnLst/>
              <a:rect l="l" t="t" r="r" b="b"/>
              <a:pathLst>
                <a:path w="127158" h="86076" extrusionOk="0">
                  <a:moveTo>
                    <a:pt x="188" y="1042"/>
                  </a:moveTo>
                  <a:cubicBezTo>
                    <a:pt x="31954" y="33487"/>
                    <a:pt x="78758" y="77446"/>
                    <a:pt x="125155" y="86048"/>
                  </a:cubicBezTo>
                  <a:cubicBezTo>
                    <a:pt x="127120" y="86386"/>
                    <a:pt x="127933" y="83677"/>
                    <a:pt x="126239" y="82796"/>
                  </a:cubicBezTo>
                  <a:cubicBezTo>
                    <a:pt x="106325" y="72366"/>
                    <a:pt x="86141" y="63628"/>
                    <a:pt x="66837" y="51910"/>
                  </a:cubicBezTo>
                  <a:cubicBezTo>
                    <a:pt x="42791" y="37280"/>
                    <a:pt x="22201" y="18450"/>
                    <a:pt x="1001" y="162"/>
                  </a:cubicBezTo>
                  <a:cubicBezTo>
                    <a:pt x="390" y="-380"/>
                    <a:pt x="-355" y="568"/>
                    <a:pt x="188" y="11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6" name="Google Shape;1296;p36"/>
            <p:cNvSpPr/>
            <p:nvPr/>
          </p:nvSpPr>
          <p:spPr>
            <a:xfrm>
              <a:off x="4117282" y="2377226"/>
              <a:ext cx="187094" cy="134099"/>
            </a:xfrm>
            <a:custGeom>
              <a:avLst/>
              <a:gdLst/>
              <a:ahLst/>
              <a:cxnLst/>
              <a:rect l="l" t="t" r="r" b="b"/>
              <a:pathLst>
                <a:path w="187094" h="134099" extrusionOk="0">
                  <a:moveTo>
                    <a:pt x="319" y="1156"/>
                  </a:moveTo>
                  <a:cubicBezTo>
                    <a:pt x="32289" y="21882"/>
                    <a:pt x="70423" y="23778"/>
                    <a:pt x="107203" y="26488"/>
                  </a:cubicBezTo>
                  <a:cubicBezTo>
                    <a:pt x="126777" y="27910"/>
                    <a:pt x="144591" y="32516"/>
                    <a:pt x="160102" y="45182"/>
                  </a:cubicBezTo>
                  <a:cubicBezTo>
                    <a:pt x="190378" y="69905"/>
                    <a:pt x="178729" y="100182"/>
                    <a:pt x="172904" y="131678"/>
                  </a:cubicBezTo>
                  <a:cubicBezTo>
                    <a:pt x="172497" y="133913"/>
                    <a:pt x="175816" y="135132"/>
                    <a:pt x="176764" y="132965"/>
                  </a:cubicBezTo>
                  <a:cubicBezTo>
                    <a:pt x="193697" y="92799"/>
                    <a:pt x="192479" y="57713"/>
                    <a:pt x="152855" y="32313"/>
                  </a:cubicBezTo>
                  <a:cubicBezTo>
                    <a:pt x="135921" y="21476"/>
                    <a:pt x="113095" y="21001"/>
                    <a:pt x="93791" y="19782"/>
                  </a:cubicBezTo>
                  <a:cubicBezTo>
                    <a:pt x="61008" y="17750"/>
                    <a:pt x="31003" y="13957"/>
                    <a:pt x="793" y="72"/>
                  </a:cubicBezTo>
                  <a:cubicBezTo>
                    <a:pt x="116" y="-267"/>
                    <a:pt x="-291" y="681"/>
                    <a:pt x="251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7" name="Google Shape;1297;p36"/>
            <p:cNvSpPr/>
            <p:nvPr/>
          </p:nvSpPr>
          <p:spPr>
            <a:xfrm>
              <a:off x="4363936" y="2370304"/>
              <a:ext cx="33407" cy="101689"/>
            </a:xfrm>
            <a:custGeom>
              <a:avLst/>
              <a:gdLst/>
              <a:ahLst/>
              <a:cxnLst/>
              <a:rect l="l" t="t" r="r" b="b"/>
              <a:pathLst>
                <a:path w="33407" h="101689" extrusionOk="0">
                  <a:moveTo>
                    <a:pt x="281" y="1305"/>
                  </a:moveTo>
                  <a:cubicBezTo>
                    <a:pt x="32388" y="29414"/>
                    <a:pt x="27578" y="61994"/>
                    <a:pt x="21482" y="99992"/>
                  </a:cubicBezTo>
                  <a:cubicBezTo>
                    <a:pt x="21212" y="101550"/>
                    <a:pt x="23582" y="102431"/>
                    <a:pt x="24191" y="100873"/>
                  </a:cubicBezTo>
                  <a:cubicBezTo>
                    <a:pt x="40854" y="61723"/>
                    <a:pt x="35909" y="25824"/>
                    <a:pt x="1230" y="153"/>
                  </a:cubicBezTo>
                  <a:cubicBezTo>
                    <a:pt x="417" y="-388"/>
                    <a:pt x="-464" y="628"/>
                    <a:pt x="281" y="13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8" name="Google Shape;1298;p36"/>
            <p:cNvSpPr/>
            <p:nvPr/>
          </p:nvSpPr>
          <p:spPr>
            <a:xfrm>
              <a:off x="4381317" y="2484222"/>
              <a:ext cx="6783" cy="11432"/>
            </a:xfrm>
            <a:custGeom>
              <a:avLst/>
              <a:gdLst/>
              <a:ahLst/>
              <a:cxnLst/>
              <a:rect l="l" t="t" r="r" b="b"/>
              <a:pathLst>
                <a:path w="6783" h="11432" extrusionOk="0">
                  <a:moveTo>
                    <a:pt x="2070" y="1179"/>
                  </a:moveTo>
                  <a:cubicBezTo>
                    <a:pt x="445" y="3956"/>
                    <a:pt x="-166" y="6530"/>
                    <a:pt x="38" y="9714"/>
                  </a:cubicBezTo>
                  <a:cubicBezTo>
                    <a:pt x="173" y="11610"/>
                    <a:pt x="2883" y="12084"/>
                    <a:pt x="3696" y="10391"/>
                  </a:cubicBezTo>
                  <a:cubicBezTo>
                    <a:pt x="4780" y="8088"/>
                    <a:pt x="5253" y="5582"/>
                    <a:pt x="6473" y="3347"/>
                  </a:cubicBezTo>
                  <a:cubicBezTo>
                    <a:pt x="7963" y="569"/>
                    <a:pt x="3696" y="-1395"/>
                    <a:pt x="2138" y="1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9" name="Google Shape;1299;p36"/>
            <p:cNvSpPr/>
            <p:nvPr/>
          </p:nvSpPr>
          <p:spPr>
            <a:xfrm>
              <a:off x="3946849" y="3443282"/>
              <a:ext cx="75590" cy="56346"/>
            </a:xfrm>
            <a:custGeom>
              <a:avLst/>
              <a:gdLst/>
              <a:ahLst/>
              <a:cxnLst/>
              <a:rect l="l" t="t" r="r" b="b"/>
              <a:pathLst>
                <a:path w="75590" h="56346" extrusionOk="0">
                  <a:moveTo>
                    <a:pt x="8598" y="4270"/>
                  </a:moveTo>
                  <a:cubicBezTo>
                    <a:pt x="-15515" y="26622"/>
                    <a:pt x="16048" y="59609"/>
                    <a:pt x="42329" y="56086"/>
                  </a:cubicBezTo>
                  <a:cubicBezTo>
                    <a:pt x="65223" y="52970"/>
                    <a:pt x="89472" y="18223"/>
                    <a:pt x="66036" y="342"/>
                  </a:cubicBezTo>
                  <a:cubicBezTo>
                    <a:pt x="64749" y="-606"/>
                    <a:pt x="62446" y="545"/>
                    <a:pt x="63259" y="2238"/>
                  </a:cubicBezTo>
                  <a:cubicBezTo>
                    <a:pt x="67662" y="11518"/>
                    <a:pt x="71522" y="18765"/>
                    <a:pt x="68000" y="29196"/>
                  </a:cubicBezTo>
                  <a:cubicBezTo>
                    <a:pt x="64952" y="38205"/>
                    <a:pt x="56960" y="44842"/>
                    <a:pt x="48561" y="48703"/>
                  </a:cubicBezTo>
                  <a:cubicBezTo>
                    <a:pt x="23973" y="59812"/>
                    <a:pt x="-9622" y="29061"/>
                    <a:pt x="10156" y="5557"/>
                  </a:cubicBezTo>
                  <a:cubicBezTo>
                    <a:pt x="11036" y="4474"/>
                    <a:pt x="9546" y="3322"/>
                    <a:pt x="8598" y="42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0" name="Google Shape;1300;p36"/>
            <p:cNvSpPr/>
            <p:nvPr/>
          </p:nvSpPr>
          <p:spPr>
            <a:xfrm>
              <a:off x="4051258" y="3501184"/>
              <a:ext cx="88267" cy="66648"/>
            </a:xfrm>
            <a:custGeom>
              <a:avLst/>
              <a:gdLst/>
              <a:ahLst/>
              <a:cxnLst/>
              <a:rect l="l" t="t" r="r" b="b"/>
              <a:pathLst>
                <a:path w="88267" h="66648" extrusionOk="0">
                  <a:moveTo>
                    <a:pt x="2132" y="27378"/>
                  </a:moveTo>
                  <a:cubicBezTo>
                    <a:pt x="-10061" y="63818"/>
                    <a:pt x="32882" y="71743"/>
                    <a:pt x="58959" y="63886"/>
                  </a:cubicBezTo>
                  <a:cubicBezTo>
                    <a:pt x="74267" y="59213"/>
                    <a:pt x="81176" y="45598"/>
                    <a:pt x="85782" y="31442"/>
                  </a:cubicBezTo>
                  <a:cubicBezTo>
                    <a:pt x="89169" y="21011"/>
                    <a:pt x="91404" y="1910"/>
                    <a:pt x="76435" y="14"/>
                  </a:cubicBezTo>
                  <a:cubicBezTo>
                    <a:pt x="74742" y="-190"/>
                    <a:pt x="73522" y="1910"/>
                    <a:pt x="74945" y="3061"/>
                  </a:cubicBezTo>
                  <a:cubicBezTo>
                    <a:pt x="93978" y="18573"/>
                    <a:pt x="76638" y="53049"/>
                    <a:pt x="57605" y="60364"/>
                  </a:cubicBezTo>
                  <a:cubicBezTo>
                    <a:pt x="31799" y="70321"/>
                    <a:pt x="-713" y="59822"/>
                    <a:pt x="3690" y="27920"/>
                  </a:cubicBezTo>
                  <a:cubicBezTo>
                    <a:pt x="3825" y="26972"/>
                    <a:pt x="2402" y="26430"/>
                    <a:pt x="2064" y="273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1" name="Google Shape;1301;p36"/>
            <p:cNvSpPr/>
            <p:nvPr/>
          </p:nvSpPr>
          <p:spPr>
            <a:xfrm>
              <a:off x="4161425" y="3424374"/>
              <a:ext cx="71435" cy="45979"/>
            </a:xfrm>
            <a:custGeom>
              <a:avLst/>
              <a:gdLst/>
              <a:ahLst/>
              <a:cxnLst/>
              <a:rect l="l" t="t" r="r" b="b"/>
              <a:pathLst>
                <a:path w="71435" h="45979" extrusionOk="0">
                  <a:moveTo>
                    <a:pt x="0" y="26430"/>
                  </a:moveTo>
                  <a:cubicBezTo>
                    <a:pt x="11853" y="70118"/>
                    <a:pt x="92253" y="31239"/>
                    <a:pt x="66311" y="556"/>
                  </a:cubicBezTo>
                  <a:cubicBezTo>
                    <a:pt x="65227" y="-663"/>
                    <a:pt x="63331" y="285"/>
                    <a:pt x="63805" y="1843"/>
                  </a:cubicBezTo>
                  <a:cubicBezTo>
                    <a:pt x="65904" y="9632"/>
                    <a:pt x="67869" y="15457"/>
                    <a:pt x="63940" y="23111"/>
                  </a:cubicBezTo>
                  <a:cubicBezTo>
                    <a:pt x="60215" y="30426"/>
                    <a:pt x="51952" y="35100"/>
                    <a:pt x="44636" y="38080"/>
                  </a:cubicBezTo>
                  <a:cubicBezTo>
                    <a:pt x="29871" y="44040"/>
                    <a:pt x="7993" y="43024"/>
                    <a:pt x="1558" y="25888"/>
                  </a:cubicBezTo>
                  <a:cubicBezTo>
                    <a:pt x="1220" y="24940"/>
                    <a:pt x="-203" y="25482"/>
                    <a:pt x="68" y="264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2" name="Google Shape;1302;p36"/>
            <p:cNvSpPr/>
            <p:nvPr/>
          </p:nvSpPr>
          <p:spPr>
            <a:xfrm>
              <a:off x="4080255" y="3280344"/>
              <a:ext cx="124844" cy="105098"/>
            </a:xfrm>
            <a:custGeom>
              <a:avLst/>
              <a:gdLst/>
              <a:ahLst/>
              <a:cxnLst/>
              <a:rect l="l" t="t" r="r" b="b"/>
              <a:pathLst>
                <a:path w="124844" h="105098" extrusionOk="0">
                  <a:moveTo>
                    <a:pt x="122690" y="584"/>
                  </a:moveTo>
                  <a:cubicBezTo>
                    <a:pt x="104808" y="25781"/>
                    <a:pt x="93429" y="54771"/>
                    <a:pt x="74396" y="79223"/>
                  </a:cubicBezTo>
                  <a:cubicBezTo>
                    <a:pt x="60714" y="96766"/>
                    <a:pt x="35991" y="104690"/>
                    <a:pt x="17094" y="90195"/>
                  </a:cubicBezTo>
                  <a:cubicBezTo>
                    <a:pt x="4021" y="80239"/>
                    <a:pt x="7611" y="57954"/>
                    <a:pt x="7543" y="43798"/>
                  </a:cubicBezTo>
                  <a:cubicBezTo>
                    <a:pt x="7543" y="40615"/>
                    <a:pt x="2937" y="40818"/>
                    <a:pt x="2260" y="43527"/>
                  </a:cubicBezTo>
                  <a:cubicBezTo>
                    <a:pt x="-5597" y="74820"/>
                    <a:pt x="6866" y="105368"/>
                    <a:pt x="42290" y="105097"/>
                  </a:cubicBezTo>
                  <a:cubicBezTo>
                    <a:pt x="87604" y="104758"/>
                    <a:pt x="108804" y="33096"/>
                    <a:pt x="124722" y="1804"/>
                  </a:cubicBezTo>
                  <a:cubicBezTo>
                    <a:pt x="125332" y="584"/>
                    <a:pt x="123503" y="-703"/>
                    <a:pt x="122690" y="4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3" name="Google Shape;1303;p36"/>
            <p:cNvSpPr/>
            <p:nvPr/>
          </p:nvSpPr>
          <p:spPr>
            <a:xfrm>
              <a:off x="4379432" y="3139133"/>
              <a:ext cx="185430" cy="76372"/>
            </a:xfrm>
            <a:custGeom>
              <a:avLst/>
              <a:gdLst/>
              <a:ahLst/>
              <a:cxnLst/>
              <a:rect l="l" t="t" r="r" b="b"/>
              <a:pathLst>
                <a:path w="185430" h="76372" extrusionOk="0">
                  <a:moveTo>
                    <a:pt x="1178" y="76162"/>
                  </a:moveTo>
                  <a:cubicBezTo>
                    <a:pt x="22514" y="49407"/>
                    <a:pt x="39447" y="24752"/>
                    <a:pt x="73585" y="13373"/>
                  </a:cubicBezTo>
                  <a:cubicBezTo>
                    <a:pt x="98240" y="5178"/>
                    <a:pt x="125401" y="3145"/>
                    <a:pt x="147821" y="18385"/>
                  </a:cubicBezTo>
                  <a:cubicBezTo>
                    <a:pt x="161435" y="27598"/>
                    <a:pt x="170511" y="43312"/>
                    <a:pt x="180875" y="55842"/>
                  </a:cubicBezTo>
                  <a:cubicBezTo>
                    <a:pt x="183042" y="58416"/>
                    <a:pt x="186564" y="55842"/>
                    <a:pt x="185074" y="52930"/>
                  </a:cubicBezTo>
                  <a:cubicBezTo>
                    <a:pt x="164551" y="13644"/>
                    <a:pt x="135222" y="-5660"/>
                    <a:pt x="90857" y="1452"/>
                  </a:cubicBezTo>
                  <a:cubicBezTo>
                    <a:pt x="44527" y="8903"/>
                    <a:pt x="22785" y="38028"/>
                    <a:pt x="94" y="75485"/>
                  </a:cubicBezTo>
                  <a:cubicBezTo>
                    <a:pt x="-312" y="76094"/>
                    <a:pt x="704" y="76704"/>
                    <a:pt x="1110" y="76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4" name="Google Shape;1304;p36"/>
            <p:cNvSpPr/>
            <p:nvPr/>
          </p:nvSpPr>
          <p:spPr>
            <a:xfrm>
              <a:off x="4512512" y="2939640"/>
              <a:ext cx="25350" cy="156691"/>
            </a:xfrm>
            <a:custGeom>
              <a:avLst/>
              <a:gdLst/>
              <a:ahLst/>
              <a:cxnLst/>
              <a:rect l="l" t="t" r="r" b="b"/>
              <a:pathLst>
                <a:path w="25350" h="156691" extrusionOk="0">
                  <a:moveTo>
                    <a:pt x="41" y="1335"/>
                  </a:moveTo>
                  <a:cubicBezTo>
                    <a:pt x="7289" y="27412"/>
                    <a:pt x="12911" y="53625"/>
                    <a:pt x="15349" y="80583"/>
                  </a:cubicBezTo>
                  <a:cubicBezTo>
                    <a:pt x="17585" y="105305"/>
                    <a:pt x="15079" y="130164"/>
                    <a:pt x="16975" y="154886"/>
                  </a:cubicBezTo>
                  <a:cubicBezTo>
                    <a:pt x="17110" y="157189"/>
                    <a:pt x="20565" y="157324"/>
                    <a:pt x="21039" y="155089"/>
                  </a:cubicBezTo>
                  <a:cubicBezTo>
                    <a:pt x="30928" y="104696"/>
                    <a:pt x="23478" y="47122"/>
                    <a:pt x="2074" y="657"/>
                  </a:cubicBezTo>
                  <a:cubicBezTo>
                    <a:pt x="1532" y="-562"/>
                    <a:pt x="-297" y="48"/>
                    <a:pt x="41" y="14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5" name="Google Shape;1305;p36"/>
            <p:cNvSpPr/>
            <p:nvPr/>
          </p:nvSpPr>
          <p:spPr>
            <a:xfrm>
              <a:off x="4059402" y="3137173"/>
              <a:ext cx="66252" cy="150554"/>
            </a:xfrm>
            <a:custGeom>
              <a:avLst/>
              <a:gdLst/>
              <a:ahLst/>
              <a:cxnLst/>
              <a:rect l="l" t="t" r="r" b="b"/>
              <a:pathLst>
                <a:path w="66252" h="150554" extrusionOk="0">
                  <a:moveTo>
                    <a:pt x="63550" y="568"/>
                  </a:moveTo>
                  <a:cubicBezTo>
                    <a:pt x="27584" y="39108"/>
                    <a:pt x="12140" y="96681"/>
                    <a:pt x="84" y="146872"/>
                  </a:cubicBezTo>
                  <a:cubicBezTo>
                    <a:pt x="-729" y="150326"/>
                    <a:pt x="4622" y="152087"/>
                    <a:pt x="5976" y="148836"/>
                  </a:cubicBezTo>
                  <a:cubicBezTo>
                    <a:pt x="26229" y="99391"/>
                    <a:pt x="35373" y="47778"/>
                    <a:pt x="65921" y="2667"/>
                  </a:cubicBezTo>
                  <a:cubicBezTo>
                    <a:pt x="67072" y="974"/>
                    <a:pt x="64973" y="-990"/>
                    <a:pt x="63483" y="5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6" name="Google Shape;1306;p36"/>
            <p:cNvSpPr/>
            <p:nvPr/>
          </p:nvSpPr>
          <p:spPr>
            <a:xfrm>
              <a:off x="4054338" y="3305591"/>
              <a:ext cx="6706" cy="18263"/>
            </a:xfrm>
            <a:custGeom>
              <a:avLst/>
              <a:gdLst/>
              <a:ahLst/>
              <a:cxnLst/>
              <a:rect l="l" t="t" r="r" b="b"/>
              <a:pathLst>
                <a:path w="6706" h="18263" extrusionOk="0">
                  <a:moveTo>
                    <a:pt x="1828" y="1347"/>
                  </a:moveTo>
                  <a:cubicBezTo>
                    <a:pt x="-406" y="6562"/>
                    <a:pt x="-1016" y="12455"/>
                    <a:pt x="2439" y="17264"/>
                  </a:cubicBezTo>
                  <a:cubicBezTo>
                    <a:pt x="3861" y="19229"/>
                    <a:pt x="6773" y="18077"/>
                    <a:pt x="6706" y="15707"/>
                  </a:cubicBezTo>
                  <a:cubicBezTo>
                    <a:pt x="6570" y="11100"/>
                    <a:pt x="5013" y="7443"/>
                    <a:pt x="6299" y="2769"/>
                  </a:cubicBezTo>
                  <a:cubicBezTo>
                    <a:pt x="7044" y="195"/>
                    <a:pt x="2845" y="-1159"/>
                    <a:pt x="1828" y="12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7" name="Google Shape;1307;p36"/>
            <p:cNvSpPr/>
            <p:nvPr/>
          </p:nvSpPr>
          <p:spPr>
            <a:xfrm>
              <a:off x="4209513" y="2949085"/>
              <a:ext cx="269953" cy="318432"/>
            </a:xfrm>
            <a:custGeom>
              <a:avLst/>
              <a:gdLst/>
              <a:ahLst/>
              <a:cxnLst/>
              <a:rect l="l" t="t" r="r" b="b"/>
              <a:pathLst>
                <a:path w="269953" h="318432" extrusionOk="0">
                  <a:moveTo>
                    <a:pt x="179699" y="62604"/>
                  </a:moveTo>
                  <a:cubicBezTo>
                    <a:pt x="160801" y="75676"/>
                    <a:pt x="145359" y="88071"/>
                    <a:pt x="129102" y="104327"/>
                  </a:cubicBezTo>
                  <a:cubicBezTo>
                    <a:pt x="91714" y="147270"/>
                    <a:pt x="7860" y="314843"/>
                    <a:pt x="2" y="318433"/>
                  </a:cubicBezTo>
                  <a:cubicBezTo>
                    <a:pt x="-539" y="282940"/>
                    <a:pt x="93407" y="120313"/>
                    <a:pt x="116572" y="92406"/>
                  </a:cubicBezTo>
                  <a:cubicBezTo>
                    <a:pt x="133370" y="74593"/>
                    <a:pt x="149355" y="61452"/>
                    <a:pt x="169403" y="47499"/>
                  </a:cubicBezTo>
                  <a:cubicBezTo>
                    <a:pt x="176516" y="42961"/>
                    <a:pt x="268904" y="-15628"/>
                    <a:pt x="269242" y="4014"/>
                  </a:cubicBezTo>
                  <a:cubicBezTo>
                    <a:pt x="278318" y="13294"/>
                    <a:pt x="197919" y="50750"/>
                    <a:pt x="179699" y="625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8" name="Google Shape;1308;p36"/>
            <p:cNvSpPr/>
            <p:nvPr/>
          </p:nvSpPr>
          <p:spPr>
            <a:xfrm>
              <a:off x="4259769" y="2373486"/>
              <a:ext cx="156774" cy="513522"/>
            </a:xfrm>
            <a:custGeom>
              <a:avLst/>
              <a:gdLst/>
              <a:ahLst/>
              <a:cxnLst/>
              <a:rect l="l" t="t" r="r" b="b"/>
              <a:pathLst>
                <a:path w="156774" h="513522" extrusionOk="0">
                  <a:moveTo>
                    <a:pt x="151862" y="117265"/>
                  </a:moveTo>
                  <a:cubicBezTo>
                    <a:pt x="145157" y="155467"/>
                    <a:pt x="135268" y="190756"/>
                    <a:pt x="123550" y="227671"/>
                  </a:cubicBezTo>
                  <a:cubicBezTo>
                    <a:pt x="101334" y="294727"/>
                    <a:pt x="63132" y="399036"/>
                    <a:pt x="26421" y="459590"/>
                  </a:cubicBezTo>
                  <a:cubicBezTo>
                    <a:pt x="23440" y="465550"/>
                    <a:pt x="5153" y="514589"/>
                    <a:pt x="5" y="513505"/>
                  </a:cubicBezTo>
                  <a:cubicBezTo>
                    <a:pt x="-334" y="512692"/>
                    <a:pt x="17615" y="459725"/>
                    <a:pt x="19173" y="455729"/>
                  </a:cubicBezTo>
                  <a:cubicBezTo>
                    <a:pt x="52836" y="378310"/>
                    <a:pt x="81759" y="303329"/>
                    <a:pt x="107226" y="222523"/>
                  </a:cubicBezTo>
                  <a:cubicBezTo>
                    <a:pt x="118131" y="186286"/>
                    <a:pt x="127411" y="151471"/>
                    <a:pt x="133914" y="114150"/>
                  </a:cubicBezTo>
                  <a:cubicBezTo>
                    <a:pt x="135539" y="104396"/>
                    <a:pt x="136894" y="94846"/>
                    <a:pt x="137842" y="84957"/>
                  </a:cubicBezTo>
                  <a:cubicBezTo>
                    <a:pt x="139264" y="68227"/>
                    <a:pt x="139874" y="52716"/>
                    <a:pt x="136894" y="36189"/>
                  </a:cubicBezTo>
                  <a:cubicBezTo>
                    <a:pt x="135675" y="30228"/>
                    <a:pt x="134252" y="25554"/>
                    <a:pt x="131610" y="20136"/>
                  </a:cubicBezTo>
                  <a:cubicBezTo>
                    <a:pt x="121857" y="3473"/>
                    <a:pt x="122196" y="10992"/>
                    <a:pt x="127885" y="5776"/>
                  </a:cubicBezTo>
                  <a:cubicBezTo>
                    <a:pt x="130797" y="-1471"/>
                    <a:pt x="130730" y="-4451"/>
                    <a:pt x="144344" y="12414"/>
                  </a:cubicBezTo>
                  <a:cubicBezTo>
                    <a:pt x="148747" y="18917"/>
                    <a:pt x="151050" y="24945"/>
                    <a:pt x="153082" y="32531"/>
                  </a:cubicBezTo>
                  <a:cubicBezTo>
                    <a:pt x="157620" y="50751"/>
                    <a:pt x="157214" y="67956"/>
                    <a:pt x="155859" y="86582"/>
                  </a:cubicBezTo>
                  <a:cubicBezTo>
                    <a:pt x="154979" y="96945"/>
                    <a:pt x="153623" y="106902"/>
                    <a:pt x="151930" y="11719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09" name="Google Shape;1309;p36"/>
          <p:cNvGrpSpPr/>
          <p:nvPr/>
        </p:nvGrpSpPr>
        <p:grpSpPr>
          <a:xfrm rot="-3352498">
            <a:off x="7475566" y="784083"/>
            <a:ext cx="815585" cy="946960"/>
            <a:chOff x="2792260" y="2382758"/>
            <a:chExt cx="436005" cy="506237"/>
          </a:xfrm>
        </p:grpSpPr>
        <p:sp>
          <p:nvSpPr>
            <p:cNvPr id="1310" name="Google Shape;1310;p36"/>
            <p:cNvSpPr/>
            <p:nvPr/>
          </p:nvSpPr>
          <p:spPr>
            <a:xfrm>
              <a:off x="2798281" y="2388690"/>
              <a:ext cx="424151" cy="494679"/>
            </a:xfrm>
            <a:custGeom>
              <a:avLst/>
              <a:gdLst/>
              <a:ahLst/>
              <a:cxnLst/>
              <a:rect l="l" t="t" r="r" b="b"/>
              <a:pathLst>
                <a:path w="424151" h="494679" extrusionOk="0">
                  <a:moveTo>
                    <a:pt x="18092" y="486085"/>
                  </a:moveTo>
                  <a:cubicBezTo>
                    <a:pt x="-64950" y="422010"/>
                    <a:pt x="162905" y="282411"/>
                    <a:pt x="196637" y="225583"/>
                  </a:cubicBezTo>
                  <a:cubicBezTo>
                    <a:pt x="211403" y="200725"/>
                    <a:pt x="168934" y="145319"/>
                    <a:pt x="249807" y="62752"/>
                  </a:cubicBezTo>
                  <a:cubicBezTo>
                    <a:pt x="330681" y="-19815"/>
                    <a:pt x="367799" y="-3898"/>
                    <a:pt x="396991" y="15813"/>
                  </a:cubicBezTo>
                  <a:cubicBezTo>
                    <a:pt x="426253" y="35456"/>
                    <a:pt x="444608" y="99802"/>
                    <a:pt x="383445" y="184130"/>
                  </a:cubicBezTo>
                  <a:cubicBezTo>
                    <a:pt x="315711" y="277399"/>
                    <a:pt x="280829" y="234321"/>
                    <a:pt x="241340" y="267307"/>
                  </a:cubicBezTo>
                  <a:cubicBezTo>
                    <a:pt x="218582" y="286340"/>
                    <a:pt x="87722" y="544539"/>
                    <a:pt x="18092" y="4860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1" name="Google Shape;1311;p36"/>
            <p:cNvSpPr/>
            <p:nvPr/>
          </p:nvSpPr>
          <p:spPr>
            <a:xfrm>
              <a:off x="2964370" y="2406738"/>
              <a:ext cx="257940" cy="279738"/>
            </a:xfrm>
            <a:custGeom>
              <a:avLst/>
              <a:gdLst/>
              <a:ahLst/>
              <a:cxnLst/>
              <a:rect l="l" t="t" r="r" b="b"/>
              <a:pathLst>
                <a:path w="257940" h="279738" extrusionOk="0">
                  <a:moveTo>
                    <a:pt x="68" y="241808"/>
                  </a:moveTo>
                  <a:cubicBezTo>
                    <a:pt x="14021" y="228600"/>
                    <a:pt x="24926" y="216882"/>
                    <a:pt x="30480" y="207535"/>
                  </a:cubicBezTo>
                  <a:cubicBezTo>
                    <a:pt x="38134" y="194598"/>
                    <a:pt x="30344" y="173397"/>
                    <a:pt x="32445" y="144340"/>
                  </a:cubicBezTo>
                  <a:cubicBezTo>
                    <a:pt x="101262" y="140614"/>
                    <a:pt x="109254" y="201100"/>
                    <a:pt x="151519" y="181254"/>
                  </a:cubicBezTo>
                  <a:cubicBezTo>
                    <a:pt x="195072" y="160799"/>
                    <a:pt x="236118" y="66785"/>
                    <a:pt x="233883" y="0"/>
                  </a:cubicBezTo>
                  <a:cubicBezTo>
                    <a:pt x="261248" y="22013"/>
                    <a:pt x="276217" y="84734"/>
                    <a:pt x="217221" y="166014"/>
                  </a:cubicBezTo>
                  <a:cubicBezTo>
                    <a:pt x="149488" y="259283"/>
                    <a:pt x="114605" y="216205"/>
                    <a:pt x="75116" y="249191"/>
                  </a:cubicBezTo>
                  <a:cubicBezTo>
                    <a:pt x="70984" y="252645"/>
                    <a:pt x="63331" y="263889"/>
                    <a:pt x="53171" y="279739"/>
                  </a:cubicBezTo>
                  <a:cubicBezTo>
                    <a:pt x="32106" y="270392"/>
                    <a:pt x="13818" y="256777"/>
                    <a:pt x="0" y="241808"/>
                  </a:cubicBezTo>
                  <a:close/>
                </a:path>
              </a:pathLst>
            </a:custGeom>
            <a:solidFill>
              <a:srgbClr val="35002F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2" name="Google Shape;1312;p36"/>
            <p:cNvSpPr/>
            <p:nvPr/>
          </p:nvSpPr>
          <p:spPr>
            <a:xfrm>
              <a:off x="2792260" y="2382758"/>
              <a:ext cx="436005" cy="506237"/>
            </a:xfrm>
            <a:custGeom>
              <a:avLst/>
              <a:gdLst/>
              <a:ahLst/>
              <a:cxnLst/>
              <a:rect l="l" t="t" r="r" b="b"/>
              <a:pathLst>
                <a:path w="436005" h="506237" extrusionOk="0">
                  <a:moveTo>
                    <a:pt x="20590" y="496555"/>
                  </a:moveTo>
                  <a:cubicBezTo>
                    <a:pt x="-12870" y="470749"/>
                    <a:pt x="-1897" y="434986"/>
                    <a:pt x="27431" y="396987"/>
                  </a:cubicBezTo>
                  <a:cubicBezTo>
                    <a:pt x="52831" y="364137"/>
                    <a:pt x="92184" y="329457"/>
                    <a:pt x="127270" y="298503"/>
                  </a:cubicBezTo>
                  <a:cubicBezTo>
                    <a:pt x="159308" y="270258"/>
                    <a:pt x="187756" y="245265"/>
                    <a:pt x="197713" y="228535"/>
                  </a:cubicBezTo>
                  <a:cubicBezTo>
                    <a:pt x="201303" y="222574"/>
                    <a:pt x="200558" y="212956"/>
                    <a:pt x="199609" y="200831"/>
                  </a:cubicBezTo>
                  <a:cubicBezTo>
                    <a:pt x="197171" y="169810"/>
                    <a:pt x="193649" y="123886"/>
                    <a:pt x="251764" y="64552"/>
                  </a:cubicBezTo>
                  <a:cubicBezTo>
                    <a:pt x="293217" y="22219"/>
                    <a:pt x="323764" y="5082"/>
                    <a:pt x="347946" y="1018"/>
                  </a:cubicBezTo>
                  <a:cubicBezTo>
                    <a:pt x="373007" y="-3181"/>
                    <a:pt x="390753" y="6301"/>
                    <a:pt x="406332" y="16800"/>
                  </a:cubicBezTo>
                  <a:lnTo>
                    <a:pt x="407754" y="17816"/>
                  </a:lnTo>
                  <a:cubicBezTo>
                    <a:pt x="422790" y="28721"/>
                    <a:pt x="434847" y="50328"/>
                    <a:pt x="435931" y="79589"/>
                  </a:cubicBezTo>
                  <a:cubicBezTo>
                    <a:pt x="436946" y="108037"/>
                    <a:pt x="427667" y="143935"/>
                    <a:pt x="400371" y="184440"/>
                  </a:cubicBezTo>
                  <a:cubicBezTo>
                    <a:pt x="398474" y="187285"/>
                    <a:pt x="396374" y="190197"/>
                    <a:pt x="394207" y="193245"/>
                  </a:cubicBezTo>
                  <a:cubicBezTo>
                    <a:pt x="349706" y="254612"/>
                    <a:pt x="318617" y="258947"/>
                    <a:pt x="291320" y="262740"/>
                  </a:cubicBezTo>
                  <a:cubicBezTo>
                    <a:pt x="277232" y="264704"/>
                    <a:pt x="264226" y="266533"/>
                    <a:pt x="251087" y="277438"/>
                  </a:cubicBezTo>
                  <a:cubicBezTo>
                    <a:pt x="246278" y="281434"/>
                    <a:pt x="234763" y="299451"/>
                    <a:pt x="219523" y="323429"/>
                  </a:cubicBezTo>
                  <a:cubicBezTo>
                    <a:pt x="197036" y="358718"/>
                    <a:pt x="166488" y="406605"/>
                    <a:pt x="134856" y="444333"/>
                  </a:cubicBezTo>
                  <a:cubicBezTo>
                    <a:pt x="95029" y="491746"/>
                    <a:pt x="52967" y="523242"/>
                    <a:pt x="20658" y="496352"/>
                  </a:cubicBezTo>
                  <a:lnTo>
                    <a:pt x="20658" y="496352"/>
                  </a:lnTo>
                  <a:close/>
                  <a:moveTo>
                    <a:pt x="36575" y="404031"/>
                  </a:moveTo>
                  <a:cubicBezTo>
                    <a:pt x="11310" y="436747"/>
                    <a:pt x="1218" y="466956"/>
                    <a:pt x="27634" y="487411"/>
                  </a:cubicBezTo>
                  <a:lnTo>
                    <a:pt x="27838" y="487547"/>
                  </a:lnTo>
                  <a:cubicBezTo>
                    <a:pt x="53306" y="508951"/>
                    <a:pt x="90084" y="479757"/>
                    <a:pt x="125916" y="437085"/>
                  </a:cubicBezTo>
                  <a:cubicBezTo>
                    <a:pt x="157208" y="399832"/>
                    <a:pt x="187485" y="352351"/>
                    <a:pt x="209769" y="317401"/>
                  </a:cubicBezTo>
                  <a:cubicBezTo>
                    <a:pt x="225619" y="292542"/>
                    <a:pt x="237540" y="273848"/>
                    <a:pt x="243636" y="268700"/>
                  </a:cubicBezTo>
                  <a:cubicBezTo>
                    <a:pt x="259282" y="255628"/>
                    <a:pt x="273845" y="253596"/>
                    <a:pt x="289694" y="251361"/>
                  </a:cubicBezTo>
                  <a:cubicBezTo>
                    <a:pt x="314688" y="247838"/>
                    <a:pt x="343204" y="243910"/>
                    <a:pt x="384792" y="186540"/>
                  </a:cubicBezTo>
                  <a:cubicBezTo>
                    <a:pt x="386824" y="183763"/>
                    <a:pt x="388788" y="180918"/>
                    <a:pt x="390685" y="178073"/>
                  </a:cubicBezTo>
                  <a:cubicBezTo>
                    <a:pt x="416424" y="139804"/>
                    <a:pt x="425229" y="106276"/>
                    <a:pt x="424280" y="80063"/>
                  </a:cubicBezTo>
                  <a:cubicBezTo>
                    <a:pt x="423332" y="54663"/>
                    <a:pt x="413308" y="36307"/>
                    <a:pt x="400845" y="27231"/>
                  </a:cubicBezTo>
                  <a:lnTo>
                    <a:pt x="399693" y="26486"/>
                  </a:lnTo>
                  <a:cubicBezTo>
                    <a:pt x="386079" y="17274"/>
                    <a:pt x="370636" y="9011"/>
                    <a:pt x="349639" y="12533"/>
                  </a:cubicBezTo>
                  <a:cubicBezTo>
                    <a:pt x="327693" y="16190"/>
                    <a:pt x="299313" y="32379"/>
                    <a:pt x="259824" y="72680"/>
                  </a:cubicBezTo>
                  <a:cubicBezTo>
                    <a:pt x="205367" y="128289"/>
                    <a:pt x="208685" y="171029"/>
                    <a:pt x="210988" y="200019"/>
                  </a:cubicBezTo>
                  <a:cubicBezTo>
                    <a:pt x="212072" y="214175"/>
                    <a:pt x="212953" y="225351"/>
                    <a:pt x="207534" y="234427"/>
                  </a:cubicBezTo>
                  <a:cubicBezTo>
                    <a:pt x="196697" y="252715"/>
                    <a:pt x="167572" y="278318"/>
                    <a:pt x="134788" y="307173"/>
                  </a:cubicBezTo>
                  <a:cubicBezTo>
                    <a:pt x="100109" y="337721"/>
                    <a:pt x="61162" y="371994"/>
                    <a:pt x="36439" y="4040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3" name="Google Shape;1313;p36"/>
            <p:cNvSpPr/>
            <p:nvPr/>
          </p:nvSpPr>
          <p:spPr>
            <a:xfrm>
              <a:off x="3001095" y="2498982"/>
              <a:ext cx="149641" cy="123744"/>
            </a:xfrm>
            <a:custGeom>
              <a:avLst/>
              <a:gdLst/>
              <a:ahLst/>
              <a:cxnLst/>
              <a:rect l="l" t="t" r="r" b="b"/>
              <a:pathLst>
                <a:path w="149641" h="123744" extrusionOk="0">
                  <a:moveTo>
                    <a:pt x="145139" y="120778"/>
                  </a:moveTo>
                  <a:cubicBezTo>
                    <a:pt x="143581" y="123554"/>
                    <a:pt x="140059" y="124571"/>
                    <a:pt x="137282" y="123013"/>
                  </a:cubicBezTo>
                  <a:cubicBezTo>
                    <a:pt x="134505" y="121455"/>
                    <a:pt x="133489" y="117933"/>
                    <a:pt x="135046" y="115156"/>
                  </a:cubicBezTo>
                  <a:cubicBezTo>
                    <a:pt x="145410" y="96665"/>
                    <a:pt x="128003" y="72348"/>
                    <a:pt x="103212" y="51961"/>
                  </a:cubicBezTo>
                  <a:cubicBezTo>
                    <a:pt x="94339" y="44645"/>
                    <a:pt x="84450" y="37872"/>
                    <a:pt x="74493" y="31979"/>
                  </a:cubicBezTo>
                  <a:cubicBezTo>
                    <a:pt x="64604" y="26154"/>
                    <a:pt x="54579" y="21277"/>
                    <a:pt x="45300" y="17687"/>
                  </a:cubicBezTo>
                  <a:cubicBezTo>
                    <a:pt x="27757" y="10914"/>
                    <a:pt x="13804" y="8543"/>
                    <a:pt x="10824" y="13894"/>
                  </a:cubicBezTo>
                  <a:cubicBezTo>
                    <a:pt x="9266" y="16671"/>
                    <a:pt x="5744" y="17687"/>
                    <a:pt x="2966" y="16130"/>
                  </a:cubicBezTo>
                  <a:cubicBezTo>
                    <a:pt x="190" y="14572"/>
                    <a:pt x="-826" y="11050"/>
                    <a:pt x="731" y="8272"/>
                  </a:cubicBezTo>
                  <a:cubicBezTo>
                    <a:pt x="7031" y="-3039"/>
                    <a:pt x="26470" y="-2023"/>
                    <a:pt x="49499" y="6918"/>
                  </a:cubicBezTo>
                  <a:cubicBezTo>
                    <a:pt x="59253" y="10711"/>
                    <a:pt x="69819" y="15926"/>
                    <a:pt x="80318" y="22090"/>
                  </a:cubicBezTo>
                  <a:cubicBezTo>
                    <a:pt x="90749" y="28254"/>
                    <a:pt x="101112" y="35366"/>
                    <a:pt x="110527" y="43087"/>
                  </a:cubicBezTo>
                  <a:cubicBezTo>
                    <a:pt x="139381" y="66794"/>
                    <a:pt x="158889" y="96190"/>
                    <a:pt x="145139" y="1208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4" name="Google Shape;1314;p36"/>
            <p:cNvSpPr/>
            <p:nvPr/>
          </p:nvSpPr>
          <p:spPr>
            <a:xfrm>
              <a:off x="3035006" y="2449294"/>
              <a:ext cx="155462" cy="129071"/>
            </a:xfrm>
            <a:custGeom>
              <a:avLst/>
              <a:gdLst/>
              <a:ahLst/>
              <a:cxnLst/>
              <a:rect l="l" t="t" r="r" b="b"/>
              <a:pathLst>
                <a:path w="155462" h="129071" extrusionOk="0">
                  <a:moveTo>
                    <a:pt x="151461" y="125965"/>
                  </a:moveTo>
                  <a:cubicBezTo>
                    <a:pt x="149971" y="128809"/>
                    <a:pt x="146517" y="129893"/>
                    <a:pt x="143672" y="128403"/>
                  </a:cubicBezTo>
                  <a:cubicBezTo>
                    <a:pt x="140895" y="126913"/>
                    <a:pt x="139744" y="123458"/>
                    <a:pt x="141234" y="120614"/>
                  </a:cubicBezTo>
                  <a:cubicBezTo>
                    <a:pt x="147059" y="109505"/>
                    <a:pt x="142724" y="95078"/>
                    <a:pt x="132835" y="80380"/>
                  </a:cubicBezTo>
                  <a:cubicBezTo>
                    <a:pt x="123623" y="66766"/>
                    <a:pt x="109670" y="53151"/>
                    <a:pt x="94226" y="41704"/>
                  </a:cubicBezTo>
                  <a:cubicBezTo>
                    <a:pt x="78716" y="30190"/>
                    <a:pt x="61715" y="20842"/>
                    <a:pt x="46475" y="15695"/>
                  </a:cubicBezTo>
                  <a:cubicBezTo>
                    <a:pt x="30422" y="10276"/>
                    <a:pt x="16672" y="9599"/>
                    <a:pt x="9763" y="16372"/>
                  </a:cubicBezTo>
                  <a:cubicBezTo>
                    <a:pt x="7460" y="18607"/>
                    <a:pt x="3802" y="18539"/>
                    <a:pt x="1635" y="16236"/>
                  </a:cubicBezTo>
                  <a:cubicBezTo>
                    <a:pt x="-600" y="13934"/>
                    <a:pt x="-533" y="10276"/>
                    <a:pt x="1771" y="8041"/>
                  </a:cubicBezTo>
                  <a:cubicBezTo>
                    <a:pt x="12201" y="-2119"/>
                    <a:pt x="30151" y="-1984"/>
                    <a:pt x="50200" y="4722"/>
                  </a:cubicBezTo>
                  <a:cubicBezTo>
                    <a:pt x="66591" y="10208"/>
                    <a:pt x="84676" y="20165"/>
                    <a:pt x="101135" y="32425"/>
                  </a:cubicBezTo>
                  <a:cubicBezTo>
                    <a:pt x="117595" y="44685"/>
                    <a:pt x="132496" y="59247"/>
                    <a:pt x="142453" y="73945"/>
                  </a:cubicBezTo>
                  <a:cubicBezTo>
                    <a:pt x="154712" y="92030"/>
                    <a:pt x="159589" y="110521"/>
                    <a:pt x="151461" y="1259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5" name="Google Shape;1315;p36"/>
            <p:cNvSpPr/>
            <p:nvPr/>
          </p:nvSpPr>
          <p:spPr>
            <a:xfrm>
              <a:off x="3080299" y="2405365"/>
              <a:ext cx="140402" cy="116822"/>
            </a:xfrm>
            <a:custGeom>
              <a:avLst/>
              <a:gdLst/>
              <a:ahLst/>
              <a:cxnLst/>
              <a:rect l="l" t="t" r="r" b="b"/>
              <a:pathLst>
                <a:path w="140402" h="116822" extrusionOk="0">
                  <a:moveTo>
                    <a:pt x="137934" y="112930"/>
                  </a:moveTo>
                  <a:cubicBezTo>
                    <a:pt x="136919" y="115910"/>
                    <a:pt x="133599" y="117535"/>
                    <a:pt x="130619" y="116519"/>
                  </a:cubicBezTo>
                  <a:cubicBezTo>
                    <a:pt x="127639" y="115503"/>
                    <a:pt x="126013" y="112184"/>
                    <a:pt x="127029" y="109204"/>
                  </a:cubicBezTo>
                  <a:cubicBezTo>
                    <a:pt x="131703" y="95861"/>
                    <a:pt x="127029" y="80485"/>
                    <a:pt x="117344" y="66058"/>
                  </a:cubicBezTo>
                  <a:cubicBezTo>
                    <a:pt x="110028" y="55153"/>
                    <a:pt x="99800" y="44858"/>
                    <a:pt x="88354" y="36120"/>
                  </a:cubicBezTo>
                  <a:cubicBezTo>
                    <a:pt x="76839" y="27382"/>
                    <a:pt x="64173" y="20338"/>
                    <a:pt x="51778" y="16071"/>
                  </a:cubicBezTo>
                  <a:cubicBezTo>
                    <a:pt x="35183" y="10314"/>
                    <a:pt x="19401" y="9501"/>
                    <a:pt x="8970" y="16545"/>
                  </a:cubicBezTo>
                  <a:cubicBezTo>
                    <a:pt x="6329" y="18306"/>
                    <a:pt x="2739" y="17629"/>
                    <a:pt x="978" y="14987"/>
                  </a:cubicBezTo>
                  <a:cubicBezTo>
                    <a:pt x="-784" y="12346"/>
                    <a:pt x="-106" y="8756"/>
                    <a:pt x="2535" y="6995"/>
                  </a:cubicBezTo>
                  <a:cubicBezTo>
                    <a:pt x="16285" y="-2285"/>
                    <a:pt x="35657" y="-1743"/>
                    <a:pt x="55503" y="5166"/>
                  </a:cubicBezTo>
                  <a:cubicBezTo>
                    <a:pt x="68982" y="9839"/>
                    <a:pt x="82799" y="17493"/>
                    <a:pt x="95263" y="26908"/>
                  </a:cubicBezTo>
                  <a:cubicBezTo>
                    <a:pt x="107725" y="36323"/>
                    <a:pt x="118834" y="47635"/>
                    <a:pt x="126894" y="59556"/>
                  </a:cubicBezTo>
                  <a:cubicBezTo>
                    <a:pt x="138612" y="76895"/>
                    <a:pt x="143895" y="95793"/>
                    <a:pt x="137934" y="1129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6" name="Google Shape;1316;p36"/>
            <p:cNvSpPr/>
            <p:nvPr/>
          </p:nvSpPr>
          <p:spPr>
            <a:xfrm>
              <a:off x="3110977" y="2395957"/>
              <a:ext cx="87235" cy="45420"/>
            </a:xfrm>
            <a:custGeom>
              <a:avLst/>
              <a:gdLst/>
              <a:ahLst/>
              <a:cxnLst/>
              <a:rect l="l" t="t" r="r" b="b"/>
              <a:pathLst>
                <a:path w="87235" h="45420" extrusionOk="0">
                  <a:moveTo>
                    <a:pt x="87073" y="45393"/>
                  </a:moveTo>
                  <a:cubicBezTo>
                    <a:pt x="63163" y="22093"/>
                    <a:pt x="36341" y="3872"/>
                    <a:pt x="1933" y="5092"/>
                  </a:cubicBezTo>
                  <a:cubicBezTo>
                    <a:pt x="-303" y="5159"/>
                    <a:pt x="-777" y="2179"/>
                    <a:pt x="1458" y="1637"/>
                  </a:cubicBezTo>
                  <a:cubicBezTo>
                    <a:pt x="35731" y="-7371"/>
                    <a:pt x="66144" y="22702"/>
                    <a:pt x="87209" y="45325"/>
                  </a:cubicBezTo>
                  <a:cubicBezTo>
                    <a:pt x="87276" y="45393"/>
                    <a:pt x="87209" y="45461"/>
                    <a:pt x="87073" y="45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7" name="Google Shape;1317;p36"/>
            <p:cNvSpPr/>
            <p:nvPr/>
          </p:nvSpPr>
          <p:spPr>
            <a:xfrm>
              <a:off x="3208746" y="2451698"/>
              <a:ext cx="7607" cy="9851"/>
            </a:xfrm>
            <a:custGeom>
              <a:avLst/>
              <a:gdLst/>
              <a:ahLst/>
              <a:cxnLst/>
              <a:rect l="l" t="t" r="r" b="b"/>
              <a:pathLst>
                <a:path w="7607" h="9851" extrusionOk="0">
                  <a:moveTo>
                    <a:pt x="1766" y="353"/>
                  </a:moveTo>
                  <a:cubicBezTo>
                    <a:pt x="4002" y="2927"/>
                    <a:pt x="6982" y="5569"/>
                    <a:pt x="7592" y="9023"/>
                  </a:cubicBezTo>
                  <a:cubicBezTo>
                    <a:pt x="7727" y="9633"/>
                    <a:pt x="6914" y="10107"/>
                    <a:pt x="6440" y="9700"/>
                  </a:cubicBezTo>
                  <a:cubicBezTo>
                    <a:pt x="3799" y="7601"/>
                    <a:pt x="2173" y="4282"/>
                    <a:pt x="209" y="1572"/>
                  </a:cubicBezTo>
                  <a:cubicBezTo>
                    <a:pt x="-536" y="556"/>
                    <a:pt x="887" y="-595"/>
                    <a:pt x="1766" y="3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3065667" y="2424067"/>
              <a:ext cx="139681" cy="110909"/>
            </a:xfrm>
            <a:custGeom>
              <a:avLst/>
              <a:gdLst/>
              <a:ahLst/>
              <a:cxnLst/>
              <a:rect l="l" t="t" r="r" b="b"/>
              <a:pathLst>
                <a:path w="139681" h="110909" extrusionOk="0">
                  <a:moveTo>
                    <a:pt x="138342" y="110620"/>
                  </a:moveTo>
                  <a:cubicBezTo>
                    <a:pt x="138342" y="99782"/>
                    <a:pt x="135091" y="85829"/>
                    <a:pt x="120867" y="86709"/>
                  </a:cubicBezTo>
                  <a:cubicBezTo>
                    <a:pt x="119377" y="86777"/>
                    <a:pt x="117751" y="86709"/>
                    <a:pt x="116396" y="86168"/>
                  </a:cubicBezTo>
                  <a:cubicBezTo>
                    <a:pt x="113281" y="84949"/>
                    <a:pt x="111248" y="82916"/>
                    <a:pt x="110775" y="79462"/>
                  </a:cubicBezTo>
                  <a:cubicBezTo>
                    <a:pt x="108878" y="66457"/>
                    <a:pt x="107388" y="47560"/>
                    <a:pt x="89980" y="51759"/>
                  </a:cubicBezTo>
                  <a:cubicBezTo>
                    <a:pt x="85239" y="52911"/>
                    <a:pt x="80091" y="52233"/>
                    <a:pt x="76908" y="48237"/>
                  </a:cubicBezTo>
                  <a:cubicBezTo>
                    <a:pt x="72031" y="42073"/>
                    <a:pt x="74131" y="19992"/>
                    <a:pt x="59703" y="24327"/>
                  </a:cubicBezTo>
                  <a:cubicBezTo>
                    <a:pt x="55097" y="25750"/>
                    <a:pt x="51305" y="28323"/>
                    <a:pt x="46428" y="29001"/>
                  </a:cubicBezTo>
                  <a:cubicBezTo>
                    <a:pt x="42702" y="29475"/>
                    <a:pt x="39790" y="27104"/>
                    <a:pt x="37216" y="24869"/>
                  </a:cubicBezTo>
                  <a:cubicBezTo>
                    <a:pt x="35591" y="23447"/>
                    <a:pt x="34371" y="21279"/>
                    <a:pt x="33626" y="19247"/>
                  </a:cubicBezTo>
                  <a:cubicBezTo>
                    <a:pt x="28275" y="5023"/>
                    <a:pt x="13848" y="4617"/>
                    <a:pt x="2401" y="10306"/>
                  </a:cubicBezTo>
                  <a:cubicBezTo>
                    <a:pt x="640" y="11187"/>
                    <a:pt x="-918" y="8478"/>
                    <a:pt x="640" y="7394"/>
                  </a:cubicBezTo>
                  <a:cubicBezTo>
                    <a:pt x="7549" y="2449"/>
                    <a:pt x="14187" y="-531"/>
                    <a:pt x="22721" y="79"/>
                  </a:cubicBezTo>
                  <a:cubicBezTo>
                    <a:pt x="35523" y="959"/>
                    <a:pt x="36606" y="28459"/>
                    <a:pt x="50627" y="24259"/>
                  </a:cubicBezTo>
                  <a:cubicBezTo>
                    <a:pt x="64716" y="20060"/>
                    <a:pt x="70135" y="19450"/>
                    <a:pt x="76366" y="35232"/>
                  </a:cubicBezTo>
                  <a:cubicBezTo>
                    <a:pt x="79550" y="43360"/>
                    <a:pt x="82124" y="49727"/>
                    <a:pt x="93435" y="47289"/>
                  </a:cubicBezTo>
                  <a:cubicBezTo>
                    <a:pt x="95060" y="46950"/>
                    <a:pt x="98515" y="45866"/>
                    <a:pt x="100208" y="46679"/>
                  </a:cubicBezTo>
                  <a:cubicBezTo>
                    <a:pt x="107794" y="50134"/>
                    <a:pt x="109555" y="57381"/>
                    <a:pt x="111520" y="64967"/>
                  </a:cubicBezTo>
                  <a:cubicBezTo>
                    <a:pt x="114026" y="74518"/>
                    <a:pt x="114364" y="84542"/>
                    <a:pt x="128724" y="83865"/>
                  </a:cubicBezTo>
                  <a:cubicBezTo>
                    <a:pt x="130146" y="83865"/>
                    <a:pt x="132043" y="84068"/>
                    <a:pt x="133194" y="84949"/>
                  </a:cubicBezTo>
                  <a:cubicBezTo>
                    <a:pt x="141796" y="91248"/>
                    <a:pt x="139629" y="101475"/>
                    <a:pt x="138884" y="110687"/>
                  </a:cubicBezTo>
                  <a:cubicBezTo>
                    <a:pt x="138884" y="111026"/>
                    <a:pt x="138342" y="110958"/>
                    <a:pt x="138342" y="110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9" name="Google Shape;1319;p36"/>
            <p:cNvSpPr/>
            <p:nvPr/>
          </p:nvSpPr>
          <p:spPr>
            <a:xfrm>
              <a:off x="3044021" y="2472774"/>
              <a:ext cx="23443" cy="23443"/>
            </a:xfrm>
            <a:custGeom>
              <a:avLst/>
              <a:gdLst/>
              <a:ahLst/>
              <a:cxnLst/>
              <a:rect l="l" t="t" r="r" b="b"/>
              <a:pathLst>
                <a:path w="23443" h="23443" extrusionOk="0">
                  <a:moveTo>
                    <a:pt x="2510" y="19037"/>
                  </a:moveTo>
                  <a:cubicBezTo>
                    <a:pt x="-1486" y="14025"/>
                    <a:pt x="-606" y="6506"/>
                    <a:pt x="4406" y="2510"/>
                  </a:cubicBezTo>
                  <a:cubicBezTo>
                    <a:pt x="9419" y="-1486"/>
                    <a:pt x="16937" y="-606"/>
                    <a:pt x="20933" y="4406"/>
                  </a:cubicBezTo>
                  <a:cubicBezTo>
                    <a:pt x="24930" y="9419"/>
                    <a:pt x="24049" y="16937"/>
                    <a:pt x="19037" y="20933"/>
                  </a:cubicBezTo>
                  <a:cubicBezTo>
                    <a:pt x="14025" y="24930"/>
                    <a:pt x="6506" y="24049"/>
                    <a:pt x="2510" y="190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0" name="Google Shape;1320;p36"/>
            <p:cNvSpPr/>
            <p:nvPr/>
          </p:nvSpPr>
          <p:spPr>
            <a:xfrm>
              <a:off x="3083375" y="2488828"/>
              <a:ext cx="27165" cy="27165"/>
            </a:xfrm>
            <a:custGeom>
              <a:avLst/>
              <a:gdLst/>
              <a:ahLst/>
              <a:cxnLst/>
              <a:rect l="l" t="t" r="r" b="b"/>
              <a:pathLst>
                <a:path w="27165" h="27165" extrusionOk="0">
                  <a:moveTo>
                    <a:pt x="2914" y="22083"/>
                  </a:moveTo>
                  <a:cubicBezTo>
                    <a:pt x="-1691" y="16258"/>
                    <a:pt x="-743" y="7521"/>
                    <a:pt x="5082" y="2915"/>
                  </a:cubicBezTo>
                  <a:cubicBezTo>
                    <a:pt x="10907" y="-1691"/>
                    <a:pt x="19644" y="-743"/>
                    <a:pt x="24251" y="5082"/>
                  </a:cubicBezTo>
                  <a:cubicBezTo>
                    <a:pt x="28857" y="10907"/>
                    <a:pt x="27908" y="19645"/>
                    <a:pt x="22083" y="24251"/>
                  </a:cubicBezTo>
                  <a:cubicBezTo>
                    <a:pt x="16258" y="28857"/>
                    <a:pt x="7521" y="27908"/>
                    <a:pt x="2914" y="220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3124897" y="2520273"/>
              <a:ext cx="22082" cy="21918"/>
            </a:xfrm>
            <a:custGeom>
              <a:avLst/>
              <a:gdLst/>
              <a:ahLst/>
              <a:cxnLst/>
              <a:rect l="l" t="t" r="r" b="b"/>
              <a:pathLst>
                <a:path w="22082" h="21918" extrusionOk="0">
                  <a:moveTo>
                    <a:pt x="2439" y="17800"/>
                  </a:moveTo>
                  <a:cubicBezTo>
                    <a:pt x="-6366" y="6692"/>
                    <a:pt x="10838" y="-6990"/>
                    <a:pt x="19643" y="4118"/>
                  </a:cubicBezTo>
                  <a:cubicBezTo>
                    <a:pt x="28449" y="15226"/>
                    <a:pt x="11244" y="28908"/>
                    <a:pt x="2439" y="178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2" name="Google Shape;1322;p36"/>
            <p:cNvSpPr/>
            <p:nvPr/>
          </p:nvSpPr>
          <p:spPr>
            <a:xfrm>
              <a:off x="3149657" y="2553003"/>
              <a:ext cx="21737" cy="21548"/>
            </a:xfrm>
            <a:custGeom>
              <a:avLst/>
              <a:gdLst/>
              <a:ahLst/>
              <a:cxnLst/>
              <a:rect l="l" t="t" r="r" b="b"/>
              <a:pathLst>
                <a:path w="21737" h="21548" extrusionOk="0">
                  <a:moveTo>
                    <a:pt x="2402" y="17514"/>
                  </a:moveTo>
                  <a:cubicBezTo>
                    <a:pt x="-6268" y="6609"/>
                    <a:pt x="10666" y="-6870"/>
                    <a:pt x="19336" y="4035"/>
                  </a:cubicBezTo>
                  <a:cubicBezTo>
                    <a:pt x="28005" y="14940"/>
                    <a:pt x="11072" y="28419"/>
                    <a:pt x="2402" y="175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3" name="Google Shape;1323;p36"/>
            <p:cNvSpPr/>
            <p:nvPr/>
          </p:nvSpPr>
          <p:spPr>
            <a:xfrm>
              <a:off x="2988291" y="2615935"/>
              <a:ext cx="49979" cy="44789"/>
            </a:xfrm>
            <a:custGeom>
              <a:avLst/>
              <a:gdLst/>
              <a:ahLst/>
              <a:cxnLst/>
              <a:rect l="l" t="t" r="r" b="b"/>
              <a:pathLst>
                <a:path w="49979" h="44789" extrusionOk="0">
                  <a:moveTo>
                    <a:pt x="45776" y="43312"/>
                  </a:moveTo>
                  <a:cubicBezTo>
                    <a:pt x="48215" y="31798"/>
                    <a:pt x="40019" y="21367"/>
                    <a:pt x="31553" y="14661"/>
                  </a:cubicBezTo>
                  <a:cubicBezTo>
                    <a:pt x="21731" y="6872"/>
                    <a:pt x="13264" y="7481"/>
                    <a:pt x="1750" y="7346"/>
                  </a:cubicBezTo>
                  <a:cubicBezTo>
                    <a:pt x="328" y="7346"/>
                    <a:pt x="-553" y="5246"/>
                    <a:pt x="395" y="4230"/>
                  </a:cubicBezTo>
                  <a:cubicBezTo>
                    <a:pt x="9132" y="-5523"/>
                    <a:pt x="26878" y="3824"/>
                    <a:pt x="35075" y="9920"/>
                  </a:cubicBezTo>
                  <a:cubicBezTo>
                    <a:pt x="45776" y="17912"/>
                    <a:pt x="53566" y="30849"/>
                    <a:pt x="48282" y="43990"/>
                  </a:cubicBezTo>
                  <a:cubicBezTo>
                    <a:pt x="47741" y="45344"/>
                    <a:pt x="45505" y="44870"/>
                    <a:pt x="45776" y="433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2997199" y="2602802"/>
              <a:ext cx="53606" cy="44422"/>
            </a:xfrm>
            <a:custGeom>
              <a:avLst/>
              <a:gdLst/>
              <a:ahLst/>
              <a:cxnLst/>
              <a:rect l="l" t="t" r="r" b="b"/>
              <a:pathLst>
                <a:path w="53606" h="44422" extrusionOk="0">
                  <a:moveTo>
                    <a:pt x="50482" y="43305"/>
                  </a:moveTo>
                  <a:cubicBezTo>
                    <a:pt x="50211" y="21427"/>
                    <a:pt x="22305" y="4765"/>
                    <a:pt x="2594" y="6458"/>
                  </a:cubicBezTo>
                  <a:cubicBezTo>
                    <a:pt x="-115" y="6662"/>
                    <a:pt x="-995" y="3275"/>
                    <a:pt x="1375" y="1988"/>
                  </a:cubicBezTo>
                  <a:cubicBezTo>
                    <a:pt x="20272" y="-8104"/>
                    <a:pt x="60980" y="22444"/>
                    <a:pt x="52446" y="43780"/>
                  </a:cubicBezTo>
                  <a:cubicBezTo>
                    <a:pt x="51972" y="44931"/>
                    <a:pt x="50482" y="44389"/>
                    <a:pt x="50482" y="433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5" name="Google Shape;1325;p36"/>
            <p:cNvSpPr/>
            <p:nvPr/>
          </p:nvSpPr>
          <p:spPr>
            <a:xfrm>
              <a:off x="3025811" y="2530585"/>
              <a:ext cx="71697" cy="35389"/>
            </a:xfrm>
            <a:custGeom>
              <a:avLst/>
              <a:gdLst/>
              <a:ahLst/>
              <a:cxnLst/>
              <a:rect l="l" t="t" r="r" b="b"/>
              <a:pathLst>
                <a:path w="71697" h="35389" extrusionOk="0">
                  <a:moveTo>
                    <a:pt x="70706" y="35191"/>
                  </a:moveTo>
                  <a:cubicBezTo>
                    <a:pt x="53028" y="13584"/>
                    <a:pt x="26815" y="10197"/>
                    <a:pt x="1551" y="4372"/>
                  </a:cubicBezTo>
                  <a:cubicBezTo>
                    <a:pt x="-414" y="3898"/>
                    <a:pt x="-617" y="1188"/>
                    <a:pt x="1551" y="782"/>
                  </a:cubicBezTo>
                  <a:cubicBezTo>
                    <a:pt x="25934" y="-4163"/>
                    <a:pt x="58176" y="15209"/>
                    <a:pt x="71587" y="34513"/>
                  </a:cubicBezTo>
                  <a:cubicBezTo>
                    <a:pt x="71993" y="35055"/>
                    <a:pt x="71181" y="35732"/>
                    <a:pt x="70706" y="35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6" name="Google Shape;1326;p36"/>
            <p:cNvSpPr/>
            <p:nvPr/>
          </p:nvSpPr>
          <p:spPr>
            <a:xfrm>
              <a:off x="2796796" y="2826581"/>
              <a:ext cx="54659" cy="55601"/>
            </a:xfrm>
            <a:custGeom>
              <a:avLst/>
              <a:gdLst/>
              <a:ahLst/>
              <a:cxnLst/>
              <a:rect l="l" t="t" r="r" b="b"/>
              <a:pathLst>
                <a:path w="54659" h="55601" extrusionOk="0">
                  <a:moveTo>
                    <a:pt x="49040" y="54087"/>
                  </a:moveTo>
                  <a:cubicBezTo>
                    <a:pt x="63603" y="41760"/>
                    <a:pt x="19644" y="-912"/>
                    <a:pt x="3253" y="7148"/>
                  </a:cubicBezTo>
                  <a:cubicBezTo>
                    <a:pt x="746" y="8367"/>
                    <a:pt x="-1150" y="4777"/>
                    <a:pt x="814" y="3084"/>
                  </a:cubicBezTo>
                  <a:cubicBezTo>
                    <a:pt x="19712" y="-13511"/>
                    <a:pt x="69903" y="41624"/>
                    <a:pt x="50124" y="55442"/>
                  </a:cubicBezTo>
                  <a:cubicBezTo>
                    <a:pt x="49176" y="56051"/>
                    <a:pt x="48160" y="54764"/>
                    <a:pt x="49040" y="540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2803960" y="2809919"/>
              <a:ext cx="66382" cy="66763"/>
            </a:xfrm>
            <a:custGeom>
              <a:avLst/>
              <a:gdLst/>
              <a:ahLst/>
              <a:cxnLst/>
              <a:rect l="l" t="t" r="r" b="b"/>
              <a:pathLst>
                <a:path w="66382" h="66763" extrusionOk="0">
                  <a:moveTo>
                    <a:pt x="57319" y="65398"/>
                  </a:moveTo>
                  <a:cubicBezTo>
                    <a:pt x="72831" y="52325"/>
                    <a:pt x="51427" y="30854"/>
                    <a:pt x="41199" y="22048"/>
                  </a:cubicBezTo>
                  <a:cubicBezTo>
                    <a:pt x="29278" y="11685"/>
                    <a:pt x="17153" y="6605"/>
                    <a:pt x="1643" y="6131"/>
                  </a:cubicBezTo>
                  <a:cubicBezTo>
                    <a:pt x="17" y="6131"/>
                    <a:pt x="-593" y="3693"/>
                    <a:pt x="694" y="2744"/>
                  </a:cubicBezTo>
                  <a:cubicBezTo>
                    <a:pt x="23385" y="-13580"/>
                    <a:pt x="89086" y="47448"/>
                    <a:pt x="58335" y="66617"/>
                  </a:cubicBezTo>
                  <a:cubicBezTo>
                    <a:pt x="57455" y="67159"/>
                    <a:pt x="56507" y="66075"/>
                    <a:pt x="57319" y="653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8" name="Google Shape;1328;p36"/>
            <p:cNvSpPr/>
            <p:nvPr/>
          </p:nvSpPr>
          <p:spPr>
            <a:xfrm>
              <a:off x="2885822" y="2708706"/>
              <a:ext cx="77946" cy="65170"/>
            </a:xfrm>
            <a:custGeom>
              <a:avLst/>
              <a:gdLst/>
              <a:ahLst/>
              <a:cxnLst/>
              <a:rect l="l" t="t" r="r" b="b"/>
              <a:pathLst>
                <a:path w="77946" h="65170" extrusionOk="0">
                  <a:moveTo>
                    <a:pt x="72249" y="63927"/>
                  </a:moveTo>
                  <a:cubicBezTo>
                    <a:pt x="80105" y="49432"/>
                    <a:pt x="64933" y="31009"/>
                    <a:pt x="54841" y="21458"/>
                  </a:cubicBezTo>
                  <a:cubicBezTo>
                    <a:pt x="39398" y="6828"/>
                    <a:pt x="21584" y="6151"/>
                    <a:pt x="1603" y="5474"/>
                  </a:cubicBezTo>
                  <a:cubicBezTo>
                    <a:pt x="-700" y="5474"/>
                    <a:pt x="-362" y="2290"/>
                    <a:pt x="1603" y="1748"/>
                  </a:cubicBezTo>
                  <a:cubicBezTo>
                    <a:pt x="24158" y="-4212"/>
                    <a:pt x="47391" y="5677"/>
                    <a:pt x="62698" y="22203"/>
                  </a:cubicBezTo>
                  <a:cubicBezTo>
                    <a:pt x="72587" y="32905"/>
                    <a:pt x="84170" y="51058"/>
                    <a:pt x="74010" y="64808"/>
                  </a:cubicBezTo>
                  <a:cubicBezTo>
                    <a:pt x="73332" y="65688"/>
                    <a:pt x="71707" y="64808"/>
                    <a:pt x="72249" y="638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9" name="Google Shape;1329;p36"/>
            <p:cNvSpPr/>
            <p:nvPr/>
          </p:nvSpPr>
          <p:spPr>
            <a:xfrm>
              <a:off x="2903510" y="2698398"/>
              <a:ext cx="69056" cy="59010"/>
            </a:xfrm>
            <a:custGeom>
              <a:avLst/>
              <a:gdLst/>
              <a:ahLst/>
              <a:cxnLst/>
              <a:rect l="l" t="t" r="r" b="b"/>
              <a:pathLst>
                <a:path w="69056" h="59010" extrusionOk="0">
                  <a:moveTo>
                    <a:pt x="66752" y="58048"/>
                  </a:moveTo>
                  <a:cubicBezTo>
                    <a:pt x="63704" y="37728"/>
                    <a:pt x="53476" y="21675"/>
                    <a:pt x="34850" y="12395"/>
                  </a:cubicBezTo>
                  <a:cubicBezTo>
                    <a:pt x="24418" y="7248"/>
                    <a:pt x="12362" y="7451"/>
                    <a:pt x="1389" y="4199"/>
                  </a:cubicBezTo>
                  <a:cubicBezTo>
                    <a:pt x="-1117" y="3454"/>
                    <a:pt x="102" y="0"/>
                    <a:pt x="2405" y="0"/>
                  </a:cubicBezTo>
                  <a:cubicBezTo>
                    <a:pt x="37965" y="677"/>
                    <a:pt x="66887" y="20659"/>
                    <a:pt x="69055" y="57709"/>
                  </a:cubicBezTo>
                  <a:cubicBezTo>
                    <a:pt x="69122" y="59199"/>
                    <a:pt x="66955" y="59538"/>
                    <a:pt x="66752" y="580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0" name="Google Shape;1330;p36"/>
            <p:cNvSpPr/>
            <p:nvPr/>
          </p:nvSpPr>
          <p:spPr>
            <a:xfrm>
              <a:off x="3018895" y="2460687"/>
              <a:ext cx="160037" cy="140038"/>
            </a:xfrm>
            <a:custGeom>
              <a:avLst/>
              <a:gdLst/>
              <a:ahLst/>
              <a:cxnLst/>
              <a:rect l="l" t="t" r="r" b="b"/>
              <a:pathLst>
                <a:path w="160037" h="140038" extrusionOk="0">
                  <a:moveTo>
                    <a:pt x="62586" y="60384"/>
                  </a:moveTo>
                  <a:cubicBezTo>
                    <a:pt x="73017" y="66548"/>
                    <a:pt x="83379" y="73660"/>
                    <a:pt x="92794" y="81382"/>
                  </a:cubicBezTo>
                  <a:cubicBezTo>
                    <a:pt x="114470" y="99195"/>
                    <a:pt x="130928" y="120261"/>
                    <a:pt x="131877" y="140039"/>
                  </a:cubicBezTo>
                  <a:cubicBezTo>
                    <a:pt x="139666" y="132317"/>
                    <a:pt x="147997" y="122631"/>
                    <a:pt x="156938" y="110439"/>
                  </a:cubicBezTo>
                  <a:cubicBezTo>
                    <a:pt x="157073" y="110033"/>
                    <a:pt x="157209" y="109626"/>
                    <a:pt x="157412" y="109152"/>
                  </a:cubicBezTo>
                  <a:cubicBezTo>
                    <a:pt x="163237" y="98044"/>
                    <a:pt x="158902" y="83617"/>
                    <a:pt x="149013" y="68919"/>
                  </a:cubicBezTo>
                  <a:cubicBezTo>
                    <a:pt x="139802" y="55304"/>
                    <a:pt x="125848" y="41690"/>
                    <a:pt x="110405" y="30243"/>
                  </a:cubicBezTo>
                  <a:cubicBezTo>
                    <a:pt x="94894" y="18728"/>
                    <a:pt x="77893" y="9381"/>
                    <a:pt x="62653" y="4233"/>
                  </a:cubicBezTo>
                  <a:cubicBezTo>
                    <a:pt x="46601" y="-1185"/>
                    <a:pt x="32851" y="-1863"/>
                    <a:pt x="25942" y="4911"/>
                  </a:cubicBezTo>
                  <a:cubicBezTo>
                    <a:pt x="24993" y="5859"/>
                    <a:pt x="23774" y="6401"/>
                    <a:pt x="22487" y="6536"/>
                  </a:cubicBezTo>
                  <a:cubicBezTo>
                    <a:pt x="12869" y="17712"/>
                    <a:pt x="5554" y="28279"/>
                    <a:pt x="0" y="38303"/>
                  </a:cubicBezTo>
                  <a:cubicBezTo>
                    <a:pt x="8737" y="38032"/>
                    <a:pt x="19778" y="40538"/>
                    <a:pt x="31767" y="45212"/>
                  </a:cubicBezTo>
                  <a:cubicBezTo>
                    <a:pt x="41521" y="49005"/>
                    <a:pt x="52087" y="54221"/>
                    <a:pt x="62586" y="60384"/>
                  </a:cubicBezTo>
                  <a:lnTo>
                    <a:pt x="62586" y="60384"/>
                  </a:lnTo>
                  <a:close/>
                  <a:moveTo>
                    <a:pt x="88798" y="33291"/>
                  </a:moveTo>
                  <a:cubicBezTo>
                    <a:pt x="93404" y="39116"/>
                    <a:pt x="92456" y="47854"/>
                    <a:pt x="86630" y="52459"/>
                  </a:cubicBezTo>
                  <a:cubicBezTo>
                    <a:pt x="80805" y="57065"/>
                    <a:pt x="72068" y="56117"/>
                    <a:pt x="67462" y="50292"/>
                  </a:cubicBezTo>
                  <a:cubicBezTo>
                    <a:pt x="62857" y="44467"/>
                    <a:pt x="63804" y="35729"/>
                    <a:pt x="69630" y="31123"/>
                  </a:cubicBezTo>
                  <a:cubicBezTo>
                    <a:pt x="75455" y="26518"/>
                    <a:pt x="84192" y="27466"/>
                    <a:pt x="88798" y="33291"/>
                  </a:cubicBezTo>
                  <a:lnTo>
                    <a:pt x="88798" y="33291"/>
                  </a:lnTo>
                  <a:close/>
                  <a:moveTo>
                    <a:pt x="46058" y="16493"/>
                  </a:moveTo>
                  <a:cubicBezTo>
                    <a:pt x="50055" y="21505"/>
                    <a:pt x="49174" y="29024"/>
                    <a:pt x="44162" y="33020"/>
                  </a:cubicBezTo>
                  <a:cubicBezTo>
                    <a:pt x="39150" y="37016"/>
                    <a:pt x="31631" y="36136"/>
                    <a:pt x="27635" y="31123"/>
                  </a:cubicBezTo>
                  <a:cubicBezTo>
                    <a:pt x="23639" y="26111"/>
                    <a:pt x="24519" y="18593"/>
                    <a:pt x="29532" y="14597"/>
                  </a:cubicBezTo>
                  <a:cubicBezTo>
                    <a:pt x="34544" y="10600"/>
                    <a:pt x="42062" y="11481"/>
                    <a:pt x="46058" y="16493"/>
                  </a:cubicBezTo>
                  <a:lnTo>
                    <a:pt x="46058" y="16493"/>
                  </a:lnTo>
                  <a:close/>
                  <a:moveTo>
                    <a:pt x="108441" y="77453"/>
                  </a:moveTo>
                  <a:cubicBezTo>
                    <a:pt x="99635" y="66345"/>
                    <a:pt x="116840" y="52663"/>
                    <a:pt x="125645" y="63771"/>
                  </a:cubicBezTo>
                  <a:cubicBezTo>
                    <a:pt x="134451" y="74879"/>
                    <a:pt x="117246" y="88561"/>
                    <a:pt x="108441" y="77453"/>
                  </a:cubicBezTo>
                  <a:lnTo>
                    <a:pt x="108441" y="77453"/>
                  </a:lnTo>
                  <a:close/>
                  <a:moveTo>
                    <a:pt x="133164" y="109830"/>
                  </a:moveTo>
                  <a:cubicBezTo>
                    <a:pt x="124494" y="98925"/>
                    <a:pt x="141427" y="85446"/>
                    <a:pt x="150097" y="96351"/>
                  </a:cubicBezTo>
                  <a:cubicBezTo>
                    <a:pt x="158767" y="107256"/>
                    <a:pt x="141833" y="120735"/>
                    <a:pt x="133164" y="1098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1" name="Google Shape;1331;p36"/>
            <p:cNvSpPr/>
            <p:nvPr/>
          </p:nvSpPr>
          <p:spPr>
            <a:xfrm>
              <a:off x="3113858" y="2394529"/>
              <a:ext cx="102816" cy="86173"/>
            </a:xfrm>
            <a:custGeom>
              <a:avLst/>
              <a:gdLst/>
              <a:ahLst/>
              <a:cxnLst/>
              <a:rect l="l" t="t" r="r" b="b"/>
              <a:pathLst>
                <a:path w="102816" h="86173" extrusionOk="0">
                  <a:moveTo>
                    <a:pt x="20997" y="2388"/>
                  </a:moveTo>
                  <a:cubicBezTo>
                    <a:pt x="46058" y="7129"/>
                    <a:pt x="68004" y="29210"/>
                    <a:pt x="84328" y="46753"/>
                  </a:cubicBezTo>
                  <a:cubicBezTo>
                    <a:pt x="84395" y="46821"/>
                    <a:pt x="84328" y="46889"/>
                    <a:pt x="84192" y="46821"/>
                  </a:cubicBezTo>
                  <a:cubicBezTo>
                    <a:pt x="62586" y="25823"/>
                    <a:pt x="38608" y="8890"/>
                    <a:pt x="8873" y="6723"/>
                  </a:cubicBezTo>
                  <a:cubicBezTo>
                    <a:pt x="6028" y="7942"/>
                    <a:pt x="3048" y="9432"/>
                    <a:pt x="0" y="11058"/>
                  </a:cubicBezTo>
                  <a:cubicBezTo>
                    <a:pt x="7044" y="11667"/>
                    <a:pt x="14495" y="13361"/>
                    <a:pt x="21946" y="16002"/>
                  </a:cubicBezTo>
                  <a:cubicBezTo>
                    <a:pt x="35424" y="20676"/>
                    <a:pt x="49241" y="28330"/>
                    <a:pt x="61705" y="37745"/>
                  </a:cubicBezTo>
                  <a:cubicBezTo>
                    <a:pt x="74168" y="47160"/>
                    <a:pt x="85276" y="58471"/>
                    <a:pt x="93336" y="70392"/>
                  </a:cubicBezTo>
                  <a:cubicBezTo>
                    <a:pt x="96790" y="75540"/>
                    <a:pt x="99703" y="80823"/>
                    <a:pt x="101938" y="86174"/>
                  </a:cubicBezTo>
                  <a:cubicBezTo>
                    <a:pt x="102683" y="79942"/>
                    <a:pt x="102954" y="73982"/>
                    <a:pt x="102751" y="68360"/>
                  </a:cubicBezTo>
                  <a:cubicBezTo>
                    <a:pt x="101803" y="42960"/>
                    <a:pt x="91778" y="24604"/>
                    <a:pt x="79315" y="15528"/>
                  </a:cubicBezTo>
                  <a:lnTo>
                    <a:pt x="78164" y="14783"/>
                  </a:lnTo>
                  <a:cubicBezTo>
                    <a:pt x="64549" y="5571"/>
                    <a:pt x="49107" y="-2692"/>
                    <a:pt x="28109" y="830"/>
                  </a:cubicBezTo>
                  <a:cubicBezTo>
                    <a:pt x="25806" y="1236"/>
                    <a:pt x="23435" y="1778"/>
                    <a:pt x="20997" y="2388"/>
                  </a:cubicBezTo>
                  <a:lnTo>
                    <a:pt x="20997" y="2388"/>
                  </a:lnTo>
                  <a:close/>
                  <a:moveTo>
                    <a:pt x="95097" y="58810"/>
                  </a:moveTo>
                  <a:cubicBezTo>
                    <a:pt x="94352" y="57794"/>
                    <a:pt x="95775" y="56642"/>
                    <a:pt x="96655" y="57590"/>
                  </a:cubicBezTo>
                  <a:cubicBezTo>
                    <a:pt x="98891" y="60164"/>
                    <a:pt x="101870" y="62806"/>
                    <a:pt x="102481" y="66260"/>
                  </a:cubicBezTo>
                  <a:cubicBezTo>
                    <a:pt x="102615" y="66870"/>
                    <a:pt x="101803" y="67344"/>
                    <a:pt x="101329" y="66938"/>
                  </a:cubicBezTo>
                  <a:cubicBezTo>
                    <a:pt x="98687" y="64838"/>
                    <a:pt x="97062" y="61519"/>
                    <a:pt x="95097" y="5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2" name="Google Shape;1332;p36"/>
            <p:cNvSpPr/>
            <p:nvPr/>
          </p:nvSpPr>
          <p:spPr>
            <a:xfrm>
              <a:off x="2813460" y="2623281"/>
              <a:ext cx="220946" cy="242756"/>
            </a:xfrm>
            <a:custGeom>
              <a:avLst/>
              <a:gdLst/>
              <a:ahLst/>
              <a:cxnLst/>
              <a:rect l="l" t="t" r="r" b="b"/>
              <a:pathLst>
                <a:path w="220946" h="242756" extrusionOk="0">
                  <a:moveTo>
                    <a:pt x="127203" y="106883"/>
                  </a:moveTo>
                  <a:cubicBezTo>
                    <a:pt x="114876" y="95233"/>
                    <a:pt x="101058" y="92388"/>
                    <a:pt x="85818" y="91372"/>
                  </a:cubicBezTo>
                  <a:cubicBezTo>
                    <a:pt x="72949" y="102955"/>
                    <a:pt x="60215" y="114740"/>
                    <a:pt x="48430" y="126594"/>
                  </a:cubicBezTo>
                  <a:cubicBezTo>
                    <a:pt x="46804" y="128219"/>
                    <a:pt x="45178" y="129845"/>
                    <a:pt x="43621" y="131470"/>
                  </a:cubicBezTo>
                  <a:cubicBezTo>
                    <a:pt x="41995" y="133096"/>
                    <a:pt x="40437" y="134722"/>
                    <a:pt x="38880" y="136347"/>
                  </a:cubicBezTo>
                  <a:cubicBezTo>
                    <a:pt x="30210" y="145423"/>
                    <a:pt x="22285" y="154500"/>
                    <a:pt x="15376" y="163441"/>
                  </a:cubicBezTo>
                  <a:cubicBezTo>
                    <a:pt x="9279" y="171365"/>
                    <a:pt x="4065" y="179087"/>
                    <a:pt x="0" y="186605"/>
                  </a:cubicBezTo>
                  <a:cubicBezTo>
                    <a:pt x="22759" y="185996"/>
                    <a:pt x="61028" y="221285"/>
                    <a:pt x="56558" y="242756"/>
                  </a:cubicBezTo>
                  <a:cubicBezTo>
                    <a:pt x="72068" y="232393"/>
                    <a:pt x="88528" y="215866"/>
                    <a:pt x="104784" y="196494"/>
                  </a:cubicBezTo>
                  <a:cubicBezTo>
                    <a:pt x="116705" y="182270"/>
                    <a:pt x="128491" y="166624"/>
                    <a:pt x="139734" y="150707"/>
                  </a:cubicBezTo>
                  <a:cubicBezTo>
                    <a:pt x="141021" y="148878"/>
                    <a:pt x="142308" y="147117"/>
                    <a:pt x="143527" y="145288"/>
                  </a:cubicBezTo>
                  <a:cubicBezTo>
                    <a:pt x="144611" y="143662"/>
                    <a:pt x="145762" y="142105"/>
                    <a:pt x="146846" y="140479"/>
                  </a:cubicBezTo>
                  <a:cubicBezTo>
                    <a:pt x="146846" y="140276"/>
                    <a:pt x="146846" y="140005"/>
                    <a:pt x="146846" y="139802"/>
                  </a:cubicBezTo>
                  <a:cubicBezTo>
                    <a:pt x="146778" y="137634"/>
                    <a:pt x="146372" y="135467"/>
                    <a:pt x="145694" y="133232"/>
                  </a:cubicBezTo>
                  <a:cubicBezTo>
                    <a:pt x="145085" y="131267"/>
                    <a:pt x="144272" y="129303"/>
                    <a:pt x="143324" y="127406"/>
                  </a:cubicBezTo>
                  <a:cubicBezTo>
                    <a:pt x="142173" y="125036"/>
                    <a:pt x="140750" y="122665"/>
                    <a:pt x="139192" y="120430"/>
                  </a:cubicBezTo>
                  <a:cubicBezTo>
                    <a:pt x="138108" y="118804"/>
                    <a:pt x="136890" y="117314"/>
                    <a:pt x="135670" y="115824"/>
                  </a:cubicBezTo>
                  <a:cubicBezTo>
                    <a:pt x="132826" y="112370"/>
                    <a:pt x="129845" y="109254"/>
                    <a:pt x="127203" y="106748"/>
                  </a:cubicBezTo>
                  <a:lnTo>
                    <a:pt x="127203" y="106748"/>
                  </a:lnTo>
                  <a:close/>
                  <a:moveTo>
                    <a:pt x="206384" y="7315"/>
                  </a:moveTo>
                  <a:cubicBezTo>
                    <a:pt x="213225" y="12734"/>
                    <a:pt x="219931" y="20659"/>
                    <a:pt x="220946" y="29667"/>
                  </a:cubicBezTo>
                  <a:cubicBezTo>
                    <a:pt x="215189" y="35560"/>
                    <a:pt x="205504" y="50394"/>
                    <a:pt x="192973" y="69968"/>
                  </a:cubicBezTo>
                  <a:cubicBezTo>
                    <a:pt x="191957" y="71594"/>
                    <a:pt x="190873" y="73220"/>
                    <a:pt x="189789" y="74913"/>
                  </a:cubicBezTo>
                  <a:cubicBezTo>
                    <a:pt x="189383" y="75590"/>
                    <a:pt x="188908" y="76268"/>
                    <a:pt x="188502" y="76945"/>
                  </a:cubicBezTo>
                  <a:cubicBezTo>
                    <a:pt x="187893" y="77893"/>
                    <a:pt x="187215" y="78909"/>
                    <a:pt x="186606" y="79858"/>
                  </a:cubicBezTo>
                  <a:cubicBezTo>
                    <a:pt x="178071" y="93269"/>
                    <a:pt x="168386" y="108373"/>
                    <a:pt x="158022" y="123952"/>
                  </a:cubicBezTo>
                  <a:cubicBezTo>
                    <a:pt x="157616" y="121649"/>
                    <a:pt x="157074" y="119346"/>
                    <a:pt x="156397" y="117179"/>
                  </a:cubicBezTo>
                  <a:cubicBezTo>
                    <a:pt x="155720" y="114876"/>
                    <a:pt x="154906" y="112708"/>
                    <a:pt x="153959" y="110608"/>
                  </a:cubicBezTo>
                  <a:cubicBezTo>
                    <a:pt x="152062" y="106274"/>
                    <a:pt x="149624" y="102345"/>
                    <a:pt x="146846" y="98823"/>
                  </a:cubicBezTo>
                  <a:cubicBezTo>
                    <a:pt x="145492" y="97130"/>
                    <a:pt x="144069" y="95504"/>
                    <a:pt x="142511" y="94014"/>
                  </a:cubicBezTo>
                  <a:cubicBezTo>
                    <a:pt x="132555" y="84125"/>
                    <a:pt x="118805" y="78029"/>
                    <a:pt x="103226" y="75929"/>
                  </a:cubicBezTo>
                  <a:cubicBezTo>
                    <a:pt x="106748" y="72813"/>
                    <a:pt x="110270" y="69698"/>
                    <a:pt x="113725" y="66650"/>
                  </a:cubicBezTo>
                  <a:cubicBezTo>
                    <a:pt x="117518" y="63263"/>
                    <a:pt x="121311" y="59944"/>
                    <a:pt x="125036" y="56693"/>
                  </a:cubicBezTo>
                  <a:cubicBezTo>
                    <a:pt x="126730" y="55203"/>
                    <a:pt x="128355" y="53780"/>
                    <a:pt x="129981" y="52290"/>
                  </a:cubicBezTo>
                  <a:cubicBezTo>
                    <a:pt x="131674" y="50800"/>
                    <a:pt x="133300" y="49378"/>
                    <a:pt x="134925" y="47888"/>
                  </a:cubicBezTo>
                  <a:cubicBezTo>
                    <a:pt x="155313" y="29667"/>
                    <a:pt x="172585" y="13276"/>
                    <a:pt x="182406" y="0"/>
                  </a:cubicBezTo>
                  <a:cubicBezTo>
                    <a:pt x="191144" y="135"/>
                    <a:pt x="198323" y="813"/>
                    <a:pt x="206520" y="72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3" name="Google Shape;1333;p36"/>
            <p:cNvSpPr/>
            <p:nvPr/>
          </p:nvSpPr>
          <p:spPr>
            <a:xfrm>
              <a:off x="2833655" y="2642084"/>
              <a:ext cx="153962" cy="161365"/>
            </a:xfrm>
            <a:custGeom>
              <a:avLst/>
              <a:gdLst/>
              <a:ahLst/>
              <a:cxnLst/>
              <a:rect l="l" t="t" r="r" b="b"/>
              <a:pathLst>
                <a:path w="153962" h="161365" extrusionOk="0">
                  <a:moveTo>
                    <a:pt x="85739" y="75821"/>
                  </a:moveTo>
                  <a:cubicBezTo>
                    <a:pt x="80795" y="74331"/>
                    <a:pt x="75647" y="73518"/>
                    <a:pt x="70297" y="72976"/>
                  </a:cubicBezTo>
                  <a:cubicBezTo>
                    <a:pt x="69281" y="73924"/>
                    <a:pt x="68603" y="74669"/>
                    <a:pt x="68332" y="74940"/>
                  </a:cubicBezTo>
                  <a:cubicBezTo>
                    <a:pt x="54447" y="89097"/>
                    <a:pt x="40562" y="102711"/>
                    <a:pt x="27353" y="117612"/>
                  </a:cubicBezTo>
                  <a:cubicBezTo>
                    <a:pt x="25390" y="119780"/>
                    <a:pt x="23493" y="122015"/>
                    <a:pt x="21596" y="124182"/>
                  </a:cubicBezTo>
                  <a:cubicBezTo>
                    <a:pt x="18277" y="128246"/>
                    <a:pt x="-10781" y="157304"/>
                    <a:pt x="4324" y="160894"/>
                  </a:cubicBezTo>
                  <a:cubicBezTo>
                    <a:pt x="13062" y="164687"/>
                    <a:pt x="22950" y="144706"/>
                    <a:pt x="32433" y="133530"/>
                  </a:cubicBezTo>
                  <a:cubicBezTo>
                    <a:pt x="34330" y="131498"/>
                    <a:pt x="36227" y="129262"/>
                    <a:pt x="38123" y="127095"/>
                  </a:cubicBezTo>
                  <a:cubicBezTo>
                    <a:pt x="50857" y="112736"/>
                    <a:pt x="64268" y="97563"/>
                    <a:pt x="77679" y="83949"/>
                  </a:cubicBezTo>
                  <a:cubicBezTo>
                    <a:pt x="78763" y="82865"/>
                    <a:pt x="81608" y="79885"/>
                    <a:pt x="85739" y="75686"/>
                  </a:cubicBezTo>
                  <a:lnTo>
                    <a:pt x="85739" y="75686"/>
                  </a:lnTo>
                  <a:close/>
                  <a:moveTo>
                    <a:pt x="86146" y="57601"/>
                  </a:moveTo>
                  <a:cubicBezTo>
                    <a:pt x="110327" y="34368"/>
                    <a:pt x="150696" y="-3292"/>
                    <a:pt x="153947" y="230"/>
                  </a:cubicBezTo>
                  <a:cubicBezTo>
                    <a:pt x="154760" y="3888"/>
                    <a:pt x="122790" y="37552"/>
                    <a:pt x="99896" y="61258"/>
                  </a:cubicBezTo>
                  <a:cubicBezTo>
                    <a:pt x="95561" y="59633"/>
                    <a:pt x="90955" y="58413"/>
                    <a:pt x="86146" y="5760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34" name="Google Shape;1334;p36"/>
          <p:cNvGrpSpPr/>
          <p:nvPr/>
        </p:nvGrpSpPr>
        <p:grpSpPr>
          <a:xfrm>
            <a:off x="2143376" y="1026724"/>
            <a:ext cx="351824" cy="276608"/>
            <a:chOff x="3631638" y="4290211"/>
            <a:chExt cx="351824" cy="276608"/>
          </a:xfrm>
        </p:grpSpPr>
        <p:sp>
          <p:nvSpPr>
            <p:cNvPr id="1335" name="Google Shape;1335;p36"/>
            <p:cNvSpPr/>
            <p:nvPr/>
          </p:nvSpPr>
          <p:spPr>
            <a:xfrm>
              <a:off x="3631638" y="4290211"/>
              <a:ext cx="351824" cy="276608"/>
            </a:xfrm>
            <a:custGeom>
              <a:avLst/>
              <a:gdLst/>
              <a:ahLst/>
              <a:cxnLst/>
              <a:rect l="l" t="t" r="r" b="b"/>
              <a:pathLst>
                <a:path w="351824" h="276608" extrusionOk="0">
                  <a:moveTo>
                    <a:pt x="216547" y="259643"/>
                  </a:moveTo>
                  <a:cubicBezTo>
                    <a:pt x="269151" y="201909"/>
                    <a:pt x="299155" y="153006"/>
                    <a:pt x="351824" y="95207"/>
                  </a:cubicBezTo>
                  <a:cubicBezTo>
                    <a:pt x="304610" y="63450"/>
                    <a:pt x="257397" y="31757"/>
                    <a:pt x="210248" y="0"/>
                  </a:cubicBezTo>
                  <a:cubicBezTo>
                    <a:pt x="177322" y="39486"/>
                    <a:pt x="118353" y="103390"/>
                    <a:pt x="85427" y="142810"/>
                  </a:cubicBezTo>
                  <a:cubicBezTo>
                    <a:pt x="73023" y="128523"/>
                    <a:pt x="59970" y="95142"/>
                    <a:pt x="42240" y="84556"/>
                  </a:cubicBezTo>
                  <a:cubicBezTo>
                    <a:pt x="26783" y="75399"/>
                    <a:pt x="1845" y="90791"/>
                    <a:pt x="157" y="107351"/>
                  </a:cubicBezTo>
                  <a:cubicBezTo>
                    <a:pt x="-3480" y="142420"/>
                    <a:pt x="57177" y="205805"/>
                    <a:pt x="78154" y="181906"/>
                  </a:cubicBezTo>
                  <a:cubicBezTo>
                    <a:pt x="134265" y="122158"/>
                    <a:pt x="200636" y="44746"/>
                    <a:pt x="200636" y="44746"/>
                  </a:cubicBezTo>
                  <a:cubicBezTo>
                    <a:pt x="234991" y="68255"/>
                    <a:pt x="269281" y="91830"/>
                    <a:pt x="303636" y="115404"/>
                  </a:cubicBezTo>
                  <a:cubicBezTo>
                    <a:pt x="275776" y="148720"/>
                    <a:pt x="232524" y="204311"/>
                    <a:pt x="204663" y="237627"/>
                  </a:cubicBezTo>
                  <a:cubicBezTo>
                    <a:pt x="184725" y="228860"/>
                    <a:pt x="168554" y="178918"/>
                    <a:pt x="138681" y="178854"/>
                  </a:cubicBezTo>
                  <a:cubicBezTo>
                    <a:pt x="60943" y="178659"/>
                    <a:pt x="153293" y="325430"/>
                    <a:pt x="216677" y="259643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6" name="Google Shape;1336;p36"/>
            <p:cNvSpPr/>
            <p:nvPr/>
          </p:nvSpPr>
          <p:spPr>
            <a:xfrm>
              <a:off x="3648458" y="4383321"/>
              <a:ext cx="35810" cy="16387"/>
            </a:xfrm>
            <a:custGeom>
              <a:avLst/>
              <a:gdLst/>
              <a:ahLst/>
              <a:cxnLst/>
              <a:rect l="l" t="t" r="r" b="b"/>
              <a:pathLst>
                <a:path w="35810" h="16387" extrusionOk="0">
                  <a:moveTo>
                    <a:pt x="35811" y="16384"/>
                  </a:moveTo>
                  <a:cubicBezTo>
                    <a:pt x="22822" y="-4722"/>
                    <a:pt x="3988" y="-3683"/>
                    <a:pt x="27" y="9565"/>
                  </a:cubicBezTo>
                  <a:cubicBezTo>
                    <a:pt x="-168" y="10215"/>
                    <a:pt x="741" y="11384"/>
                    <a:pt x="1261" y="10994"/>
                  </a:cubicBezTo>
                  <a:cubicBezTo>
                    <a:pt x="14834" y="1383"/>
                    <a:pt x="36070" y="16644"/>
                    <a:pt x="35746" y="16384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7" name="Google Shape;1337;p36"/>
            <p:cNvSpPr/>
            <p:nvPr/>
          </p:nvSpPr>
          <p:spPr>
            <a:xfrm>
              <a:off x="3647771" y="4402490"/>
              <a:ext cx="3975" cy="4589"/>
            </a:xfrm>
            <a:custGeom>
              <a:avLst/>
              <a:gdLst/>
              <a:ahLst/>
              <a:cxnLst/>
              <a:rect l="l" t="t" r="r" b="b"/>
              <a:pathLst>
                <a:path w="3975" h="4589" extrusionOk="0">
                  <a:moveTo>
                    <a:pt x="2987" y="73"/>
                  </a:moveTo>
                  <a:cubicBezTo>
                    <a:pt x="1299" y="398"/>
                    <a:pt x="0" y="1632"/>
                    <a:pt x="0" y="3709"/>
                  </a:cubicBezTo>
                  <a:cubicBezTo>
                    <a:pt x="0" y="4294"/>
                    <a:pt x="649" y="4814"/>
                    <a:pt x="1039" y="4489"/>
                  </a:cubicBezTo>
                  <a:cubicBezTo>
                    <a:pt x="2078" y="3580"/>
                    <a:pt x="2143" y="2021"/>
                    <a:pt x="3637" y="1567"/>
                  </a:cubicBezTo>
                  <a:cubicBezTo>
                    <a:pt x="4351" y="1372"/>
                    <a:pt x="3831" y="-122"/>
                    <a:pt x="3052" y="8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8" name="Google Shape;1338;p36"/>
            <p:cNvSpPr/>
            <p:nvPr/>
          </p:nvSpPr>
          <p:spPr>
            <a:xfrm>
              <a:off x="3752768" y="4484531"/>
              <a:ext cx="42106" cy="15839"/>
            </a:xfrm>
            <a:custGeom>
              <a:avLst/>
              <a:gdLst/>
              <a:ahLst/>
              <a:cxnLst/>
              <a:rect l="l" t="t" r="r" b="b"/>
              <a:pathLst>
                <a:path w="42106" h="15839" extrusionOk="0">
                  <a:moveTo>
                    <a:pt x="41645" y="14602"/>
                  </a:moveTo>
                  <a:cubicBezTo>
                    <a:pt x="21382" y="-8193"/>
                    <a:pt x="2939" y="-400"/>
                    <a:pt x="16" y="11679"/>
                  </a:cubicBezTo>
                  <a:cubicBezTo>
                    <a:pt x="-179" y="12524"/>
                    <a:pt x="1445" y="13952"/>
                    <a:pt x="2029" y="13563"/>
                  </a:cubicBezTo>
                  <a:cubicBezTo>
                    <a:pt x="10277" y="8108"/>
                    <a:pt x="19174" y="-6635"/>
                    <a:pt x="40865" y="15316"/>
                  </a:cubicBezTo>
                  <a:cubicBezTo>
                    <a:pt x="41905" y="16355"/>
                    <a:pt x="42619" y="15706"/>
                    <a:pt x="41645" y="14602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9" name="Google Shape;1339;p36"/>
            <p:cNvSpPr/>
            <p:nvPr/>
          </p:nvSpPr>
          <p:spPr>
            <a:xfrm>
              <a:off x="3847117" y="4312513"/>
              <a:ext cx="114304" cy="78788"/>
            </a:xfrm>
            <a:custGeom>
              <a:avLst/>
              <a:gdLst/>
              <a:ahLst/>
              <a:cxnLst/>
              <a:rect l="l" t="t" r="r" b="b"/>
              <a:pathLst>
                <a:path w="114304" h="78788" extrusionOk="0">
                  <a:moveTo>
                    <a:pt x="114005" y="76996"/>
                  </a:moveTo>
                  <a:cubicBezTo>
                    <a:pt x="102640" y="64527"/>
                    <a:pt x="16915" y="3870"/>
                    <a:pt x="1589" y="38"/>
                  </a:cubicBezTo>
                  <a:cubicBezTo>
                    <a:pt x="160" y="-286"/>
                    <a:pt x="-620" y="1532"/>
                    <a:pt x="614" y="2376"/>
                  </a:cubicBezTo>
                  <a:cubicBezTo>
                    <a:pt x="25877" y="19262"/>
                    <a:pt x="93158" y="60306"/>
                    <a:pt x="112576" y="78490"/>
                  </a:cubicBezTo>
                  <a:cubicBezTo>
                    <a:pt x="113551" y="79399"/>
                    <a:pt x="114914" y="78035"/>
                    <a:pt x="114005" y="77061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40" name="Google Shape;1340;p36"/>
          <p:cNvGrpSpPr/>
          <p:nvPr/>
        </p:nvGrpSpPr>
        <p:grpSpPr>
          <a:xfrm rot="-535365">
            <a:off x="3532028" y="673978"/>
            <a:ext cx="279934" cy="347148"/>
            <a:chOff x="2072402" y="6388802"/>
            <a:chExt cx="224269" cy="278118"/>
          </a:xfrm>
        </p:grpSpPr>
        <p:sp>
          <p:nvSpPr>
            <p:cNvPr id="1341" name="Google Shape;1341;p36"/>
            <p:cNvSpPr/>
            <p:nvPr/>
          </p:nvSpPr>
          <p:spPr>
            <a:xfrm>
              <a:off x="2129931" y="6447169"/>
              <a:ext cx="40526" cy="179532"/>
            </a:xfrm>
            <a:custGeom>
              <a:avLst/>
              <a:gdLst/>
              <a:ahLst/>
              <a:cxnLst/>
              <a:rect l="l" t="t" r="r" b="b"/>
              <a:pathLst>
                <a:path w="40526" h="179532" extrusionOk="0">
                  <a:moveTo>
                    <a:pt x="79" y="7411"/>
                  </a:moveTo>
                  <a:cubicBezTo>
                    <a:pt x="-463" y="3956"/>
                    <a:pt x="1840" y="705"/>
                    <a:pt x="5294" y="96"/>
                  </a:cubicBezTo>
                  <a:cubicBezTo>
                    <a:pt x="8749" y="-514"/>
                    <a:pt x="12000" y="1857"/>
                    <a:pt x="12542" y="5311"/>
                  </a:cubicBezTo>
                  <a:lnTo>
                    <a:pt x="40448" y="172206"/>
                  </a:lnTo>
                  <a:cubicBezTo>
                    <a:pt x="40990" y="175661"/>
                    <a:pt x="38687" y="178912"/>
                    <a:pt x="35233" y="179454"/>
                  </a:cubicBezTo>
                  <a:cubicBezTo>
                    <a:pt x="31778" y="179995"/>
                    <a:pt x="28527" y="177693"/>
                    <a:pt x="27917" y="174238"/>
                  </a:cubicBezTo>
                  <a:lnTo>
                    <a:pt x="11" y="734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2" name="Google Shape;1342;p36"/>
            <p:cNvSpPr/>
            <p:nvPr/>
          </p:nvSpPr>
          <p:spPr>
            <a:xfrm>
              <a:off x="2077760" y="6586749"/>
              <a:ext cx="90734" cy="73871"/>
            </a:xfrm>
            <a:custGeom>
              <a:avLst/>
              <a:gdLst/>
              <a:ahLst/>
              <a:cxnLst/>
              <a:rect l="l" t="t" r="r" b="b"/>
              <a:pathLst>
                <a:path w="90734" h="73871" extrusionOk="0">
                  <a:moveTo>
                    <a:pt x="82323" y="26124"/>
                  </a:moveTo>
                  <a:cubicBezTo>
                    <a:pt x="122082" y="76247"/>
                    <a:pt x="8426" y="96296"/>
                    <a:pt x="298" y="39535"/>
                  </a:cubicBezTo>
                  <a:cubicBezTo>
                    <a:pt x="-4173" y="7904"/>
                    <a:pt x="42563" y="-23999"/>
                    <a:pt x="82323" y="261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2072402" y="6580347"/>
              <a:ext cx="101373" cy="86573"/>
            </a:xfrm>
            <a:custGeom>
              <a:avLst/>
              <a:gdLst/>
              <a:ahLst/>
              <a:cxnLst/>
              <a:rect l="l" t="t" r="r" b="b"/>
              <a:pathLst>
                <a:path w="101373" h="86573" extrusionOk="0">
                  <a:moveTo>
                    <a:pt x="83821" y="36861"/>
                  </a:moveTo>
                  <a:cubicBezTo>
                    <a:pt x="90255" y="44921"/>
                    <a:pt x="91813" y="51559"/>
                    <a:pt x="90120" y="56571"/>
                  </a:cubicBezTo>
                  <a:cubicBezTo>
                    <a:pt x="88223" y="62396"/>
                    <a:pt x="82330" y="67002"/>
                    <a:pt x="74541" y="70118"/>
                  </a:cubicBezTo>
                  <a:cubicBezTo>
                    <a:pt x="66007" y="73504"/>
                    <a:pt x="55508" y="74723"/>
                    <a:pt x="45416" y="73504"/>
                  </a:cubicBezTo>
                  <a:cubicBezTo>
                    <a:pt x="28753" y="71404"/>
                    <a:pt x="13310" y="62531"/>
                    <a:pt x="10804" y="44921"/>
                  </a:cubicBezTo>
                  <a:cubicBezTo>
                    <a:pt x="10059" y="39638"/>
                    <a:pt x="11210" y="34219"/>
                    <a:pt x="13852" y="29478"/>
                  </a:cubicBezTo>
                  <a:cubicBezTo>
                    <a:pt x="16765" y="24127"/>
                    <a:pt x="21438" y="19521"/>
                    <a:pt x="27263" y="16541"/>
                  </a:cubicBezTo>
                  <a:cubicBezTo>
                    <a:pt x="33224" y="13425"/>
                    <a:pt x="40404" y="12070"/>
                    <a:pt x="48125" y="13222"/>
                  </a:cubicBezTo>
                  <a:cubicBezTo>
                    <a:pt x="59369" y="14915"/>
                    <a:pt x="71832" y="21959"/>
                    <a:pt x="83753" y="36996"/>
                  </a:cubicBezTo>
                  <a:lnTo>
                    <a:pt x="83753" y="36996"/>
                  </a:lnTo>
                  <a:close/>
                  <a:moveTo>
                    <a:pt x="100009" y="61109"/>
                  </a:moveTo>
                  <a:cubicBezTo>
                    <a:pt x="103125" y="51559"/>
                    <a:pt x="101160" y="40315"/>
                    <a:pt x="91475" y="28123"/>
                  </a:cubicBezTo>
                  <a:cubicBezTo>
                    <a:pt x="77657" y="10716"/>
                    <a:pt x="62959" y="2452"/>
                    <a:pt x="49480" y="488"/>
                  </a:cubicBezTo>
                  <a:cubicBezTo>
                    <a:pt x="39794" y="-935"/>
                    <a:pt x="30718" y="826"/>
                    <a:pt x="23064" y="4822"/>
                  </a:cubicBezTo>
                  <a:cubicBezTo>
                    <a:pt x="15342" y="8819"/>
                    <a:pt x="9043" y="15118"/>
                    <a:pt x="4979" y="22501"/>
                  </a:cubicBezTo>
                  <a:cubicBezTo>
                    <a:pt x="983" y="29884"/>
                    <a:pt x="-846" y="38418"/>
                    <a:pt x="373" y="46953"/>
                  </a:cubicBezTo>
                  <a:cubicBezTo>
                    <a:pt x="3828" y="71337"/>
                    <a:pt x="23335" y="83461"/>
                    <a:pt x="44264" y="86035"/>
                  </a:cubicBezTo>
                  <a:cubicBezTo>
                    <a:pt x="55847" y="87457"/>
                    <a:pt x="67903" y="86035"/>
                    <a:pt x="77860" y="82106"/>
                  </a:cubicBezTo>
                  <a:cubicBezTo>
                    <a:pt x="88494" y="77907"/>
                    <a:pt x="96826" y="70795"/>
                    <a:pt x="99941" y="611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2251173" y="6388867"/>
              <a:ext cx="40526" cy="179515"/>
            </a:xfrm>
            <a:custGeom>
              <a:avLst/>
              <a:gdLst/>
              <a:ahLst/>
              <a:cxnLst/>
              <a:rect l="l" t="t" r="r" b="b"/>
              <a:pathLst>
                <a:path w="40526" h="179515" extrusionOk="0">
                  <a:moveTo>
                    <a:pt x="79" y="7326"/>
                  </a:moveTo>
                  <a:cubicBezTo>
                    <a:pt x="-463" y="3872"/>
                    <a:pt x="1840" y="621"/>
                    <a:pt x="5295" y="79"/>
                  </a:cubicBezTo>
                  <a:cubicBezTo>
                    <a:pt x="8749" y="-463"/>
                    <a:pt x="12000" y="1840"/>
                    <a:pt x="12542" y="5295"/>
                  </a:cubicBezTo>
                  <a:lnTo>
                    <a:pt x="40448" y="172189"/>
                  </a:lnTo>
                  <a:cubicBezTo>
                    <a:pt x="40990" y="175644"/>
                    <a:pt x="38687" y="178895"/>
                    <a:pt x="35233" y="179437"/>
                  </a:cubicBezTo>
                  <a:cubicBezTo>
                    <a:pt x="31778" y="179979"/>
                    <a:pt x="28527" y="177676"/>
                    <a:pt x="27985" y="174222"/>
                  </a:cubicBezTo>
                  <a:lnTo>
                    <a:pt x="79" y="73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2191735" y="6545364"/>
              <a:ext cx="99257" cy="73244"/>
            </a:xfrm>
            <a:custGeom>
              <a:avLst/>
              <a:gdLst/>
              <a:ahLst/>
              <a:cxnLst/>
              <a:rect l="l" t="t" r="r" b="b"/>
              <a:pathLst>
                <a:path w="99257" h="73244" extrusionOk="0">
                  <a:moveTo>
                    <a:pt x="85527" y="14202"/>
                  </a:moveTo>
                  <a:cubicBezTo>
                    <a:pt x="138427" y="51456"/>
                    <a:pt x="22874" y="103610"/>
                    <a:pt x="1944" y="50846"/>
                  </a:cubicBezTo>
                  <a:cubicBezTo>
                    <a:pt x="-9706" y="21450"/>
                    <a:pt x="32627" y="-23051"/>
                    <a:pt x="85527" y="142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2186003" y="6539025"/>
              <a:ext cx="110668" cy="85951"/>
            </a:xfrm>
            <a:custGeom>
              <a:avLst/>
              <a:gdLst/>
              <a:ahLst/>
              <a:cxnLst/>
              <a:rect l="l" t="t" r="r" b="b"/>
              <a:pathLst>
                <a:path w="110668" h="85951" extrusionOk="0">
                  <a:moveTo>
                    <a:pt x="88143" y="25824"/>
                  </a:moveTo>
                  <a:cubicBezTo>
                    <a:pt x="96677" y="31852"/>
                    <a:pt x="99793" y="37813"/>
                    <a:pt x="99115" y="43164"/>
                  </a:cubicBezTo>
                  <a:cubicBezTo>
                    <a:pt x="98371" y="49328"/>
                    <a:pt x="93155" y="55559"/>
                    <a:pt x="85637" y="60775"/>
                  </a:cubicBezTo>
                  <a:cubicBezTo>
                    <a:pt x="77373" y="66464"/>
                    <a:pt x="66604" y="70731"/>
                    <a:pt x="55631" y="72425"/>
                  </a:cubicBezTo>
                  <a:cubicBezTo>
                    <a:pt x="37614" y="75202"/>
                    <a:pt x="19393" y="71002"/>
                    <a:pt x="12891" y="54611"/>
                  </a:cubicBezTo>
                  <a:cubicBezTo>
                    <a:pt x="10927" y="49666"/>
                    <a:pt x="10994" y="44112"/>
                    <a:pt x="12688" y="38693"/>
                  </a:cubicBezTo>
                  <a:cubicBezTo>
                    <a:pt x="14584" y="32665"/>
                    <a:pt x="18513" y="26840"/>
                    <a:pt x="23999" y="22234"/>
                  </a:cubicBezTo>
                  <a:cubicBezTo>
                    <a:pt x="29621" y="17493"/>
                    <a:pt x="36869" y="14106"/>
                    <a:pt x="45268" y="12955"/>
                  </a:cubicBezTo>
                  <a:cubicBezTo>
                    <a:pt x="57527" y="11329"/>
                    <a:pt x="72225" y="14580"/>
                    <a:pt x="88075" y="25757"/>
                  </a:cubicBezTo>
                  <a:lnTo>
                    <a:pt x="88075" y="25757"/>
                  </a:lnTo>
                  <a:close/>
                  <a:moveTo>
                    <a:pt x="110495" y="44722"/>
                  </a:moveTo>
                  <a:cubicBezTo>
                    <a:pt x="111646" y="34562"/>
                    <a:pt x="107176" y="24198"/>
                    <a:pt x="94306" y="15190"/>
                  </a:cubicBezTo>
                  <a:cubicBezTo>
                    <a:pt x="75951" y="2253"/>
                    <a:pt x="58611" y="-1472"/>
                    <a:pt x="43981" y="492"/>
                  </a:cubicBezTo>
                  <a:cubicBezTo>
                    <a:pt x="33414" y="1914"/>
                    <a:pt x="24270" y="6249"/>
                    <a:pt x="17091" y="12277"/>
                  </a:cubicBezTo>
                  <a:cubicBezTo>
                    <a:pt x="9775" y="18373"/>
                    <a:pt x="4560" y="26298"/>
                    <a:pt x="1918" y="34630"/>
                  </a:cubicBezTo>
                  <a:cubicBezTo>
                    <a:pt x="-723" y="42961"/>
                    <a:pt x="-723" y="51766"/>
                    <a:pt x="2460" y="59758"/>
                  </a:cubicBezTo>
                  <a:cubicBezTo>
                    <a:pt x="11469" y="82449"/>
                    <a:pt x="34633" y="88545"/>
                    <a:pt x="57256" y="85023"/>
                  </a:cubicBezTo>
                  <a:cubicBezTo>
                    <a:pt x="69787" y="83059"/>
                    <a:pt x="82250" y="78182"/>
                    <a:pt x="91800" y="71544"/>
                  </a:cubicBezTo>
                  <a:cubicBezTo>
                    <a:pt x="102096" y="64432"/>
                    <a:pt x="109343" y="55085"/>
                    <a:pt x="110562" y="448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2136241" y="6395110"/>
              <a:ext cx="130318" cy="111082"/>
            </a:xfrm>
            <a:custGeom>
              <a:avLst/>
              <a:gdLst/>
              <a:ahLst/>
              <a:cxnLst/>
              <a:rect l="l" t="t" r="r" b="b"/>
              <a:pathLst>
                <a:path w="130318" h="111082" extrusionOk="0">
                  <a:moveTo>
                    <a:pt x="0" y="58454"/>
                  </a:moveTo>
                  <a:lnTo>
                    <a:pt x="121243" y="0"/>
                  </a:lnTo>
                  <a:lnTo>
                    <a:pt x="130319" y="54322"/>
                  </a:lnTo>
                  <a:lnTo>
                    <a:pt x="8805" y="111083"/>
                  </a:lnTo>
                  <a:lnTo>
                    <a:pt x="0" y="5845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2129857" y="6388802"/>
              <a:ext cx="143013" cy="123684"/>
            </a:xfrm>
            <a:custGeom>
              <a:avLst/>
              <a:gdLst/>
              <a:ahLst/>
              <a:cxnLst/>
              <a:rect l="l" t="t" r="r" b="b"/>
              <a:pathLst>
                <a:path w="143013" h="123684" extrusionOk="0">
                  <a:moveTo>
                    <a:pt x="3810" y="58936"/>
                  </a:moveTo>
                  <a:lnTo>
                    <a:pt x="124849" y="618"/>
                  </a:lnTo>
                  <a:cubicBezTo>
                    <a:pt x="127965" y="-872"/>
                    <a:pt x="131758" y="415"/>
                    <a:pt x="133316" y="3598"/>
                  </a:cubicBezTo>
                  <a:cubicBezTo>
                    <a:pt x="133587" y="4140"/>
                    <a:pt x="133790" y="4750"/>
                    <a:pt x="133858" y="5292"/>
                  </a:cubicBezTo>
                  <a:lnTo>
                    <a:pt x="142934" y="59546"/>
                  </a:lnTo>
                  <a:cubicBezTo>
                    <a:pt x="143408" y="62526"/>
                    <a:pt x="141715" y="65371"/>
                    <a:pt x="139006" y="66455"/>
                  </a:cubicBezTo>
                  <a:lnTo>
                    <a:pt x="17831" y="123080"/>
                  </a:lnTo>
                  <a:cubicBezTo>
                    <a:pt x="14647" y="124570"/>
                    <a:pt x="10922" y="123215"/>
                    <a:pt x="9432" y="120032"/>
                  </a:cubicBezTo>
                  <a:cubicBezTo>
                    <a:pt x="9161" y="119490"/>
                    <a:pt x="9025" y="118948"/>
                    <a:pt x="8890" y="118406"/>
                  </a:cubicBezTo>
                  <a:lnTo>
                    <a:pt x="84" y="65777"/>
                  </a:lnTo>
                  <a:cubicBezTo>
                    <a:pt x="-389" y="62865"/>
                    <a:pt x="1168" y="60088"/>
                    <a:pt x="3810" y="58936"/>
                  </a:cubicBezTo>
                  <a:lnTo>
                    <a:pt x="3810" y="58936"/>
                  </a:lnTo>
                  <a:close/>
                  <a:moveTo>
                    <a:pt x="122750" y="15655"/>
                  </a:moveTo>
                  <a:lnTo>
                    <a:pt x="13360" y="68351"/>
                  </a:lnTo>
                  <a:lnTo>
                    <a:pt x="19998" y="108111"/>
                  </a:lnTo>
                  <a:lnTo>
                    <a:pt x="129658" y="56904"/>
                  </a:lnTo>
                  <a:lnTo>
                    <a:pt x="122750" y="1565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2220527" y="6560825"/>
              <a:ext cx="49941" cy="18192"/>
            </a:xfrm>
            <a:custGeom>
              <a:avLst/>
              <a:gdLst/>
              <a:ahLst/>
              <a:cxnLst/>
              <a:rect l="l" t="t" r="r" b="b"/>
              <a:pathLst>
                <a:path w="49941" h="18192" extrusionOk="0">
                  <a:moveTo>
                    <a:pt x="49284" y="18113"/>
                  </a:moveTo>
                  <a:cubicBezTo>
                    <a:pt x="35602" y="6395"/>
                    <a:pt x="18533" y="4160"/>
                    <a:pt x="2684" y="10121"/>
                  </a:cubicBezTo>
                  <a:cubicBezTo>
                    <a:pt x="720" y="10866"/>
                    <a:pt x="-974" y="7750"/>
                    <a:pt x="652" y="6260"/>
                  </a:cubicBezTo>
                  <a:cubicBezTo>
                    <a:pt x="15350" y="-7964"/>
                    <a:pt x="38447" y="4770"/>
                    <a:pt x="49826" y="17504"/>
                  </a:cubicBezTo>
                  <a:cubicBezTo>
                    <a:pt x="50165" y="17910"/>
                    <a:pt x="49691" y="18384"/>
                    <a:pt x="49284" y="181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2105342" y="6601720"/>
              <a:ext cx="42664" cy="20715"/>
            </a:xfrm>
            <a:custGeom>
              <a:avLst/>
              <a:gdLst/>
              <a:ahLst/>
              <a:cxnLst/>
              <a:rect l="l" t="t" r="r" b="b"/>
              <a:pathLst>
                <a:path w="42664" h="20715" extrusionOk="0">
                  <a:moveTo>
                    <a:pt x="42007" y="20567"/>
                  </a:moveTo>
                  <a:cubicBezTo>
                    <a:pt x="36927" y="16503"/>
                    <a:pt x="31305" y="13455"/>
                    <a:pt x="25819" y="10339"/>
                  </a:cubicBezTo>
                  <a:cubicBezTo>
                    <a:pt x="17691" y="5734"/>
                    <a:pt x="10240" y="6479"/>
                    <a:pt x="1638" y="6546"/>
                  </a:cubicBezTo>
                  <a:cubicBezTo>
                    <a:pt x="80" y="6546"/>
                    <a:pt x="-665" y="3972"/>
                    <a:pt x="757" y="3024"/>
                  </a:cubicBezTo>
                  <a:cubicBezTo>
                    <a:pt x="15185" y="-6458"/>
                    <a:pt x="32524" y="8375"/>
                    <a:pt x="42549" y="19754"/>
                  </a:cubicBezTo>
                  <a:cubicBezTo>
                    <a:pt x="42887" y="20161"/>
                    <a:pt x="42413" y="20974"/>
                    <a:pt x="42007" y="206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51" name="Google Shape;1351;p36"/>
          <p:cNvGrpSpPr/>
          <p:nvPr/>
        </p:nvGrpSpPr>
        <p:grpSpPr>
          <a:xfrm rot="1538103">
            <a:off x="3043709" y="2934505"/>
            <a:ext cx="211158" cy="328031"/>
            <a:chOff x="1723033" y="6295193"/>
            <a:chExt cx="169176" cy="262812"/>
          </a:xfrm>
        </p:grpSpPr>
        <p:sp>
          <p:nvSpPr>
            <p:cNvPr id="1352" name="Google Shape;1352;p36"/>
            <p:cNvSpPr/>
            <p:nvPr/>
          </p:nvSpPr>
          <p:spPr>
            <a:xfrm>
              <a:off x="1780494" y="6338338"/>
              <a:ext cx="40543" cy="179515"/>
            </a:xfrm>
            <a:custGeom>
              <a:avLst/>
              <a:gdLst/>
              <a:ahLst/>
              <a:cxnLst/>
              <a:rect l="l" t="t" r="r" b="b"/>
              <a:pathLst>
                <a:path w="40543" h="179515" extrusionOk="0">
                  <a:moveTo>
                    <a:pt x="79" y="7326"/>
                  </a:moveTo>
                  <a:cubicBezTo>
                    <a:pt x="-463" y="3872"/>
                    <a:pt x="1840" y="621"/>
                    <a:pt x="5294" y="79"/>
                  </a:cubicBezTo>
                  <a:cubicBezTo>
                    <a:pt x="8749" y="-463"/>
                    <a:pt x="12000" y="1840"/>
                    <a:pt x="12542" y="5294"/>
                  </a:cubicBezTo>
                  <a:lnTo>
                    <a:pt x="40448" y="172190"/>
                  </a:lnTo>
                  <a:cubicBezTo>
                    <a:pt x="41058" y="175644"/>
                    <a:pt x="38687" y="178895"/>
                    <a:pt x="35233" y="179437"/>
                  </a:cubicBezTo>
                  <a:cubicBezTo>
                    <a:pt x="31778" y="179979"/>
                    <a:pt x="28527" y="177676"/>
                    <a:pt x="27917" y="174221"/>
                  </a:cubicBezTo>
                  <a:lnTo>
                    <a:pt x="11" y="73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3" name="Google Shape;1353;p36"/>
            <p:cNvSpPr/>
            <p:nvPr/>
          </p:nvSpPr>
          <p:spPr>
            <a:xfrm>
              <a:off x="1728316" y="6477833"/>
              <a:ext cx="90742" cy="73871"/>
            </a:xfrm>
            <a:custGeom>
              <a:avLst/>
              <a:gdLst/>
              <a:ahLst/>
              <a:cxnLst/>
              <a:rect l="l" t="t" r="r" b="b"/>
              <a:pathLst>
                <a:path w="90742" h="73871" extrusionOk="0">
                  <a:moveTo>
                    <a:pt x="82331" y="26124"/>
                  </a:moveTo>
                  <a:cubicBezTo>
                    <a:pt x="122091" y="76247"/>
                    <a:pt x="8434" y="96296"/>
                    <a:pt x="306" y="39535"/>
                  </a:cubicBezTo>
                  <a:cubicBezTo>
                    <a:pt x="-4232" y="7904"/>
                    <a:pt x="42572" y="-23999"/>
                    <a:pt x="82331" y="261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4" name="Google Shape;1354;p36"/>
            <p:cNvSpPr/>
            <p:nvPr/>
          </p:nvSpPr>
          <p:spPr>
            <a:xfrm>
              <a:off x="1723033" y="6471432"/>
              <a:ext cx="101373" cy="86573"/>
            </a:xfrm>
            <a:custGeom>
              <a:avLst/>
              <a:gdLst/>
              <a:ahLst/>
              <a:cxnLst/>
              <a:rect l="l" t="t" r="r" b="b"/>
              <a:pathLst>
                <a:path w="101373" h="86573" extrusionOk="0">
                  <a:moveTo>
                    <a:pt x="83821" y="36861"/>
                  </a:moveTo>
                  <a:cubicBezTo>
                    <a:pt x="90255" y="44921"/>
                    <a:pt x="91813" y="51559"/>
                    <a:pt x="90120" y="56571"/>
                  </a:cubicBezTo>
                  <a:cubicBezTo>
                    <a:pt x="88223" y="62328"/>
                    <a:pt x="82331" y="67002"/>
                    <a:pt x="74541" y="70118"/>
                  </a:cubicBezTo>
                  <a:cubicBezTo>
                    <a:pt x="66007" y="73505"/>
                    <a:pt x="55508" y="74724"/>
                    <a:pt x="45416" y="73505"/>
                  </a:cubicBezTo>
                  <a:cubicBezTo>
                    <a:pt x="28753" y="71404"/>
                    <a:pt x="13378" y="62531"/>
                    <a:pt x="10804" y="44853"/>
                  </a:cubicBezTo>
                  <a:cubicBezTo>
                    <a:pt x="10059" y="39570"/>
                    <a:pt x="11211" y="34151"/>
                    <a:pt x="13852" y="29410"/>
                  </a:cubicBezTo>
                  <a:cubicBezTo>
                    <a:pt x="16765" y="24059"/>
                    <a:pt x="21438" y="19453"/>
                    <a:pt x="27263" y="16473"/>
                  </a:cubicBezTo>
                  <a:cubicBezTo>
                    <a:pt x="33224" y="13357"/>
                    <a:pt x="40404" y="12003"/>
                    <a:pt x="48125" y="13086"/>
                  </a:cubicBezTo>
                  <a:cubicBezTo>
                    <a:pt x="59369" y="14779"/>
                    <a:pt x="71900" y="21824"/>
                    <a:pt x="83753" y="36861"/>
                  </a:cubicBezTo>
                  <a:lnTo>
                    <a:pt x="83753" y="36861"/>
                  </a:lnTo>
                  <a:close/>
                  <a:moveTo>
                    <a:pt x="100009" y="61109"/>
                  </a:moveTo>
                  <a:cubicBezTo>
                    <a:pt x="103125" y="51559"/>
                    <a:pt x="101160" y="40315"/>
                    <a:pt x="91475" y="28123"/>
                  </a:cubicBezTo>
                  <a:cubicBezTo>
                    <a:pt x="77657" y="10716"/>
                    <a:pt x="62959" y="2520"/>
                    <a:pt x="49480" y="488"/>
                  </a:cubicBezTo>
                  <a:cubicBezTo>
                    <a:pt x="39794" y="-935"/>
                    <a:pt x="30718" y="826"/>
                    <a:pt x="23064" y="4823"/>
                  </a:cubicBezTo>
                  <a:cubicBezTo>
                    <a:pt x="15342" y="8819"/>
                    <a:pt x="9043" y="15118"/>
                    <a:pt x="4979" y="22501"/>
                  </a:cubicBezTo>
                  <a:cubicBezTo>
                    <a:pt x="983" y="29884"/>
                    <a:pt x="-846" y="38418"/>
                    <a:pt x="373" y="46953"/>
                  </a:cubicBezTo>
                  <a:cubicBezTo>
                    <a:pt x="3828" y="71337"/>
                    <a:pt x="23335" y="83461"/>
                    <a:pt x="44264" y="86035"/>
                  </a:cubicBezTo>
                  <a:cubicBezTo>
                    <a:pt x="55847" y="87458"/>
                    <a:pt x="67903" y="86035"/>
                    <a:pt x="77792" y="82106"/>
                  </a:cubicBezTo>
                  <a:cubicBezTo>
                    <a:pt x="88426" y="77907"/>
                    <a:pt x="96758" y="70795"/>
                    <a:pt x="99873" y="611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1786805" y="6302993"/>
              <a:ext cx="96790" cy="94284"/>
            </a:xfrm>
            <a:custGeom>
              <a:avLst/>
              <a:gdLst/>
              <a:ahLst/>
              <a:cxnLst/>
              <a:rect l="l" t="t" r="r" b="b"/>
              <a:pathLst>
                <a:path w="96790" h="94284" extrusionOk="0">
                  <a:moveTo>
                    <a:pt x="0" y="41656"/>
                  </a:moveTo>
                  <a:lnTo>
                    <a:pt x="87647" y="0"/>
                  </a:lnTo>
                  <a:lnTo>
                    <a:pt x="96791" y="54322"/>
                  </a:lnTo>
                  <a:lnTo>
                    <a:pt x="8805" y="94285"/>
                  </a:lnTo>
                  <a:lnTo>
                    <a:pt x="0" y="4165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1780489" y="6295193"/>
              <a:ext cx="111720" cy="108378"/>
            </a:xfrm>
            <a:custGeom>
              <a:avLst/>
              <a:gdLst/>
              <a:ahLst/>
              <a:cxnLst/>
              <a:rect l="l" t="t" r="r" b="b"/>
              <a:pathLst>
                <a:path w="111720" h="108378" extrusionOk="0">
                  <a:moveTo>
                    <a:pt x="3810" y="43630"/>
                  </a:moveTo>
                  <a:lnTo>
                    <a:pt x="93556" y="619"/>
                  </a:lnTo>
                  <a:cubicBezTo>
                    <a:pt x="96672" y="-871"/>
                    <a:pt x="100465" y="416"/>
                    <a:pt x="102023" y="3532"/>
                  </a:cubicBezTo>
                  <a:cubicBezTo>
                    <a:pt x="102294" y="4074"/>
                    <a:pt x="102497" y="4683"/>
                    <a:pt x="102565" y="5225"/>
                  </a:cubicBezTo>
                  <a:lnTo>
                    <a:pt x="111641" y="59480"/>
                  </a:lnTo>
                  <a:cubicBezTo>
                    <a:pt x="112116" y="62460"/>
                    <a:pt x="110422" y="65305"/>
                    <a:pt x="107713" y="66389"/>
                  </a:cubicBezTo>
                  <a:lnTo>
                    <a:pt x="17831" y="107774"/>
                  </a:lnTo>
                  <a:cubicBezTo>
                    <a:pt x="14647" y="109263"/>
                    <a:pt x="10922" y="107909"/>
                    <a:pt x="9432" y="104725"/>
                  </a:cubicBezTo>
                  <a:cubicBezTo>
                    <a:pt x="9161" y="104183"/>
                    <a:pt x="9025" y="103642"/>
                    <a:pt x="8890" y="103100"/>
                  </a:cubicBezTo>
                  <a:lnTo>
                    <a:pt x="85" y="50403"/>
                  </a:lnTo>
                  <a:cubicBezTo>
                    <a:pt x="-390" y="47491"/>
                    <a:pt x="1168" y="44714"/>
                    <a:pt x="3810" y="43562"/>
                  </a:cubicBezTo>
                  <a:lnTo>
                    <a:pt x="3810" y="43562"/>
                  </a:lnTo>
                  <a:close/>
                  <a:moveTo>
                    <a:pt x="91457" y="15656"/>
                  </a:moveTo>
                  <a:lnTo>
                    <a:pt x="13360" y="53045"/>
                  </a:lnTo>
                  <a:lnTo>
                    <a:pt x="19998" y="92804"/>
                  </a:lnTo>
                  <a:lnTo>
                    <a:pt x="98366" y="56838"/>
                  </a:lnTo>
                  <a:lnTo>
                    <a:pt x="91457" y="1558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1755906" y="6492737"/>
              <a:ext cx="42664" cy="20715"/>
            </a:xfrm>
            <a:custGeom>
              <a:avLst/>
              <a:gdLst/>
              <a:ahLst/>
              <a:cxnLst/>
              <a:rect l="l" t="t" r="r" b="b"/>
              <a:pathLst>
                <a:path w="42664" h="20715" extrusionOk="0">
                  <a:moveTo>
                    <a:pt x="42007" y="20635"/>
                  </a:moveTo>
                  <a:cubicBezTo>
                    <a:pt x="36995" y="16571"/>
                    <a:pt x="31305" y="13523"/>
                    <a:pt x="25819" y="10407"/>
                  </a:cubicBezTo>
                  <a:cubicBezTo>
                    <a:pt x="17691" y="5801"/>
                    <a:pt x="10240" y="6546"/>
                    <a:pt x="1638" y="6546"/>
                  </a:cubicBezTo>
                  <a:cubicBezTo>
                    <a:pt x="80" y="6546"/>
                    <a:pt x="-665" y="3972"/>
                    <a:pt x="757" y="3024"/>
                  </a:cubicBezTo>
                  <a:cubicBezTo>
                    <a:pt x="15185" y="-6459"/>
                    <a:pt x="32524" y="8375"/>
                    <a:pt x="42549" y="19754"/>
                  </a:cubicBezTo>
                  <a:cubicBezTo>
                    <a:pt x="42887" y="20161"/>
                    <a:pt x="42413" y="20973"/>
                    <a:pt x="42007" y="206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58" name="Google Shape;1358;p36"/>
          <p:cNvGrpSpPr/>
          <p:nvPr/>
        </p:nvGrpSpPr>
        <p:grpSpPr>
          <a:xfrm>
            <a:off x="2832201" y="3858724"/>
            <a:ext cx="351824" cy="276608"/>
            <a:chOff x="3631638" y="4290211"/>
            <a:chExt cx="351824" cy="276608"/>
          </a:xfrm>
        </p:grpSpPr>
        <p:sp>
          <p:nvSpPr>
            <p:cNvPr id="1359" name="Google Shape;1359;p36"/>
            <p:cNvSpPr/>
            <p:nvPr/>
          </p:nvSpPr>
          <p:spPr>
            <a:xfrm>
              <a:off x="3631638" y="4290211"/>
              <a:ext cx="351824" cy="276608"/>
            </a:xfrm>
            <a:custGeom>
              <a:avLst/>
              <a:gdLst/>
              <a:ahLst/>
              <a:cxnLst/>
              <a:rect l="l" t="t" r="r" b="b"/>
              <a:pathLst>
                <a:path w="351824" h="276608" extrusionOk="0">
                  <a:moveTo>
                    <a:pt x="216547" y="259643"/>
                  </a:moveTo>
                  <a:cubicBezTo>
                    <a:pt x="269151" y="201909"/>
                    <a:pt x="299155" y="153006"/>
                    <a:pt x="351824" y="95207"/>
                  </a:cubicBezTo>
                  <a:cubicBezTo>
                    <a:pt x="304610" y="63450"/>
                    <a:pt x="257397" y="31757"/>
                    <a:pt x="210248" y="0"/>
                  </a:cubicBezTo>
                  <a:cubicBezTo>
                    <a:pt x="177322" y="39486"/>
                    <a:pt x="118353" y="103390"/>
                    <a:pt x="85427" y="142810"/>
                  </a:cubicBezTo>
                  <a:cubicBezTo>
                    <a:pt x="73023" y="128523"/>
                    <a:pt x="59970" y="95142"/>
                    <a:pt x="42240" y="84556"/>
                  </a:cubicBezTo>
                  <a:cubicBezTo>
                    <a:pt x="26783" y="75399"/>
                    <a:pt x="1845" y="90791"/>
                    <a:pt x="157" y="107351"/>
                  </a:cubicBezTo>
                  <a:cubicBezTo>
                    <a:pt x="-3480" y="142420"/>
                    <a:pt x="57177" y="205805"/>
                    <a:pt x="78154" y="181906"/>
                  </a:cubicBezTo>
                  <a:cubicBezTo>
                    <a:pt x="134265" y="122158"/>
                    <a:pt x="200636" y="44746"/>
                    <a:pt x="200636" y="44746"/>
                  </a:cubicBezTo>
                  <a:cubicBezTo>
                    <a:pt x="234991" y="68255"/>
                    <a:pt x="269281" y="91830"/>
                    <a:pt x="303636" y="115404"/>
                  </a:cubicBezTo>
                  <a:cubicBezTo>
                    <a:pt x="275776" y="148720"/>
                    <a:pt x="232524" y="204311"/>
                    <a:pt x="204663" y="237627"/>
                  </a:cubicBezTo>
                  <a:cubicBezTo>
                    <a:pt x="184725" y="228860"/>
                    <a:pt x="168554" y="178918"/>
                    <a:pt x="138681" y="178854"/>
                  </a:cubicBezTo>
                  <a:cubicBezTo>
                    <a:pt x="60943" y="178659"/>
                    <a:pt x="153293" y="325430"/>
                    <a:pt x="216677" y="259643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3648458" y="4383321"/>
              <a:ext cx="35810" cy="16387"/>
            </a:xfrm>
            <a:custGeom>
              <a:avLst/>
              <a:gdLst/>
              <a:ahLst/>
              <a:cxnLst/>
              <a:rect l="l" t="t" r="r" b="b"/>
              <a:pathLst>
                <a:path w="35810" h="16387" extrusionOk="0">
                  <a:moveTo>
                    <a:pt x="35811" y="16384"/>
                  </a:moveTo>
                  <a:cubicBezTo>
                    <a:pt x="22822" y="-4722"/>
                    <a:pt x="3988" y="-3683"/>
                    <a:pt x="27" y="9565"/>
                  </a:cubicBezTo>
                  <a:cubicBezTo>
                    <a:pt x="-168" y="10215"/>
                    <a:pt x="741" y="11384"/>
                    <a:pt x="1261" y="10994"/>
                  </a:cubicBezTo>
                  <a:cubicBezTo>
                    <a:pt x="14834" y="1383"/>
                    <a:pt x="36070" y="16644"/>
                    <a:pt x="35746" y="16384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3647771" y="4402490"/>
              <a:ext cx="3975" cy="4589"/>
            </a:xfrm>
            <a:custGeom>
              <a:avLst/>
              <a:gdLst/>
              <a:ahLst/>
              <a:cxnLst/>
              <a:rect l="l" t="t" r="r" b="b"/>
              <a:pathLst>
                <a:path w="3975" h="4589" extrusionOk="0">
                  <a:moveTo>
                    <a:pt x="2987" y="73"/>
                  </a:moveTo>
                  <a:cubicBezTo>
                    <a:pt x="1299" y="398"/>
                    <a:pt x="0" y="1632"/>
                    <a:pt x="0" y="3709"/>
                  </a:cubicBezTo>
                  <a:cubicBezTo>
                    <a:pt x="0" y="4294"/>
                    <a:pt x="649" y="4814"/>
                    <a:pt x="1039" y="4489"/>
                  </a:cubicBezTo>
                  <a:cubicBezTo>
                    <a:pt x="2078" y="3580"/>
                    <a:pt x="2143" y="2021"/>
                    <a:pt x="3637" y="1567"/>
                  </a:cubicBezTo>
                  <a:cubicBezTo>
                    <a:pt x="4351" y="1372"/>
                    <a:pt x="3831" y="-122"/>
                    <a:pt x="3052" y="8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3752768" y="4484531"/>
              <a:ext cx="42106" cy="15839"/>
            </a:xfrm>
            <a:custGeom>
              <a:avLst/>
              <a:gdLst/>
              <a:ahLst/>
              <a:cxnLst/>
              <a:rect l="l" t="t" r="r" b="b"/>
              <a:pathLst>
                <a:path w="42106" h="15839" extrusionOk="0">
                  <a:moveTo>
                    <a:pt x="41645" y="14602"/>
                  </a:moveTo>
                  <a:cubicBezTo>
                    <a:pt x="21382" y="-8193"/>
                    <a:pt x="2939" y="-400"/>
                    <a:pt x="16" y="11679"/>
                  </a:cubicBezTo>
                  <a:cubicBezTo>
                    <a:pt x="-179" y="12524"/>
                    <a:pt x="1445" y="13952"/>
                    <a:pt x="2029" y="13563"/>
                  </a:cubicBezTo>
                  <a:cubicBezTo>
                    <a:pt x="10277" y="8108"/>
                    <a:pt x="19174" y="-6635"/>
                    <a:pt x="40865" y="15316"/>
                  </a:cubicBezTo>
                  <a:cubicBezTo>
                    <a:pt x="41905" y="16355"/>
                    <a:pt x="42619" y="15706"/>
                    <a:pt x="41645" y="14602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3" name="Google Shape;1363;p36"/>
            <p:cNvSpPr/>
            <p:nvPr/>
          </p:nvSpPr>
          <p:spPr>
            <a:xfrm>
              <a:off x="3847117" y="4312513"/>
              <a:ext cx="114304" cy="78788"/>
            </a:xfrm>
            <a:custGeom>
              <a:avLst/>
              <a:gdLst/>
              <a:ahLst/>
              <a:cxnLst/>
              <a:rect l="l" t="t" r="r" b="b"/>
              <a:pathLst>
                <a:path w="114304" h="78788" extrusionOk="0">
                  <a:moveTo>
                    <a:pt x="114005" y="76996"/>
                  </a:moveTo>
                  <a:cubicBezTo>
                    <a:pt x="102640" y="64527"/>
                    <a:pt x="16915" y="3870"/>
                    <a:pt x="1589" y="38"/>
                  </a:cubicBezTo>
                  <a:cubicBezTo>
                    <a:pt x="160" y="-286"/>
                    <a:pt x="-620" y="1532"/>
                    <a:pt x="614" y="2376"/>
                  </a:cubicBezTo>
                  <a:cubicBezTo>
                    <a:pt x="25877" y="19262"/>
                    <a:pt x="93158" y="60306"/>
                    <a:pt x="112576" y="78490"/>
                  </a:cubicBezTo>
                  <a:cubicBezTo>
                    <a:pt x="113551" y="79399"/>
                    <a:pt x="114914" y="78035"/>
                    <a:pt x="114005" y="77061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64" name="Google Shape;1364;p36"/>
          <p:cNvGrpSpPr/>
          <p:nvPr/>
        </p:nvGrpSpPr>
        <p:grpSpPr>
          <a:xfrm rot="-2972490">
            <a:off x="6701569" y="866297"/>
            <a:ext cx="338379" cy="278240"/>
            <a:chOff x="3631638" y="4290211"/>
            <a:chExt cx="351824" cy="276608"/>
          </a:xfrm>
        </p:grpSpPr>
        <p:sp>
          <p:nvSpPr>
            <p:cNvPr id="1365" name="Google Shape;1365;p36"/>
            <p:cNvSpPr/>
            <p:nvPr/>
          </p:nvSpPr>
          <p:spPr>
            <a:xfrm>
              <a:off x="3631638" y="4290211"/>
              <a:ext cx="351824" cy="276608"/>
            </a:xfrm>
            <a:custGeom>
              <a:avLst/>
              <a:gdLst/>
              <a:ahLst/>
              <a:cxnLst/>
              <a:rect l="l" t="t" r="r" b="b"/>
              <a:pathLst>
                <a:path w="351824" h="276608" extrusionOk="0">
                  <a:moveTo>
                    <a:pt x="216547" y="259643"/>
                  </a:moveTo>
                  <a:cubicBezTo>
                    <a:pt x="269151" y="201909"/>
                    <a:pt x="299155" y="153006"/>
                    <a:pt x="351824" y="95207"/>
                  </a:cubicBezTo>
                  <a:cubicBezTo>
                    <a:pt x="304610" y="63450"/>
                    <a:pt x="257397" y="31757"/>
                    <a:pt x="210248" y="0"/>
                  </a:cubicBezTo>
                  <a:cubicBezTo>
                    <a:pt x="177322" y="39486"/>
                    <a:pt x="118353" y="103390"/>
                    <a:pt x="85427" y="142810"/>
                  </a:cubicBezTo>
                  <a:cubicBezTo>
                    <a:pt x="73023" y="128523"/>
                    <a:pt x="59970" y="95142"/>
                    <a:pt x="42240" y="84556"/>
                  </a:cubicBezTo>
                  <a:cubicBezTo>
                    <a:pt x="26783" y="75399"/>
                    <a:pt x="1845" y="90791"/>
                    <a:pt x="157" y="107351"/>
                  </a:cubicBezTo>
                  <a:cubicBezTo>
                    <a:pt x="-3480" y="142420"/>
                    <a:pt x="57177" y="205805"/>
                    <a:pt x="78154" y="181906"/>
                  </a:cubicBezTo>
                  <a:cubicBezTo>
                    <a:pt x="134265" y="122158"/>
                    <a:pt x="200636" y="44746"/>
                    <a:pt x="200636" y="44746"/>
                  </a:cubicBezTo>
                  <a:cubicBezTo>
                    <a:pt x="234991" y="68255"/>
                    <a:pt x="269281" y="91830"/>
                    <a:pt x="303636" y="115404"/>
                  </a:cubicBezTo>
                  <a:cubicBezTo>
                    <a:pt x="275776" y="148720"/>
                    <a:pt x="232524" y="204311"/>
                    <a:pt x="204663" y="237627"/>
                  </a:cubicBezTo>
                  <a:cubicBezTo>
                    <a:pt x="184725" y="228860"/>
                    <a:pt x="168554" y="178918"/>
                    <a:pt x="138681" y="178854"/>
                  </a:cubicBezTo>
                  <a:cubicBezTo>
                    <a:pt x="60943" y="178659"/>
                    <a:pt x="153293" y="325430"/>
                    <a:pt x="216677" y="259643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6" name="Google Shape;1366;p36"/>
            <p:cNvSpPr/>
            <p:nvPr/>
          </p:nvSpPr>
          <p:spPr>
            <a:xfrm>
              <a:off x="3648458" y="4383321"/>
              <a:ext cx="35810" cy="16387"/>
            </a:xfrm>
            <a:custGeom>
              <a:avLst/>
              <a:gdLst/>
              <a:ahLst/>
              <a:cxnLst/>
              <a:rect l="l" t="t" r="r" b="b"/>
              <a:pathLst>
                <a:path w="35810" h="16387" extrusionOk="0">
                  <a:moveTo>
                    <a:pt x="35811" y="16384"/>
                  </a:moveTo>
                  <a:cubicBezTo>
                    <a:pt x="22822" y="-4722"/>
                    <a:pt x="3988" y="-3683"/>
                    <a:pt x="27" y="9565"/>
                  </a:cubicBezTo>
                  <a:cubicBezTo>
                    <a:pt x="-168" y="10215"/>
                    <a:pt x="741" y="11384"/>
                    <a:pt x="1261" y="10994"/>
                  </a:cubicBezTo>
                  <a:cubicBezTo>
                    <a:pt x="14834" y="1383"/>
                    <a:pt x="36070" y="16644"/>
                    <a:pt x="35746" y="16384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7" name="Google Shape;1367;p36"/>
            <p:cNvSpPr/>
            <p:nvPr/>
          </p:nvSpPr>
          <p:spPr>
            <a:xfrm>
              <a:off x="3647771" y="4402490"/>
              <a:ext cx="3975" cy="4589"/>
            </a:xfrm>
            <a:custGeom>
              <a:avLst/>
              <a:gdLst/>
              <a:ahLst/>
              <a:cxnLst/>
              <a:rect l="l" t="t" r="r" b="b"/>
              <a:pathLst>
                <a:path w="3975" h="4589" extrusionOk="0">
                  <a:moveTo>
                    <a:pt x="2987" y="73"/>
                  </a:moveTo>
                  <a:cubicBezTo>
                    <a:pt x="1299" y="398"/>
                    <a:pt x="0" y="1632"/>
                    <a:pt x="0" y="3709"/>
                  </a:cubicBezTo>
                  <a:cubicBezTo>
                    <a:pt x="0" y="4294"/>
                    <a:pt x="649" y="4814"/>
                    <a:pt x="1039" y="4489"/>
                  </a:cubicBezTo>
                  <a:cubicBezTo>
                    <a:pt x="2078" y="3580"/>
                    <a:pt x="2143" y="2021"/>
                    <a:pt x="3637" y="1567"/>
                  </a:cubicBezTo>
                  <a:cubicBezTo>
                    <a:pt x="4351" y="1372"/>
                    <a:pt x="3831" y="-122"/>
                    <a:pt x="3052" y="8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8" name="Google Shape;1368;p36"/>
            <p:cNvSpPr/>
            <p:nvPr/>
          </p:nvSpPr>
          <p:spPr>
            <a:xfrm>
              <a:off x="3752768" y="4484531"/>
              <a:ext cx="42106" cy="15839"/>
            </a:xfrm>
            <a:custGeom>
              <a:avLst/>
              <a:gdLst/>
              <a:ahLst/>
              <a:cxnLst/>
              <a:rect l="l" t="t" r="r" b="b"/>
              <a:pathLst>
                <a:path w="42106" h="15839" extrusionOk="0">
                  <a:moveTo>
                    <a:pt x="41645" y="14602"/>
                  </a:moveTo>
                  <a:cubicBezTo>
                    <a:pt x="21382" y="-8193"/>
                    <a:pt x="2939" y="-400"/>
                    <a:pt x="16" y="11679"/>
                  </a:cubicBezTo>
                  <a:cubicBezTo>
                    <a:pt x="-179" y="12524"/>
                    <a:pt x="1445" y="13952"/>
                    <a:pt x="2029" y="13563"/>
                  </a:cubicBezTo>
                  <a:cubicBezTo>
                    <a:pt x="10277" y="8108"/>
                    <a:pt x="19174" y="-6635"/>
                    <a:pt x="40865" y="15316"/>
                  </a:cubicBezTo>
                  <a:cubicBezTo>
                    <a:pt x="41905" y="16355"/>
                    <a:pt x="42619" y="15706"/>
                    <a:pt x="41645" y="14602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9" name="Google Shape;1369;p36"/>
            <p:cNvSpPr/>
            <p:nvPr/>
          </p:nvSpPr>
          <p:spPr>
            <a:xfrm>
              <a:off x="3847117" y="4312513"/>
              <a:ext cx="114304" cy="78788"/>
            </a:xfrm>
            <a:custGeom>
              <a:avLst/>
              <a:gdLst/>
              <a:ahLst/>
              <a:cxnLst/>
              <a:rect l="l" t="t" r="r" b="b"/>
              <a:pathLst>
                <a:path w="114304" h="78788" extrusionOk="0">
                  <a:moveTo>
                    <a:pt x="114005" y="76996"/>
                  </a:moveTo>
                  <a:cubicBezTo>
                    <a:pt x="102640" y="64527"/>
                    <a:pt x="16915" y="3870"/>
                    <a:pt x="1589" y="38"/>
                  </a:cubicBezTo>
                  <a:cubicBezTo>
                    <a:pt x="160" y="-286"/>
                    <a:pt x="-620" y="1532"/>
                    <a:pt x="614" y="2376"/>
                  </a:cubicBezTo>
                  <a:cubicBezTo>
                    <a:pt x="25877" y="19262"/>
                    <a:pt x="93158" y="60306"/>
                    <a:pt x="112576" y="78490"/>
                  </a:cubicBezTo>
                  <a:cubicBezTo>
                    <a:pt x="113551" y="79399"/>
                    <a:pt x="114914" y="78035"/>
                    <a:pt x="114005" y="77061"/>
                  </a:cubicBezTo>
                  <a:close/>
                </a:path>
              </a:pathLst>
            </a:custGeom>
            <a:solidFill>
              <a:srgbClr val="E8D6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" name="Google Shape;2727;p43">
            <a:extLst>
              <a:ext uri="{FF2B5EF4-FFF2-40B4-BE49-F238E27FC236}">
                <a16:creationId xmlns:a16="http://schemas.microsoft.com/office/drawing/2014/main" id="{6756B571-FEA8-B04F-99F4-B0BC8CDA7CE6}"/>
              </a:ext>
            </a:extLst>
          </p:cNvPr>
          <p:cNvSpPr/>
          <p:nvPr/>
        </p:nvSpPr>
        <p:spPr>
          <a:xfrm>
            <a:off x="4056323" y="687700"/>
            <a:ext cx="1963712" cy="661684"/>
          </a:xfrm>
          <a:prstGeom prst="roundRect">
            <a:avLst>
              <a:gd name="adj" fmla="val 15794"/>
            </a:avLst>
          </a:prstGeom>
          <a:solidFill>
            <a:schemeClr val="tx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4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chemeClr val="accent4"/>
                </a:solidFill>
              </a:rPr>
              <a:t>PHẦN 1</a:t>
            </a:r>
            <a:endParaRPr sz="3200" b="1" dirty="0">
              <a:solidFill>
                <a:schemeClr val="accent4"/>
              </a:solidFill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027B9853-EEFC-F9D5-7206-407CBCDA9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678" y="1570305"/>
            <a:ext cx="3413927" cy="2932391"/>
          </a:xfrm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 THỨC ÂM NHẠC: </a:t>
            </a:r>
            <a:br>
              <a:rPr lang="vi-VN" sz="32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32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KÈN OBOE VÀ KÈN COR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CC47A9FE-DC96-67B5-9E41-F92D1C7694F7}"/>
              </a:ext>
            </a:extLst>
          </p:cNvPr>
          <p:cNvSpPr txBox="1"/>
          <p:nvPr/>
        </p:nvSpPr>
        <p:spPr>
          <a:xfrm>
            <a:off x="4152275" y="311701"/>
            <a:ext cx="38524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Tìm hiểu về kèn oboe</a:t>
            </a:r>
            <a:endParaRPr lang="vi-VN" sz="2400" dirty="0">
              <a:solidFill>
                <a:schemeClr val="bg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404EB3E-AF2B-F661-91EC-F20F34D72E8E}"/>
              </a:ext>
            </a:extLst>
          </p:cNvPr>
          <p:cNvSpPr/>
          <p:nvPr/>
        </p:nvSpPr>
        <p:spPr>
          <a:xfrm>
            <a:off x="776514" y="1221882"/>
            <a:ext cx="7590972" cy="79239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252000" rtlCol="0" anchor="ctr"/>
          <a:lstStyle/>
          <a:p>
            <a:pPr algn="ctr"/>
            <a:r>
              <a:rPr lang="vi-VN" sz="2000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 bày về đặc điểm, sự hình thành, phát triển của kèn oboe.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A9BDCF1-387C-E041-0D9D-FE5DC6AE0DE5}"/>
              </a:ext>
            </a:extLst>
          </p:cNvPr>
          <p:cNvSpPr/>
          <p:nvPr/>
        </p:nvSpPr>
        <p:spPr>
          <a:xfrm>
            <a:off x="1851285" y="973575"/>
            <a:ext cx="5441430" cy="496614"/>
          </a:xfrm>
          <a:prstGeom prst="roundRect">
            <a:avLst>
              <a:gd name="adj" fmla="val 50000"/>
            </a:avLst>
          </a:prstGeom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>
                <a:solidFill>
                  <a:schemeClr val="accent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Quan sát hình ảnh, video về kèn obeo</a:t>
            </a:r>
          </a:p>
        </p:txBody>
      </p:sp>
      <p:pic>
        <p:nvPicPr>
          <p:cNvPr id="33" name="image13.jpg">
            <a:extLst>
              <a:ext uri="{FF2B5EF4-FFF2-40B4-BE49-F238E27FC236}">
                <a16:creationId xmlns:a16="http://schemas.microsoft.com/office/drawing/2014/main" id="{2BCC5222-8DEA-F140-2592-EC5B46B8A5DC}"/>
              </a:ext>
            </a:extLst>
          </p:cNvPr>
          <p:cNvPicPr preferRelativeResize="0"/>
          <p:nvPr/>
        </p:nvPicPr>
        <p:blipFill rotWithShape="1">
          <a:blip r:embed="rId3"/>
          <a:srcRect l="8649" t="12631" r="6089" b="21668"/>
          <a:stretch/>
        </p:blipFill>
        <p:spPr>
          <a:xfrm>
            <a:off x="6338977" y="2327879"/>
            <a:ext cx="2028509" cy="1564328"/>
          </a:xfrm>
          <a:prstGeom prst="rect">
            <a:avLst/>
          </a:prstGeom>
        </p:spPr>
      </p:pic>
      <p:pic>
        <p:nvPicPr>
          <p:cNvPr id="34" name="image13.jpg">
            <a:extLst>
              <a:ext uri="{FF2B5EF4-FFF2-40B4-BE49-F238E27FC236}">
                <a16:creationId xmlns:a16="http://schemas.microsoft.com/office/drawing/2014/main" id="{69A5EA5C-C0B0-BD50-DBCF-D842F2113F14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359614" y="2327879"/>
            <a:ext cx="2445409" cy="2445409"/>
          </a:xfrm>
          <a:prstGeom prst="rect">
            <a:avLst/>
          </a:prstGeom>
        </p:spPr>
      </p:pic>
      <p:pic>
        <p:nvPicPr>
          <p:cNvPr id="37" name="image13.jpg">
            <a:extLst>
              <a:ext uri="{FF2B5EF4-FFF2-40B4-BE49-F238E27FC236}">
                <a16:creationId xmlns:a16="http://schemas.microsoft.com/office/drawing/2014/main" id="{61FFC3A3-3C48-5A69-2064-E307624D6F5B}"/>
              </a:ext>
            </a:extLst>
          </p:cNvPr>
          <p:cNvPicPr preferRelativeResize="0"/>
          <p:nvPr/>
        </p:nvPicPr>
        <p:blipFill rotWithShape="1">
          <a:blip r:embed="rId5"/>
          <a:srcRect l="32385"/>
          <a:stretch/>
        </p:blipFill>
        <p:spPr>
          <a:xfrm>
            <a:off x="3091158" y="2674546"/>
            <a:ext cx="2961684" cy="17520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5">
            <a:extLst>
              <a:ext uri="{FF2B5EF4-FFF2-40B4-BE49-F238E27FC236}">
                <a16:creationId xmlns:a16="http://schemas.microsoft.com/office/drawing/2014/main" id="{46879967-249C-1839-5FB7-AF0E5F25D61D}"/>
              </a:ext>
            </a:extLst>
          </p:cNvPr>
          <p:cNvSpPr/>
          <p:nvPr/>
        </p:nvSpPr>
        <p:spPr>
          <a:xfrm>
            <a:off x="3606533" y="1579558"/>
            <a:ext cx="5147724" cy="3622029"/>
          </a:xfrm>
          <a:custGeom>
            <a:avLst/>
            <a:gdLst/>
            <a:ahLst/>
            <a:cxnLst/>
            <a:rect l="l" t="t" r="r" b="b"/>
            <a:pathLst>
              <a:path w="4420261" h="2950525">
                <a:moveTo>
                  <a:pt x="0" y="0"/>
                </a:moveTo>
                <a:lnTo>
                  <a:pt x="4420261" y="0"/>
                </a:lnTo>
                <a:lnTo>
                  <a:pt x="4420261" y="2950525"/>
                </a:lnTo>
                <a:lnTo>
                  <a:pt x="0" y="29505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72873" y1="10796" x2="74545" y2="100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 l="-15867" t="-13145" r="-15867" b="-11826"/>
            </a:stretch>
          </a:blipFill>
        </p:spPr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7916D05-B9E1-D3CC-2411-C88ADBAF0886}"/>
              </a:ext>
            </a:extLst>
          </p:cNvPr>
          <p:cNvSpPr/>
          <p:nvPr/>
        </p:nvSpPr>
        <p:spPr>
          <a:xfrm>
            <a:off x="596632" y="787166"/>
            <a:ext cx="7590972" cy="79239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252000" rtlCol="0" anchor="ctr"/>
          <a:lstStyle/>
          <a:p>
            <a:pPr algn="ctr"/>
            <a:r>
              <a:rPr lang="vi-VN" sz="2000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 bày về đặc điểm, sự hình thành, phát triển của kèn oboe..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890BCBE-3164-6E10-89AE-7B59B6B50FBC}"/>
              </a:ext>
            </a:extLst>
          </p:cNvPr>
          <p:cNvSpPr/>
          <p:nvPr/>
        </p:nvSpPr>
        <p:spPr>
          <a:xfrm>
            <a:off x="1671403" y="538859"/>
            <a:ext cx="5441430" cy="496614"/>
          </a:xfrm>
          <a:prstGeom prst="roundRect">
            <a:avLst>
              <a:gd name="adj" fmla="val 50000"/>
            </a:avLst>
          </a:prstGeom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>
                <a:solidFill>
                  <a:schemeClr val="accent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Quan sát hình ảnh, video về kèn obeo</a:t>
            </a:r>
          </a:p>
        </p:txBody>
      </p:sp>
      <p:pic>
        <p:nvPicPr>
          <p:cNvPr id="30" name="Morricone – Gabriel's Oboe from The Mission, Maja Łagowska – oboe, conducted by Andrzej Kucybała">
            <a:hlinkClick r:id="" action="ppaction://media"/>
            <a:extLst>
              <a:ext uri="{FF2B5EF4-FFF2-40B4-BE49-F238E27FC236}">
                <a16:creationId xmlns:a16="http://schemas.microsoft.com/office/drawing/2014/main" id="{AD555301-92AF-AF2D-D872-D3140D073B9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000" end="123769.2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6632" y="1827865"/>
            <a:ext cx="3981709" cy="2240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800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594AAAD8-3F5A-E85B-D145-615B401AA200}"/>
              </a:ext>
            </a:extLst>
          </p:cNvPr>
          <p:cNvSpPr txBox="1"/>
          <p:nvPr/>
        </p:nvSpPr>
        <p:spPr>
          <a:xfrm>
            <a:off x="2645764" y="194073"/>
            <a:ext cx="38524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Tìm hiểu về kèn oboe</a:t>
            </a:r>
            <a:endParaRPr lang="vi-VN" sz="2400" dirty="0">
              <a:solidFill>
                <a:schemeClr val="bg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B1EA66B2-46B0-B1BF-B05C-AF90A3E2401A}"/>
              </a:ext>
            </a:extLst>
          </p:cNvPr>
          <p:cNvSpPr/>
          <p:nvPr/>
        </p:nvSpPr>
        <p:spPr>
          <a:xfrm>
            <a:off x="4152434" y="727023"/>
            <a:ext cx="839131" cy="4416477"/>
          </a:xfrm>
          <a:custGeom>
            <a:avLst/>
            <a:gdLst/>
            <a:ahLst/>
            <a:cxnLst/>
            <a:rect l="l" t="t" r="r" b="b"/>
            <a:pathLst>
              <a:path w="1013281" h="5333057">
                <a:moveTo>
                  <a:pt x="0" y="0"/>
                </a:moveTo>
                <a:lnTo>
                  <a:pt x="1013281" y="0"/>
                </a:lnTo>
                <a:lnTo>
                  <a:pt x="1013281" y="5333057"/>
                </a:lnTo>
                <a:lnTo>
                  <a:pt x="0" y="53330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37ECAB0-DE0B-8588-44A8-8A90361F3AAD}"/>
              </a:ext>
            </a:extLst>
          </p:cNvPr>
          <p:cNvSpPr/>
          <p:nvPr/>
        </p:nvSpPr>
        <p:spPr>
          <a:xfrm>
            <a:off x="1020758" y="896159"/>
            <a:ext cx="2187858" cy="1675591"/>
          </a:xfrm>
          <a:prstGeom prst="roundRect">
            <a:avLst>
              <a:gd name="adj" fmla="val 10348"/>
            </a:avLst>
          </a:prstGeom>
          <a:solidFill>
            <a:schemeClr val="accent6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bIns="108000" rtlCol="0" anchor="ctr"/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Sự hình thành:</a:t>
            </a:r>
            <a:r>
              <a:rPr lang="vi-V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Xuất hiện vào giữa thế kỉ XVII.</a:t>
            </a:r>
            <a:endParaRPr lang="vi-VN" sz="1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69B3F49-D28F-B57F-6CF4-5CC10DC091FD}"/>
              </a:ext>
            </a:extLst>
          </p:cNvPr>
          <p:cNvSpPr/>
          <p:nvPr/>
        </p:nvSpPr>
        <p:spPr>
          <a:xfrm>
            <a:off x="830275" y="2812171"/>
            <a:ext cx="2568824" cy="1832411"/>
          </a:xfrm>
          <a:prstGeom prst="roundRect">
            <a:avLst>
              <a:gd name="adj" fmla="val 9716"/>
            </a:avLst>
          </a:prstGeom>
          <a:solidFill>
            <a:schemeClr val="accent6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bIns="108000"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Khái niệm:</a:t>
            </a:r>
            <a:r>
              <a:rPr lang="vi-V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 nhạc cụ thuộc bộ kèn gỗ trong dàn nhạc giao hưởng.</a:t>
            </a:r>
            <a:endParaRPr lang="vi-VN" sz="1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01B97E-EDCD-FB41-A869-A7EB7C9E4536}"/>
              </a:ext>
            </a:extLst>
          </p:cNvPr>
          <p:cNvSpPr/>
          <p:nvPr/>
        </p:nvSpPr>
        <p:spPr>
          <a:xfrm>
            <a:off x="5614378" y="1485680"/>
            <a:ext cx="2508864" cy="2396994"/>
          </a:xfrm>
          <a:prstGeom prst="roundRect">
            <a:avLst>
              <a:gd name="adj" fmla="val 8133"/>
            </a:avLst>
          </a:prstGeom>
          <a:solidFill>
            <a:schemeClr val="accent6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bIns="144000"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Cách dùng:</a:t>
            </a:r>
            <a:r>
              <a:rPr lang="vi-V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Người chơi kèn oboe thổi qua dăm kép được làm từ ống sậy để tạo âm thanh.</a:t>
            </a:r>
            <a:endParaRPr lang="vi-VN" sz="1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7E6F70CE-AA01-29F9-94A9-D77BC30DF1AF}"/>
              </a:ext>
            </a:extLst>
          </p:cNvPr>
          <p:cNvCxnSpPr>
            <a:cxnSpLocks/>
            <a:endCxn id="16" idx="3"/>
          </p:cNvCxnSpPr>
          <p:nvPr/>
        </p:nvCxnSpPr>
        <p:spPr>
          <a:xfrm rot="10800000">
            <a:off x="3208616" y="1733955"/>
            <a:ext cx="1310918" cy="1001750"/>
          </a:xfrm>
          <a:prstGeom prst="bentConnector3">
            <a:avLst>
              <a:gd name="adj1" fmla="val 50000"/>
            </a:avLst>
          </a:prstGeom>
          <a:ln>
            <a:tailEnd type="triangle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A538AB2D-A289-1A36-3B35-D26380EF9794}"/>
              </a:ext>
            </a:extLst>
          </p:cNvPr>
          <p:cNvCxnSpPr>
            <a:cxnSpLocks/>
            <a:endCxn id="17" idx="3"/>
          </p:cNvCxnSpPr>
          <p:nvPr/>
        </p:nvCxnSpPr>
        <p:spPr>
          <a:xfrm rot="10800000" flipV="1">
            <a:off x="3399099" y="2735703"/>
            <a:ext cx="1172900" cy="992673"/>
          </a:xfrm>
          <a:prstGeom prst="bentConnector3">
            <a:avLst>
              <a:gd name="adj1" fmla="val 60863"/>
            </a:avLst>
          </a:prstGeom>
          <a:ln>
            <a:tailEnd type="triangle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4CB2481D-A5A5-E95F-AF23-28F1A602ED40}"/>
              </a:ext>
            </a:extLst>
          </p:cNvPr>
          <p:cNvCxnSpPr>
            <a:cxnSpLocks/>
          </p:cNvCxnSpPr>
          <p:nvPr/>
        </p:nvCxnSpPr>
        <p:spPr>
          <a:xfrm>
            <a:off x="4647515" y="2731168"/>
            <a:ext cx="966863" cy="613036"/>
          </a:xfrm>
          <a:prstGeom prst="bentConnector3">
            <a:avLst>
              <a:gd name="adj1" fmla="val 50000"/>
            </a:avLst>
          </a:prstGeom>
          <a:ln>
            <a:tailEnd type="triangle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Musicians Newsletter by Slidesgo">
  <a:themeElements>
    <a:clrScheme name="Simple Light">
      <a:dk1>
        <a:srgbClr val="35002F"/>
      </a:dk1>
      <a:lt1>
        <a:srgbClr val="FDF9EC"/>
      </a:lt1>
      <a:dk2>
        <a:srgbClr val="BD2A2A"/>
      </a:dk2>
      <a:lt2>
        <a:srgbClr val="4F928C"/>
      </a:lt2>
      <a:accent1>
        <a:srgbClr val="EABC54"/>
      </a:accent1>
      <a:accent2>
        <a:srgbClr val="B96645"/>
      </a:accent2>
      <a:accent3>
        <a:srgbClr val="E8D6C8"/>
      </a:accent3>
      <a:accent4>
        <a:srgbClr val="FFFFFF"/>
      </a:accent4>
      <a:accent5>
        <a:srgbClr val="B48449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1252</Words>
  <Application>Microsoft Office PowerPoint</Application>
  <PresentationFormat>On-screen Show (16:9)</PresentationFormat>
  <Paragraphs>133</Paragraphs>
  <Slides>31</Slides>
  <Notes>31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Calibri</vt:lpstr>
      <vt:lpstr>Arial</vt:lpstr>
      <vt:lpstr>Londrina Solid</vt:lpstr>
      <vt:lpstr>Arimo</vt:lpstr>
      <vt:lpstr>Musicians Newsletter by Slidesgo</vt:lpstr>
      <vt:lpstr>PowerPoint Presentation</vt:lpstr>
      <vt:lpstr>PowerPoint Presentation</vt:lpstr>
      <vt:lpstr>KHỞI ĐỘNG</vt:lpstr>
      <vt:lpstr>PowerPoint Presentation</vt:lpstr>
      <vt:lpstr>PowerPoint Presentation</vt:lpstr>
      <vt:lpstr>THƯỜNG THỨC ÂM NHẠC:  KÈN OBOE VÀ KÈN COR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ÔN TẬP BÀI HÁT: BẢY SẮC CẦU VỒNG</vt:lpstr>
      <vt:lpstr>PowerPoint Presentation</vt:lpstr>
      <vt:lpstr>PowerPoint Presentation</vt:lpstr>
      <vt:lpstr>BIỂU DIỄN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My Tra</cp:lastModifiedBy>
  <cp:revision>19</cp:revision>
  <dcterms:modified xsi:type="dcterms:W3CDTF">2024-06-10T02:08:59Z</dcterms:modified>
</cp:coreProperties>
</file>