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8" r:id="rId5"/>
    <p:sldId id="270" r:id="rId6"/>
    <p:sldId id="271" r:id="rId7"/>
    <p:sldId id="272" r:id="rId8"/>
    <p:sldId id="274" r:id="rId9"/>
    <p:sldId id="263" r:id="rId10"/>
    <p:sldId id="265" r:id="rId11"/>
    <p:sldId id="259" r:id="rId12"/>
    <p:sldId id="275" r:id="rId13"/>
    <p:sldId id="276" r:id="rId14"/>
    <p:sldId id="277" r:id="rId15"/>
    <p:sldId id="279" r:id="rId16"/>
    <p:sldId id="2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>
        <p:scale>
          <a:sx n="100" d="100"/>
          <a:sy n="100" d="100"/>
        </p:scale>
        <p:origin x="-816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50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8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8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9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68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4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6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93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7706B7C-42B1-4453-AEE1-C995A09276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3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5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7706B7C-42B1-4453-AEE1-C995A09276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53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Hinh anh tham khao soan paipoi\nen\hình-nền-mầm-n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5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04201" y="1220986"/>
            <a:ext cx="6316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Chào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các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em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học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sinh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5380" y="2972395"/>
            <a:ext cx="6936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Môn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khoa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học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tự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nhiên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13" descr="alien wav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220986"/>
            <a:ext cx="3211657" cy="44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79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028C06-8244-418A-AA01-399110F2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0" y="219928"/>
            <a:ext cx="10058400" cy="74209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Video 2 </a:t>
            </a:r>
            <a:r>
              <a:rPr lang="en-US" b="1" dirty="0" err="1">
                <a:solidFill>
                  <a:srgbClr val="0070C0"/>
                </a:solidFill>
              </a:rPr>
              <a:t>về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nguyên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sinh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vật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3D8B70-8565-4740-BA68-F363AF552100}"/>
              </a:ext>
            </a:extLst>
          </p:cNvPr>
          <p:cNvSpPr txBox="1"/>
          <p:nvPr/>
        </p:nvSpPr>
        <p:spPr>
          <a:xfrm>
            <a:off x="482917" y="6386731"/>
            <a:ext cx="6097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https://www.youtube.com/watch?v=EoeNPkzQ0os</a:t>
            </a:r>
          </a:p>
        </p:txBody>
      </p:sp>
      <p:pic>
        <p:nvPicPr>
          <p:cNvPr id="3" name="Động vật nguyên sinh trong giọt nước ở ao, hồ">
            <a:hlinkClick r:id="" action="ppaction://media"/>
            <a:extLst>
              <a:ext uri="{FF2B5EF4-FFF2-40B4-BE49-F238E27FC236}">
                <a16:creationId xmlns="" xmlns:a16="http://schemas.microsoft.com/office/drawing/2014/main" id="{EF1C96DA-EF9F-4815-8C74-24EE47865A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0500" y="1054893"/>
            <a:ext cx="9055100" cy="5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475DD8-221C-4562-91B4-5D66993F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580" y="991453"/>
            <a:ext cx="10058400" cy="93259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0004C9A-03D1-4A2B-B35A-C669913B291C}"/>
              </a:ext>
            </a:extLst>
          </p:cNvPr>
          <p:cNvSpPr txBox="1"/>
          <p:nvPr/>
        </p:nvSpPr>
        <p:spPr>
          <a:xfrm>
            <a:off x="1097280" y="2055881"/>
            <a:ext cx="108970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950" y="228600"/>
            <a:ext cx="441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III.  Thu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86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475DD8-221C-4562-91B4-5D66993F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1276350"/>
            <a:ext cx="10058400" cy="41687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0004C9A-03D1-4A2B-B35A-C669913B291C}"/>
              </a:ext>
            </a:extLst>
          </p:cNvPr>
          <p:cNvSpPr txBox="1"/>
          <p:nvPr/>
        </p:nvSpPr>
        <p:spPr>
          <a:xfrm>
            <a:off x="742950" y="1601452"/>
            <a:ext cx="10858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950" y="228600"/>
            <a:ext cx="441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III.  Thu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0004C9A-03D1-4A2B-B35A-C669913B291C}"/>
              </a:ext>
            </a:extLst>
          </p:cNvPr>
          <p:cNvSpPr txBox="1"/>
          <p:nvPr/>
        </p:nvSpPr>
        <p:spPr>
          <a:xfrm>
            <a:off x="742950" y="2181419"/>
            <a:ext cx="10858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0004C9A-03D1-4A2B-B35A-C669913B291C}"/>
              </a:ext>
            </a:extLst>
          </p:cNvPr>
          <p:cNvSpPr txBox="1"/>
          <p:nvPr/>
        </p:nvSpPr>
        <p:spPr>
          <a:xfrm>
            <a:off x="742950" y="2808469"/>
            <a:ext cx="10858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97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40055" y="174004"/>
            <a:ext cx="318897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III.  Thu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0004C9A-03D1-4A2B-B35A-C669913B291C}"/>
              </a:ext>
            </a:extLst>
          </p:cNvPr>
          <p:cNvSpPr txBox="1"/>
          <p:nvPr/>
        </p:nvSpPr>
        <p:spPr>
          <a:xfrm>
            <a:off x="742950" y="937012"/>
            <a:ext cx="10858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1657350"/>
            <a:ext cx="103441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1FD758-E105-4341-BCF8-3CFAC13E4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475" y="1516979"/>
            <a:ext cx="4686300" cy="4648200"/>
          </a:xfrm>
          <a:prstGeom prst="rect">
            <a:avLst/>
          </a:prstGeom>
        </p:spPr>
      </p:pic>
      <p:pic>
        <p:nvPicPr>
          <p:cNvPr id="9" name="Picture 8" descr="Cau tao co the trung r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29"/>
          <a:stretch>
            <a:fillRect/>
          </a:stretch>
        </p:blipFill>
        <p:spPr bwMode="auto">
          <a:xfrm>
            <a:off x="1066800" y="1657350"/>
            <a:ext cx="2438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52550" y="5731817"/>
            <a:ext cx="173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roi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screenshot_16383475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2409825"/>
            <a:ext cx="19907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52863" y="5641626"/>
            <a:ext cx="173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58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573405" y="212104"/>
            <a:ext cx="313182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III.  Thu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0004C9A-03D1-4A2B-B35A-C669913B291C}"/>
              </a:ext>
            </a:extLst>
          </p:cNvPr>
          <p:cNvSpPr txBox="1"/>
          <p:nvPr/>
        </p:nvSpPr>
        <p:spPr>
          <a:xfrm>
            <a:off x="742950" y="1124144"/>
            <a:ext cx="10858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1125" y="1770475"/>
            <a:ext cx="9458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004C9A-03D1-4A2B-B35A-C669913B291C}"/>
              </a:ext>
            </a:extLst>
          </p:cNvPr>
          <p:cNvSpPr txBox="1"/>
          <p:nvPr/>
        </p:nvSpPr>
        <p:spPr>
          <a:xfrm>
            <a:off x="838201" y="2723868"/>
            <a:ext cx="10858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1" y="3419475"/>
            <a:ext cx="103727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1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880" y="1683809"/>
            <a:ext cx="10504170" cy="1668991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94085" y="605305"/>
            <a:ext cx="3826689" cy="7986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VẬN DỤNG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54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1962" y="547985"/>
            <a:ext cx="7508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HƯỚNG DẪN HỌC Ở NHÀ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875" y="1609725"/>
            <a:ext cx="10677525" cy="35394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Nấm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F5CE662-8C0A-475A-8C17-FD205350E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40" y="1009650"/>
            <a:ext cx="11662110" cy="57905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EA63AD6-824E-42D4-81BC-F0459585432B}"/>
              </a:ext>
            </a:extLst>
          </p:cNvPr>
          <p:cNvSpPr txBox="1"/>
          <p:nvPr/>
        </p:nvSpPr>
        <p:spPr>
          <a:xfrm>
            <a:off x="3343163" y="255329"/>
            <a:ext cx="538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7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Hinh anh tham khao soan paipoi\nen\9def686762b7f068360ae5b518552ae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12192001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35177" y="1881485"/>
            <a:ext cx="1048363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Bài</a:t>
            </a:r>
            <a:r>
              <a:rPr lang="en-US" sz="66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31: </a:t>
            </a:r>
            <a:r>
              <a:rPr lang="en-US" sz="66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6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r>
              <a:rPr lang="en-US" sz="66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</a:p>
          <a:p>
            <a:pPr algn="ctr"/>
            <a:r>
              <a:rPr lang="en-US" sz="66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quan</a:t>
            </a:r>
            <a:r>
              <a:rPr lang="en-US" sz="66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sát</a:t>
            </a:r>
            <a:r>
              <a:rPr lang="en-US" sz="66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nguyên</a:t>
            </a:r>
            <a:r>
              <a:rPr lang="en-US" sz="66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sinh</a:t>
            </a:r>
            <a:r>
              <a:rPr lang="en-US" sz="66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vật</a:t>
            </a:r>
            <a:endParaRPr lang="en-US" sz="66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052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20" y="838286"/>
            <a:ext cx="2495356" cy="27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993036"/>
            <a:ext cx="2562226" cy="224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May01\Desktop\KHTN - BAI THUC HANH\hinh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789331"/>
            <a:ext cx="2328952" cy="22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33" y="972701"/>
            <a:ext cx="3132282" cy="228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3" y="3928288"/>
            <a:ext cx="2297642" cy="234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722" y="3928288"/>
            <a:ext cx="2650354" cy="234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37678" y="3389221"/>
            <a:ext cx="160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Lam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55712" y="3283525"/>
            <a:ext cx="118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Lamen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37936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giọt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0233" y="3189976"/>
            <a:ext cx="265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63032" y="6364994"/>
            <a:ext cx="15777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014" y="62887"/>
            <a:ext cx="395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CHUẨN BỊ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0632" y="540858"/>
            <a:ext cx="2730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60462" y="6269480"/>
            <a:ext cx="20595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1341" y="310024"/>
            <a:ext cx="658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1" grpId="0" animBg="1"/>
      <p:bldP spid="22" grpId="0"/>
      <p:bldP spid="23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64" y="1685121"/>
            <a:ext cx="3799287" cy="248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8608" y="4074564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1175" y="4294048"/>
            <a:ext cx="626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5-7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2" descr="Shopee Việt Nam | Mua và Bán Trên Ứng Dụng Di Động Hoặc Website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C:\Users\Administrator\Desktop\f605eadc3b380cb145764ff8b7127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33" y="1575584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1685121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lus 14"/>
          <p:cNvSpPr/>
          <p:nvPr/>
        </p:nvSpPr>
        <p:spPr>
          <a:xfrm>
            <a:off x="7620000" y="2819400"/>
            <a:ext cx="1016000" cy="6858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2014" y="62887"/>
            <a:ext cx="395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CHUẨN BỊ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631" y="540858"/>
            <a:ext cx="392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ẫu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56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014" y="62887"/>
            <a:ext cx="395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TIẾN HÀNH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631" y="540858"/>
            <a:ext cx="642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Thực hành làm tiêu bản nguyên sinh vật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630" y="1415860"/>
            <a:ext cx="74594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8715374" y="139087"/>
            <a:ext cx="3232826" cy="2062264"/>
          </a:xfrm>
          <a:prstGeom prst="wedgeEllipseCallout">
            <a:avLst>
              <a:gd name="adj1" fmla="val -78762"/>
              <a:gd name="adj2" fmla="val 30054"/>
            </a:avLst>
          </a:prstGeom>
          <a:solidFill>
            <a:srgbClr val="C050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0120D83-9E2F-4EA1-949E-8A518792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0" y="2125150"/>
            <a:ext cx="6953249" cy="473284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85A8F172-EFC6-4B63-9AB5-6C7744893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2125149"/>
            <a:ext cx="5410200" cy="473284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1-2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lam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lamen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lamen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5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29EB9A4-BF4D-452A-A47A-A6D62E4E1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35" y="1152526"/>
            <a:ext cx="11138848" cy="263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2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014" y="62887"/>
            <a:ext cx="395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TIẾN HÀNH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631" y="540858"/>
            <a:ext cx="6354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2222" y="1272951"/>
            <a:ext cx="6063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8959174" y="282102"/>
            <a:ext cx="3232826" cy="2062264"/>
          </a:xfrm>
          <a:prstGeom prst="wedgeEllipseCallout">
            <a:avLst>
              <a:gd name="adj1" fmla="val -68117"/>
              <a:gd name="adj2" fmla="val 49669"/>
            </a:avLst>
          </a:prstGeom>
          <a:solidFill>
            <a:srgbClr val="C050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030" y="2470746"/>
            <a:ext cx="1106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10x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3030" y="3059471"/>
            <a:ext cx="11067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10x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3030" y="4028426"/>
            <a:ext cx="10538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40x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7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028C06-8244-418A-AA01-399110F2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99" y="190500"/>
            <a:ext cx="10058400" cy="86973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Video 1 </a:t>
            </a:r>
            <a:r>
              <a:rPr lang="en-US" b="1" dirty="0" err="1">
                <a:solidFill>
                  <a:srgbClr val="0070C0"/>
                </a:solidFill>
              </a:rPr>
              <a:t>về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nguyên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sinh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vật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B7EFAD-D007-402B-B7A1-20E4D43A9ACB}"/>
              </a:ext>
            </a:extLst>
          </p:cNvPr>
          <p:cNvSpPr txBox="1"/>
          <p:nvPr/>
        </p:nvSpPr>
        <p:spPr>
          <a:xfrm>
            <a:off x="347186" y="6386731"/>
            <a:ext cx="6097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https://www.youtube.com/watch?v=_MDemrzj094</a:t>
            </a:r>
          </a:p>
        </p:txBody>
      </p:sp>
      <p:pic>
        <p:nvPicPr>
          <p:cNvPr id="3" name="yt1s.com - Động vật nguyên sinh Trùng roi  Trùng giày_360p">
            <a:hlinkClick r:id="" action="ppaction://media"/>
            <a:extLst>
              <a:ext uri="{FF2B5EF4-FFF2-40B4-BE49-F238E27FC236}">
                <a16:creationId xmlns="" xmlns:a16="http://schemas.microsoft.com/office/drawing/2014/main" id="{450D2150-AFDC-4B41-9EB3-22D55D0697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280160"/>
            <a:ext cx="8265548" cy="46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7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206</TotalTime>
  <Words>635</Words>
  <Application>Microsoft Office PowerPoint</Application>
  <PresentationFormat>Custom</PresentationFormat>
  <Paragraphs>69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1 về nguyên sinh vật</vt:lpstr>
      <vt:lpstr>Video 2 về nguyên sinh vật</vt:lpstr>
      <vt:lpstr>Làm thế nào để phân biệt các loài nguyên sinh vật?</vt:lpstr>
      <vt:lpstr>Hoàn thành bài thu hoạch theo yêu cầu sau:</vt:lpstr>
      <vt:lpstr>III.  Thu hoạch</vt:lpstr>
      <vt:lpstr>III.  Thu hoạch</vt:lpstr>
      <vt:lpstr>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26: KHÓA LƯỠNG PHÂN</dc:title>
  <dc:creator>Nguyen Thi Duyen</dc:creator>
  <cp:lastModifiedBy>AutoBVT</cp:lastModifiedBy>
  <cp:revision>28</cp:revision>
  <dcterms:created xsi:type="dcterms:W3CDTF">2021-04-19T01:00:51Z</dcterms:created>
  <dcterms:modified xsi:type="dcterms:W3CDTF">2021-12-10T14:37:04Z</dcterms:modified>
</cp:coreProperties>
</file>