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5" r:id="rId3"/>
    <p:sldMasterId id="2147483690"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Lato Light" panose="020B0604020202020204" pitchFamily="34" charset="0"/>
      <p:regular r:id="rId47"/>
      <p:bold r:id="rId48"/>
      <p:italic r:id="rId49"/>
      <p:boldItalic r:id="rId50"/>
    </p:embeddedFont>
    <p:embeddedFont>
      <p:font typeface="Roboto Slab" pitchFamily="2"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DThTwChGOj/vf0lWX6oILPOof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0E8C73-A515-48FF-A741-1F63EB7086ED}">
  <a:tblStyle styleId="{DC0E8C73-A515-48FF-A741-1F63EB7086E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FA7D227-E4F9-436B-9710-A427C98E7B39}"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5" name="Google Shape;8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73" name="Google Shape;6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1" name="Google Shape;94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5" name="Google Shape;98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6" name="Google Shape;10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7" name="Google Shape;10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8" name="Google Shape;102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9" name="Google Shape;10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55"/>
          <p:cNvSpPr>
            <a:spLocks noGrp="1"/>
          </p:cNvSpPr>
          <p:nvPr>
            <p:ph type="pic" idx="2"/>
          </p:nvPr>
        </p:nvSpPr>
        <p:spPr>
          <a:xfrm>
            <a:off x="5183188" y="987425"/>
            <a:ext cx="6172200" cy="4873625"/>
          </a:xfrm>
          <a:prstGeom prst="rect">
            <a:avLst/>
          </a:prstGeom>
          <a:noFill/>
          <a:ln>
            <a:noFill/>
          </a:ln>
        </p:spPr>
      </p:sp>
      <p:sp>
        <p:nvSpPr>
          <p:cNvPr id="94" name="Google Shape;94;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16"/>
        <p:cNvGrpSpPr/>
        <p:nvPr/>
      </p:nvGrpSpPr>
      <p:grpSpPr>
        <a:xfrm>
          <a:off x="0" y="0"/>
          <a:ext cx="0" cy="0"/>
          <a:chOff x="0" y="0"/>
          <a:chExt cx="0" cy="0"/>
        </a:xfrm>
      </p:grpSpPr>
      <p:sp>
        <p:nvSpPr>
          <p:cNvPr id="117" name="Google Shape;117;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8" name="Google Shape;118;p4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3"/>
        <p:cNvGrpSpPr/>
        <p:nvPr/>
      </p:nvGrpSpPr>
      <p:grpSpPr>
        <a:xfrm>
          <a:off x="0" y="0"/>
          <a:ext cx="0" cy="0"/>
          <a:chOff x="0" y="0"/>
          <a:chExt cx="0" cy="0"/>
        </a:xfrm>
      </p:grpSpPr>
      <p:sp>
        <p:nvSpPr>
          <p:cNvPr id="124" name="Google Shape;124;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5" name="Google Shape;125;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
        <p:cNvGrpSpPr/>
        <p:nvPr/>
      </p:nvGrpSpPr>
      <p:grpSpPr>
        <a:xfrm>
          <a:off x="0" y="0"/>
          <a:ext cx="0" cy="0"/>
          <a:chOff x="0" y="0"/>
          <a:chExt cx="0" cy="0"/>
        </a:xfrm>
      </p:grpSpPr>
      <p:sp>
        <p:nvSpPr>
          <p:cNvPr id="130" name="Google Shape;13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1" name="Google Shape;13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7" name="Google Shape;137;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8" name="Google Shape;13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sp>
        <p:nvSpPr>
          <p:cNvPr id="142" name="Google Shape;142;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3" name="Google Shape;14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8"/>
        <p:cNvGrpSpPr/>
        <p:nvPr/>
      </p:nvGrpSpPr>
      <p:grpSpPr>
        <a:xfrm>
          <a:off x="0" y="0"/>
          <a:ext cx="0" cy="0"/>
          <a:chOff x="0" y="0"/>
          <a:chExt cx="0" cy="0"/>
        </a:xfrm>
      </p:grpSpPr>
      <p:sp>
        <p:nvSpPr>
          <p:cNvPr id="149" name="Google Shape;149;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0" name="Google Shape;150;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9" name="Google Shape;15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8" name="Google Shape;168;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9" name="Google Shape;169;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0" name="Google Shape;170;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3"/>
        <p:cNvGrpSpPr/>
        <p:nvPr/>
      </p:nvGrpSpPr>
      <p:grpSpPr>
        <a:xfrm>
          <a:off x="0" y="0"/>
          <a:ext cx="0" cy="0"/>
          <a:chOff x="0" y="0"/>
          <a:chExt cx="0" cy="0"/>
        </a:xfrm>
      </p:grpSpPr>
      <p:sp>
        <p:nvSpPr>
          <p:cNvPr id="174" name="Google Shape;174;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5" name="Google Shape;175;p66"/>
          <p:cNvSpPr>
            <a:spLocks noGrp="1"/>
          </p:cNvSpPr>
          <p:nvPr>
            <p:ph type="pic" idx="2"/>
          </p:nvPr>
        </p:nvSpPr>
        <p:spPr>
          <a:xfrm>
            <a:off x="5183188" y="987425"/>
            <a:ext cx="6172200" cy="4873625"/>
          </a:xfrm>
          <a:prstGeom prst="rect">
            <a:avLst/>
          </a:prstGeom>
          <a:noFill/>
          <a:ln>
            <a:noFill/>
          </a:ln>
        </p:spPr>
      </p:sp>
      <p:sp>
        <p:nvSpPr>
          <p:cNvPr id="176" name="Google Shape;176;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7" name="Google Shape;17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0"/>
        <p:cNvGrpSpPr/>
        <p:nvPr/>
      </p:nvGrpSpPr>
      <p:grpSpPr>
        <a:xfrm>
          <a:off x="0" y="0"/>
          <a:ext cx="0" cy="0"/>
          <a:chOff x="0" y="0"/>
          <a:chExt cx="0" cy="0"/>
        </a:xfrm>
      </p:grpSpPr>
      <p:sp>
        <p:nvSpPr>
          <p:cNvPr id="181" name="Google Shape;181;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2" name="Google Shape;182;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6"/>
        <p:cNvGrpSpPr/>
        <p:nvPr/>
      </p:nvGrpSpPr>
      <p:grpSpPr>
        <a:xfrm>
          <a:off x="0" y="0"/>
          <a:ext cx="0" cy="0"/>
          <a:chOff x="0" y="0"/>
          <a:chExt cx="0" cy="0"/>
        </a:xfrm>
      </p:grpSpPr>
      <p:sp>
        <p:nvSpPr>
          <p:cNvPr id="187" name="Google Shape;187;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8" name="Google Shape;188;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check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B3838"/>
        </a:solidFill>
        <a:effectLst/>
      </p:bgPr>
    </p:bg>
    <p:spTree>
      <p:nvGrpSpPr>
        <p:cNvPr id="1" name="Shape 192"/>
        <p:cNvGrpSpPr/>
        <p:nvPr/>
      </p:nvGrpSpPr>
      <p:grpSpPr>
        <a:xfrm>
          <a:off x="0" y="0"/>
          <a:ext cx="0" cy="0"/>
          <a:chOff x="0" y="0"/>
          <a:chExt cx="0" cy="0"/>
        </a:xfrm>
      </p:grpSpPr>
      <p:pic>
        <p:nvPicPr>
          <p:cNvPr id="193" name="Google Shape;193;p69"/>
          <p:cNvPicPr preferRelativeResize="0"/>
          <p:nvPr/>
        </p:nvPicPr>
        <p:blipFill rotWithShape="1">
          <a:blip r:embed="rId2">
            <a:alphaModFix/>
          </a:blip>
          <a:srcRect r="36868"/>
          <a:stretch/>
        </p:blipFill>
        <p:spPr>
          <a:xfrm>
            <a:off x="5322888" y="1625600"/>
            <a:ext cx="6869112" cy="5092700"/>
          </a:xfrm>
          <a:prstGeom prst="rect">
            <a:avLst/>
          </a:prstGeom>
          <a:noFill/>
          <a:ln>
            <a:noFill/>
          </a:ln>
        </p:spPr>
      </p:pic>
      <p:sp>
        <p:nvSpPr>
          <p:cNvPr id="194" name="Google Shape;194;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transition>
    <p:check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9"/>
        <p:cNvGrpSpPr/>
        <p:nvPr/>
      </p:nvGrpSpPr>
      <p:grpSpPr>
        <a:xfrm>
          <a:off x="0" y="0"/>
          <a:ext cx="0" cy="0"/>
          <a:chOff x="0" y="0"/>
          <a:chExt cx="0" cy="0"/>
        </a:xfrm>
      </p:grpSpPr>
      <p:sp>
        <p:nvSpPr>
          <p:cNvPr id="200" name="Google Shape;200;p44"/>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1" name="Google Shape;201;p44"/>
          <p:cNvSpPr/>
          <p:nvPr/>
        </p:nvSpPr>
        <p:spPr>
          <a:xfrm>
            <a:off x="1058933" y="104299"/>
            <a:ext cx="188800" cy="1888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2" name="Google Shape;202;p44"/>
          <p:cNvSpPr/>
          <p:nvPr/>
        </p:nvSpPr>
        <p:spPr>
          <a:xfrm>
            <a:off x="-187200" y="200273"/>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3" name="Google Shape;203;p44"/>
          <p:cNvSpPr/>
          <p:nvPr/>
        </p:nvSpPr>
        <p:spPr>
          <a:xfrm>
            <a:off x="10772401" y="503501"/>
            <a:ext cx="1172400" cy="11724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4" name="Google Shape;204;p44"/>
          <p:cNvSpPr/>
          <p:nvPr/>
        </p:nvSpPr>
        <p:spPr>
          <a:xfrm>
            <a:off x="928733" y="1223500"/>
            <a:ext cx="449200" cy="449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5" name="Google Shape;205;p44"/>
          <p:cNvSpPr/>
          <p:nvPr/>
        </p:nvSpPr>
        <p:spPr>
          <a:xfrm>
            <a:off x="11899071" y="159175"/>
            <a:ext cx="390400" cy="3904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6" name="Google Shape;206;p44"/>
          <p:cNvSpPr/>
          <p:nvPr/>
        </p:nvSpPr>
        <p:spPr>
          <a:xfrm>
            <a:off x="10299129" y="10228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7" name="Google Shape;207;p44"/>
          <p:cNvSpPr/>
          <p:nvPr/>
        </p:nvSpPr>
        <p:spPr>
          <a:xfrm>
            <a:off x="11898583" y="602588"/>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8" name="Google Shape;208;p44"/>
          <p:cNvSpPr/>
          <p:nvPr/>
        </p:nvSpPr>
        <p:spPr>
          <a:xfrm>
            <a:off x="704879" y="-166299"/>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9" name="Google Shape;209;p44"/>
          <p:cNvSpPr/>
          <p:nvPr/>
        </p:nvSpPr>
        <p:spPr>
          <a:xfrm>
            <a:off x="11103717" y="834817"/>
            <a:ext cx="509659" cy="50965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10" name="Google Shape;210;p44"/>
          <p:cNvGrpSpPr/>
          <p:nvPr/>
        </p:nvGrpSpPr>
        <p:grpSpPr>
          <a:xfrm>
            <a:off x="205367" y="585206"/>
            <a:ext cx="678468" cy="638281"/>
            <a:chOff x="5972700" y="2330200"/>
            <a:chExt cx="411625" cy="387275"/>
          </a:xfrm>
        </p:grpSpPr>
        <p:sp>
          <p:nvSpPr>
            <p:cNvPr id="211" name="Google Shape;211;p4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2" name="Google Shape;212;p4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13" name="Google Shape;213;p44"/>
          <p:cNvSpPr txBox="1">
            <a:spLocks noGrp="1"/>
          </p:cNvSpPr>
          <p:nvPr>
            <p:ph type="body" idx="1"/>
          </p:nvPr>
        </p:nvSpPr>
        <p:spPr>
          <a:xfrm>
            <a:off x="609600" y="5570279"/>
            <a:ext cx="10972800" cy="6928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480"/>
              </a:spcBef>
              <a:spcAft>
                <a:spcPts val="0"/>
              </a:spcAft>
              <a:buSzPts val="1400"/>
              <a:buNone/>
              <a:defRPr sz="1867"/>
            </a:lvl1pPr>
            <a:lvl2pPr marL="914400" lvl="1" indent="-355600" algn="l">
              <a:lnSpc>
                <a:spcPct val="100000"/>
              </a:lnSpc>
              <a:spcBef>
                <a:spcPts val="1333"/>
              </a:spcBef>
              <a:spcAft>
                <a:spcPts val="0"/>
              </a:spcAft>
              <a:buSzPts val="2000"/>
              <a:buChar char="◦"/>
              <a:defRPr/>
            </a:lvl2pPr>
            <a:lvl3pPr marL="1371600" lvl="2" indent="-355600" algn="l">
              <a:lnSpc>
                <a:spcPct val="100000"/>
              </a:lnSpc>
              <a:spcBef>
                <a:spcPts val="1000"/>
              </a:spcBef>
              <a:spcAft>
                <a:spcPts val="0"/>
              </a:spcAft>
              <a:buSzPts val="2000"/>
              <a:buChar char="◦"/>
              <a:defRPr/>
            </a:lvl3pPr>
            <a:lvl4pPr marL="1828800" lvl="3" indent="-355600" algn="l">
              <a:lnSpc>
                <a:spcPct val="100000"/>
              </a:lnSpc>
              <a:spcBef>
                <a:spcPts val="1000"/>
              </a:spcBef>
              <a:spcAft>
                <a:spcPts val="0"/>
              </a:spcAft>
              <a:buSzPts val="2000"/>
              <a:buChar char="◦"/>
              <a:defRPr/>
            </a:lvl4pPr>
            <a:lvl5pPr marL="2286000" lvl="4" indent="-355600" algn="l">
              <a:lnSpc>
                <a:spcPct val="100000"/>
              </a:lnSpc>
              <a:spcBef>
                <a:spcPts val="1000"/>
              </a:spcBef>
              <a:spcAft>
                <a:spcPts val="0"/>
              </a:spcAft>
              <a:buSzPts val="2000"/>
              <a:buChar char="◦"/>
              <a:defRPr/>
            </a:lvl5pPr>
            <a:lvl6pPr marL="2743200" lvl="5" indent="-355600" algn="l">
              <a:lnSpc>
                <a:spcPct val="100000"/>
              </a:lnSpc>
              <a:spcBef>
                <a:spcPts val="1000"/>
              </a:spcBef>
              <a:spcAft>
                <a:spcPts val="0"/>
              </a:spcAft>
              <a:buSzPts val="2000"/>
              <a:buChar char="◦"/>
              <a:defRPr/>
            </a:lvl6pPr>
            <a:lvl7pPr marL="3200400" lvl="6" indent="-355600" algn="l">
              <a:lnSpc>
                <a:spcPct val="100000"/>
              </a:lnSpc>
              <a:spcBef>
                <a:spcPts val="1000"/>
              </a:spcBef>
              <a:spcAft>
                <a:spcPts val="0"/>
              </a:spcAft>
              <a:buSzPts val="2000"/>
              <a:buChar char="◦"/>
              <a:defRPr/>
            </a:lvl7pPr>
            <a:lvl8pPr marL="3657600" lvl="7" indent="-355600" algn="l">
              <a:lnSpc>
                <a:spcPct val="100000"/>
              </a:lnSpc>
              <a:spcBef>
                <a:spcPts val="1000"/>
              </a:spcBef>
              <a:spcAft>
                <a:spcPts val="0"/>
              </a:spcAft>
              <a:buSzPts val="2000"/>
              <a:buChar char="◦"/>
              <a:defRPr/>
            </a:lvl8pPr>
            <a:lvl9pPr marL="4114800" lvl="8" indent="-355600" algn="l">
              <a:lnSpc>
                <a:spcPct val="100000"/>
              </a:lnSpc>
              <a:spcBef>
                <a:spcPts val="1000"/>
              </a:spcBef>
              <a:spcAft>
                <a:spcPts val="1000"/>
              </a:spcAft>
              <a:buSzPts val="2000"/>
              <a:buChar char="◦"/>
              <a:defRPr/>
            </a:lvl9pPr>
          </a:lstStyle>
          <a:p>
            <a:endParaRPr/>
          </a:p>
        </p:txBody>
      </p:sp>
      <p:sp>
        <p:nvSpPr>
          <p:cNvPr id="214" name="Google Shape;214;p44"/>
          <p:cNvSpPr/>
          <p:nvPr/>
        </p:nvSpPr>
        <p:spPr>
          <a:xfrm>
            <a:off x="10293833" y="138500"/>
            <a:ext cx="835200" cy="8352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15" name="Google Shape;215;p44"/>
          <p:cNvGrpSpPr/>
          <p:nvPr/>
        </p:nvGrpSpPr>
        <p:grpSpPr>
          <a:xfrm>
            <a:off x="10553895" y="305530"/>
            <a:ext cx="315843" cy="500583"/>
            <a:chOff x="6718575" y="2318625"/>
            <a:chExt cx="256950" cy="407375"/>
          </a:xfrm>
        </p:grpSpPr>
        <p:sp>
          <p:nvSpPr>
            <p:cNvPr id="216" name="Google Shape;216;p4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7" name="Google Shape;217;p4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8" name="Google Shape;218;p4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9" name="Google Shape;219;p4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0" name="Google Shape;220;p4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1" name="Google Shape;221;p4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2" name="Google Shape;222;p4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3" name="Google Shape;223;p4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24" name="Google Shape;224;p44"/>
          <p:cNvSpPr txBox="1">
            <a:spLocks noGrp="1"/>
          </p:cNvSpPr>
          <p:nvPr>
            <p:ph type="sldNum" idx="12"/>
          </p:nvPr>
        </p:nvSpPr>
        <p:spPr>
          <a:xfrm>
            <a:off x="10823979" y="5738251"/>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600"/>
              <a:buFont typeface="Lato Light"/>
              <a:buNone/>
              <a:defRPr sz="1600">
                <a:solidFill>
                  <a:schemeClr val="dk2"/>
                </a:solidFill>
                <a:latin typeface="Lato Light"/>
                <a:ea typeface="Lato Light"/>
                <a:cs typeface="Lato Light"/>
                <a:sym typeface="Lato Light"/>
              </a:defRPr>
            </a:lvl1pPr>
            <a:lvl2pPr marL="0" lvl="1" indent="0" algn="r">
              <a:buClr>
                <a:schemeClr val="dk2"/>
              </a:buClr>
              <a:buSzPts val="1600"/>
              <a:buFont typeface="Lato Light"/>
              <a:buNone/>
              <a:defRPr sz="1600">
                <a:solidFill>
                  <a:schemeClr val="dk2"/>
                </a:solidFill>
                <a:latin typeface="Lato Light"/>
                <a:ea typeface="Lato Light"/>
                <a:cs typeface="Lato Light"/>
                <a:sym typeface="Lato Light"/>
              </a:defRPr>
            </a:lvl2pPr>
            <a:lvl3pPr marL="0" lvl="2" indent="0" algn="r">
              <a:buClr>
                <a:schemeClr val="dk2"/>
              </a:buClr>
              <a:buSzPts val="1600"/>
              <a:buFont typeface="Lato Light"/>
              <a:buNone/>
              <a:defRPr sz="1600">
                <a:solidFill>
                  <a:schemeClr val="dk2"/>
                </a:solidFill>
                <a:latin typeface="Lato Light"/>
                <a:ea typeface="Lato Light"/>
                <a:cs typeface="Lato Light"/>
                <a:sym typeface="Lato Light"/>
              </a:defRPr>
            </a:lvl3pPr>
            <a:lvl4pPr marL="0" lvl="3" indent="0" algn="r">
              <a:buClr>
                <a:schemeClr val="dk2"/>
              </a:buClr>
              <a:buSzPts val="1600"/>
              <a:buFont typeface="Lato Light"/>
              <a:buNone/>
              <a:defRPr sz="1600">
                <a:solidFill>
                  <a:schemeClr val="dk2"/>
                </a:solidFill>
                <a:latin typeface="Lato Light"/>
                <a:ea typeface="Lato Light"/>
                <a:cs typeface="Lato Light"/>
                <a:sym typeface="Lato Light"/>
              </a:defRPr>
            </a:lvl4pPr>
            <a:lvl5pPr marL="0" lvl="4" indent="0" algn="r">
              <a:buClr>
                <a:schemeClr val="dk2"/>
              </a:buClr>
              <a:buSzPts val="1600"/>
              <a:buFont typeface="Lato Light"/>
              <a:buNone/>
              <a:defRPr sz="1600">
                <a:solidFill>
                  <a:schemeClr val="dk2"/>
                </a:solidFill>
                <a:latin typeface="Lato Light"/>
                <a:ea typeface="Lato Light"/>
                <a:cs typeface="Lato Light"/>
                <a:sym typeface="Lato Light"/>
              </a:defRPr>
            </a:lvl5pPr>
            <a:lvl6pPr marL="0" lvl="5" indent="0" algn="r">
              <a:buClr>
                <a:schemeClr val="dk2"/>
              </a:buClr>
              <a:buSzPts val="1600"/>
              <a:buFont typeface="Lato Light"/>
              <a:buNone/>
              <a:defRPr sz="1600">
                <a:solidFill>
                  <a:schemeClr val="dk2"/>
                </a:solidFill>
                <a:latin typeface="Lato Light"/>
                <a:ea typeface="Lato Light"/>
                <a:cs typeface="Lato Light"/>
                <a:sym typeface="Lato Light"/>
              </a:defRPr>
            </a:lvl6pPr>
            <a:lvl7pPr marL="0" lvl="6" indent="0" algn="r">
              <a:buClr>
                <a:schemeClr val="dk2"/>
              </a:buClr>
              <a:buSzPts val="1600"/>
              <a:buFont typeface="Lato Light"/>
              <a:buNone/>
              <a:defRPr sz="1600">
                <a:solidFill>
                  <a:schemeClr val="dk2"/>
                </a:solidFill>
                <a:latin typeface="Lato Light"/>
                <a:ea typeface="Lato Light"/>
                <a:cs typeface="Lato Light"/>
                <a:sym typeface="Lato Light"/>
              </a:defRPr>
            </a:lvl7pPr>
            <a:lvl8pPr marL="0" lvl="7" indent="0" algn="r">
              <a:buClr>
                <a:schemeClr val="dk2"/>
              </a:buClr>
              <a:buSzPts val="1600"/>
              <a:buFont typeface="Lato Light"/>
              <a:buNone/>
              <a:defRPr sz="1600">
                <a:solidFill>
                  <a:schemeClr val="dk2"/>
                </a:solidFill>
                <a:latin typeface="Lato Light"/>
                <a:ea typeface="Lato Light"/>
                <a:cs typeface="Lato Light"/>
                <a:sym typeface="Lato Light"/>
              </a:defRPr>
            </a:lvl8pPr>
            <a:lvl9pPr marL="0" lvl="8" indent="0" algn="r">
              <a:buClr>
                <a:schemeClr val="dk2"/>
              </a:buClr>
              <a:buSzPts val="1600"/>
              <a:buFont typeface="Lato Light"/>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70"/>
          <p:cNvSpPr/>
          <p:nvPr/>
        </p:nvSpPr>
        <p:spPr>
          <a:xfrm>
            <a:off x="3507267" y="840200"/>
            <a:ext cx="5177600" cy="51776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7" name="Google Shape;227;p70"/>
          <p:cNvSpPr/>
          <p:nvPr/>
        </p:nvSpPr>
        <p:spPr>
          <a:xfrm>
            <a:off x="7240467" y="304800"/>
            <a:ext cx="1850800" cy="18508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8" name="Google Shape;228;p70"/>
          <p:cNvSpPr/>
          <p:nvPr/>
        </p:nvSpPr>
        <p:spPr>
          <a:xfrm>
            <a:off x="7877667" y="6214433"/>
            <a:ext cx="807200" cy="807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9" name="Google Shape;229;p70"/>
          <p:cNvSpPr/>
          <p:nvPr/>
        </p:nvSpPr>
        <p:spPr>
          <a:xfrm>
            <a:off x="3608867" y="5163505"/>
            <a:ext cx="1463600" cy="14636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0" name="Google Shape;230;p70"/>
          <p:cNvSpPr/>
          <p:nvPr/>
        </p:nvSpPr>
        <p:spPr>
          <a:xfrm>
            <a:off x="2775592" y="1028361"/>
            <a:ext cx="1032800" cy="1032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1" name="Google Shape;231;p70"/>
          <p:cNvSpPr/>
          <p:nvPr/>
        </p:nvSpPr>
        <p:spPr>
          <a:xfrm>
            <a:off x="8684868" y="2155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2" name="Google Shape;232;p70"/>
          <p:cNvSpPr/>
          <p:nvPr/>
        </p:nvSpPr>
        <p:spPr>
          <a:xfrm>
            <a:off x="3227301" y="4816059"/>
            <a:ext cx="449200" cy="449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3" name="Google Shape;233;p70"/>
          <p:cNvSpPr/>
          <p:nvPr/>
        </p:nvSpPr>
        <p:spPr>
          <a:xfrm>
            <a:off x="3149979" y="2226844"/>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4" name="Google Shape;234;p70"/>
          <p:cNvSpPr/>
          <p:nvPr/>
        </p:nvSpPr>
        <p:spPr>
          <a:xfrm>
            <a:off x="9091281" y="1784923"/>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5" name="Google Shape;235;p70"/>
          <p:cNvSpPr/>
          <p:nvPr/>
        </p:nvSpPr>
        <p:spPr>
          <a:xfrm>
            <a:off x="8218652" y="58327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6" name="Google Shape;236;p70"/>
          <p:cNvSpPr/>
          <p:nvPr/>
        </p:nvSpPr>
        <p:spPr>
          <a:xfrm>
            <a:off x="3067482" y="13202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37" name="Google Shape;237;p70"/>
          <p:cNvGrpSpPr/>
          <p:nvPr/>
        </p:nvGrpSpPr>
        <p:grpSpPr>
          <a:xfrm>
            <a:off x="4001434" y="5576165"/>
            <a:ext cx="678468" cy="638281"/>
            <a:chOff x="5972700" y="2330200"/>
            <a:chExt cx="411625" cy="387275"/>
          </a:xfrm>
        </p:grpSpPr>
        <p:sp>
          <p:nvSpPr>
            <p:cNvPr id="238" name="Google Shape;238;p7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9" name="Google Shape;239;p7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40" name="Google Shape;240;p70"/>
          <p:cNvGrpSpPr/>
          <p:nvPr/>
        </p:nvGrpSpPr>
        <p:grpSpPr>
          <a:xfrm>
            <a:off x="7815692" y="675413"/>
            <a:ext cx="699967" cy="1109527"/>
            <a:chOff x="6718575" y="2318625"/>
            <a:chExt cx="256950" cy="407375"/>
          </a:xfrm>
        </p:grpSpPr>
        <p:sp>
          <p:nvSpPr>
            <p:cNvPr id="241" name="Google Shape;241;p7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42" name="Google Shape;242;p7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43" name="Google Shape;243;p7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44" name="Google Shape;244;p7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45" name="Google Shape;245;p7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46" name="Google Shape;246;p7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47" name="Google Shape;247;p7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48" name="Google Shape;248;p7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grpSp>
      <p:sp>
        <p:nvSpPr>
          <p:cNvPr id="249" name="Google Shape;249;p70"/>
          <p:cNvSpPr txBox="1">
            <a:spLocks noGrp="1"/>
          </p:cNvSpPr>
          <p:nvPr>
            <p:ph type="ctrTitle"/>
          </p:nvPr>
        </p:nvSpPr>
        <p:spPr>
          <a:xfrm>
            <a:off x="3676333" y="1281800"/>
            <a:ext cx="4839200" cy="429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50" name="Google Shape;250;p70"/>
          <p:cNvSpPr/>
          <p:nvPr/>
        </p:nvSpPr>
        <p:spPr>
          <a:xfrm>
            <a:off x="3676329" y="114929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1" name="Google Shape;251;p70"/>
          <p:cNvSpPr/>
          <p:nvPr/>
        </p:nvSpPr>
        <p:spPr>
          <a:xfrm>
            <a:off x="4679904" y="6343113"/>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2" name="Google Shape;252;p70"/>
          <p:cNvSpPr/>
          <p:nvPr/>
        </p:nvSpPr>
        <p:spPr>
          <a:xfrm>
            <a:off x="7326468" y="5832703"/>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53"/>
        <p:cNvGrpSpPr/>
        <p:nvPr/>
      </p:nvGrpSpPr>
      <p:grpSpPr>
        <a:xfrm>
          <a:off x="0" y="0"/>
          <a:ext cx="0" cy="0"/>
          <a:chOff x="0" y="0"/>
          <a:chExt cx="0" cy="0"/>
        </a:xfrm>
      </p:grpSpPr>
      <p:sp>
        <p:nvSpPr>
          <p:cNvPr id="254" name="Google Shape;254;p71"/>
          <p:cNvSpPr/>
          <p:nvPr/>
        </p:nvSpPr>
        <p:spPr>
          <a:xfrm>
            <a:off x="542867" y="542767"/>
            <a:ext cx="11106400" cy="5772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5" name="Google Shape;255;p71"/>
          <p:cNvSpPr/>
          <p:nvPr/>
        </p:nvSpPr>
        <p:spPr>
          <a:xfrm>
            <a:off x="3507267" y="840200"/>
            <a:ext cx="5177600" cy="517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6" name="Google Shape;256;p71"/>
          <p:cNvSpPr/>
          <p:nvPr/>
        </p:nvSpPr>
        <p:spPr>
          <a:xfrm>
            <a:off x="7240467" y="304800"/>
            <a:ext cx="1850800" cy="18508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7" name="Google Shape;257;p71"/>
          <p:cNvSpPr/>
          <p:nvPr/>
        </p:nvSpPr>
        <p:spPr>
          <a:xfrm>
            <a:off x="7877667" y="6214433"/>
            <a:ext cx="807200" cy="807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8" name="Google Shape;258;p71"/>
          <p:cNvSpPr/>
          <p:nvPr/>
        </p:nvSpPr>
        <p:spPr>
          <a:xfrm>
            <a:off x="3608867" y="5163505"/>
            <a:ext cx="1463600" cy="14636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9" name="Google Shape;259;p71"/>
          <p:cNvSpPr/>
          <p:nvPr/>
        </p:nvSpPr>
        <p:spPr>
          <a:xfrm>
            <a:off x="2775592" y="10283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0" name="Google Shape;260;p71"/>
          <p:cNvSpPr/>
          <p:nvPr/>
        </p:nvSpPr>
        <p:spPr>
          <a:xfrm>
            <a:off x="8684868" y="2155587"/>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1" name="Google Shape;261;p71"/>
          <p:cNvSpPr/>
          <p:nvPr/>
        </p:nvSpPr>
        <p:spPr>
          <a:xfrm>
            <a:off x="3227301" y="4816059"/>
            <a:ext cx="449200" cy="449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2" name="Google Shape;262;p71"/>
          <p:cNvSpPr/>
          <p:nvPr/>
        </p:nvSpPr>
        <p:spPr>
          <a:xfrm>
            <a:off x="3149979" y="2226844"/>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3" name="Google Shape;263;p71"/>
          <p:cNvSpPr/>
          <p:nvPr/>
        </p:nvSpPr>
        <p:spPr>
          <a:xfrm>
            <a:off x="9091281" y="1784923"/>
            <a:ext cx="125200" cy="125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4" name="Google Shape;264;p71"/>
          <p:cNvSpPr/>
          <p:nvPr/>
        </p:nvSpPr>
        <p:spPr>
          <a:xfrm>
            <a:off x="8218652" y="58327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5" name="Google Shape;265;p71"/>
          <p:cNvSpPr/>
          <p:nvPr/>
        </p:nvSpPr>
        <p:spPr>
          <a:xfrm>
            <a:off x="3067482" y="13202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66" name="Google Shape;266;p71"/>
          <p:cNvGrpSpPr/>
          <p:nvPr/>
        </p:nvGrpSpPr>
        <p:grpSpPr>
          <a:xfrm>
            <a:off x="4001434" y="5576165"/>
            <a:ext cx="678468" cy="638281"/>
            <a:chOff x="5972700" y="2330200"/>
            <a:chExt cx="411625" cy="387275"/>
          </a:xfrm>
        </p:grpSpPr>
        <p:sp>
          <p:nvSpPr>
            <p:cNvPr id="267" name="Google Shape;267;p7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8" name="Google Shape;268;p7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69" name="Google Shape;269;p71"/>
          <p:cNvGrpSpPr/>
          <p:nvPr/>
        </p:nvGrpSpPr>
        <p:grpSpPr>
          <a:xfrm>
            <a:off x="7815692" y="675413"/>
            <a:ext cx="699967" cy="1109527"/>
            <a:chOff x="6718575" y="2318625"/>
            <a:chExt cx="256950" cy="407375"/>
          </a:xfrm>
        </p:grpSpPr>
        <p:sp>
          <p:nvSpPr>
            <p:cNvPr id="270" name="Google Shape;270;p7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71" name="Google Shape;271;p7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72" name="Google Shape;272;p7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73" name="Google Shape;273;p7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74" name="Google Shape;274;p7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75" name="Google Shape;275;p7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76" name="Google Shape;276;p7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sp>
          <p:nvSpPr>
            <p:cNvPr id="277" name="Google Shape;277;p7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rgbClr val="FFFFFF"/>
                </a:solidFill>
                <a:latin typeface="Arial"/>
                <a:ea typeface="Arial"/>
                <a:cs typeface="Arial"/>
                <a:sym typeface="Arial"/>
              </a:endParaRPr>
            </a:p>
          </p:txBody>
        </p:sp>
      </p:grpSp>
      <p:sp>
        <p:nvSpPr>
          <p:cNvPr id="278" name="Google Shape;278;p71"/>
          <p:cNvSpPr/>
          <p:nvPr/>
        </p:nvSpPr>
        <p:spPr>
          <a:xfrm>
            <a:off x="3676329" y="1149293"/>
            <a:ext cx="401200" cy="40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9" name="Google Shape;279;p71"/>
          <p:cNvSpPr/>
          <p:nvPr/>
        </p:nvSpPr>
        <p:spPr>
          <a:xfrm>
            <a:off x="4679904" y="6343113"/>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0" name="Google Shape;280;p71"/>
          <p:cNvSpPr/>
          <p:nvPr/>
        </p:nvSpPr>
        <p:spPr>
          <a:xfrm>
            <a:off x="7326468" y="5832703"/>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1" name="Google Shape;281;p71"/>
          <p:cNvSpPr txBox="1">
            <a:spLocks noGrp="1"/>
          </p:cNvSpPr>
          <p:nvPr>
            <p:ph type="ctrTitle"/>
          </p:nvPr>
        </p:nvSpPr>
        <p:spPr>
          <a:xfrm>
            <a:off x="3848133" y="2517533"/>
            <a:ext cx="4495600" cy="154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3000"/>
              <a:buNone/>
              <a:defRPr sz="4000">
                <a:solidFill>
                  <a:schemeClr val="accent1"/>
                </a:solidFill>
              </a:defRPr>
            </a:lvl1pPr>
            <a:lvl2pPr lvl="1" algn="ctr">
              <a:lnSpc>
                <a:spcPct val="100000"/>
              </a:lnSpc>
              <a:spcBef>
                <a:spcPts val="0"/>
              </a:spcBef>
              <a:spcAft>
                <a:spcPts val="0"/>
              </a:spcAft>
              <a:buClr>
                <a:schemeClr val="accent1"/>
              </a:buClr>
              <a:buSzPts val="3000"/>
              <a:buNone/>
              <a:defRPr sz="4000">
                <a:solidFill>
                  <a:schemeClr val="accent1"/>
                </a:solidFill>
              </a:defRPr>
            </a:lvl2pPr>
            <a:lvl3pPr lvl="2" algn="ctr">
              <a:lnSpc>
                <a:spcPct val="100000"/>
              </a:lnSpc>
              <a:spcBef>
                <a:spcPts val="0"/>
              </a:spcBef>
              <a:spcAft>
                <a:spcPts val="0"/>
              </a:spcAft>
              <a:buClr>
                <a:schemeClr val="accent1"/>
              </a:buClr>
              <a:buSzPts val="3000"/>
              <a:buNone/>
              <a:defRPr sz="4000">
                <a:solidFill>
                  <a:schemeClr val="accent1"/>
                </a:solidFill>
              </a:defRPr>
            </a:lvl3pPr>
            <a:lvl4pPr lvl="3" algn="ctr">
              <a:lnSpc>
                <a:spcPct val="100000"/>
              </a:lnSpc>
              <a:spcBef>
                <a:spcPts val="0"/>
              </a:spcBef>
              <a:spcAft>
                <a:spcPts val="0"/>
              </a:spcAft>
              <a:buClr>
                <a:schemeClr val="accent1"/>
              </a:buClr>
              <a:buSzPts val="3000"/>
              <a:buNone/>
              <a:defRPr sz="4000">
                <a:solidFill>
                  <a:schemeClr val="accent1"/>
                </a:solidFill>
              </a:defRPr>
            </a:lvl4pPr>
            <a:lvl5pPr lvl="4" algn="ctr">
              <a:lnSpc>
                <a:spcPct val="100000"/>
              </a:lnSpc>
              <a:spcBef>
                <a:spcPts val="0"/>
              </a:spcBef>
              <a:spcAft>
                <a:spcPts val="0"/>
              </a:spcAft>
              <a:buClr>
                <a:schemeClr val="accent1"/>
              </a:buClr>
              <a:buSzPts val="3000"/>
              <a:buNone/>
              <a:defRPr sz="4000">
                <a:solidFill>
                  <a:schemeClr val="accent1"/>
                </a:solidFill>
              </a:defRPr>
            </a:lvl5pPr>
            <a:lvl6pPr lvl="5" algn="ctr">
              <a:lnSpc>
                <a:spcPct val="100000"/>
              </a:lnSpc>
              <a:spcBef>
                <a:spcPts val="0"/>
              </a:spcBef>
              <a:spcAft>
                <a:spcPts val="0"/>
              </a:spcAft>
              <a:buClr>
                <a:schemeClr val="accent1"/>
              </a:buClr>
              <a:buSzPts val="3000"/>
              <a:buNone/>
              <a:defRPr sz="4000">
                <a:solidFill>
                  <a:schemeClr val="accent1"/>
                </a:solidFill>
              </a:defRPr>
            </a:lvl6pPr>
            <a:lvl7pPr lvl="6" algn="ctr">
              <a:lnSpc>
                <a:spcPct val="100000"/>
              </a:lnSpc>
              <a:spcBef>
                <a:spcPts val="0"/>
              </a:spcBef>
              <a:spcAft>
                <a:spcPts val="0"/>
              </a:spcAft>
              <a:buClr>
                <a:schemeClr val="accent1"/>
              </a:buClr>
              <a:buSzPts val="3000"/>
              <a:buNone/>
              <a:defRPr sz="4000">
                <a:solidFill>
                  <a:schemeClr val="accent1"/>
                </a:solidFill>
              </a:defRPr>
            </a:lvl7pPr>
            <a:lvl8pPr lvl="7" algn="ctr">
              <a:lnSpc>
                <a:spcPct val="100000"/>
              </a:lnSpc>
              <a:spcBef>
                <a:spcPts val="0"/>
              </a:spcBef>
              <a:spcAft>
                <a:spcPts val="0"/>
              </a:spcAft>
              <a:buClr>
                <a:schemeClr val="accent1"/>
              </a:buClr>
              <a:buSzPts val="3000"/>
              <a:buNone/>
              <a:defRPr sz="4000">
                <a:solidFill>
                  <a:schemeClr val="accent1"/>
                </a:solidFill>
              </a:defRPr>
            </a:lvl8pPr>
            <a:lvl9pPr lvl="8" algn="ctr">
              <a:lnSpc>
                <a:spcPct val="100000"/>
              </a:lnSpc>
              <a:spcBef>
                <a:spcPts val="0"/>
              </a:spcBef>
              <a:spcAft>
                <a:spcPts val="0"/>
              </a:spcAft>
              <a:buClr>
                <a:schemeClr val="accent1"/>
              </a:buClr>
              <a:buSzPts val="3000"/>
              <a:buNone/>
              <a:defRPr sz="4000">
                <a:solidFill>
                  <a:schemeClr val="accent1"/>
                </a:solidFill>
              </a:defRPr>
            </a:lvl9pPr>
          </a:lstStyle>
          <a:p>
            <a:endParaRPr/>
          </a:p>
        </p:txBody>
      </p:sp>
      <p:sp>
        <p:nvSpPr>
          <p:cNvPr id="282" name="Google Shape;282;p71"/>
          <p:cNvSpPr txBox="1">
            <a:spLocks noGrp="1"/>
          </p:cNvSpPr>
          <p:nvPr>
            <p:ph type="subTitle" idx="1"/>
          </p:nvPr>
        </p:nvSpPr>
        <p:spPr>
          <a:xfrm>
            <a:off x="3848133" y="3888336"/>
            <a:ext cx="4495600" cy="104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2000"/>
              <a:buNone/>
              <a:defRPr>
                <a:solidFill>
                  <a:schemeClr val="accent2"/>
                </a:solidFill>
              </a:defRPr>
            </a:lvl1pPr>
            <a:lvl2pPr lvl="1" algn="ctr">
              <a:lnSpc>
                <a:spcPct val="100000"/>
              </a:lnSpc>
              <a:spcBef>
                <a:spcPts val="1333"/>
              </a:spcBef>
              <a:spcAft>
                <a:spcPts val="0"/>
              </a:spcAft>
              <a:buClr>
                <a:schemeClr val="accent2"/>
              </a:buClr>
              <a:buSzPts val="3000"/>
              <a:buNone/>
              <a:defRPr sz="4000">
                <a:solidFill>
                  <a:schemeClr val="accent2"/>
                </a:solidFill>
              </a:defRPr>
            </a:lvl2pPr>
            <a:lvl3pPr lvl="2" algn="ctr">
              <a:lnSpc>
                <a:spcPct val="100000"/>
              </a:lnSpc>
              <a:spcBef>
                <a:spcPts val="1333"/>
              </a:spcBef>
              <a:spcAft>
                <a:spcPts val="0"/>
              </a:spcAft>
              <a:buClr>
                <a:schemeClr val="accent2"/>
              </a:buClr>
              <a:buSzPts val="3000"/>
              <a:buNone/>
              <a:defRPr sz="4000">
                <a:solidFill>
                  <a:schemeClr val="accent2"/>
                </a:solidFill>
              </a:defRPr>
            </a:lvl3pPr>
            <a:lvl4pPr lvl="3" algn="ctr">
              <a:lnSpc>
                <a:spcPct val="100000"/>
              </a:lnSpc>
              <a:spcBef>
                <a:spcPts val="1333"/>
              </a:spcBef>
              <a:spcAft>
                <a:spcPts val="0"/>
              </a:spcAft>
              <a:buClr>
                <a:schemeClr val="accent2"/>
              </a:buClr>
              <a:buSzPts val="3000"/>
              <a:buNone/>
              <a:defRPr sz="4000">
                <a:solidFill>
                  <a:schemeClr val="accent2"/>
                </a:solidFill>
              </a:defRPr>
            </a:lvl4pPr>
            <a:lvl5pPr lvl="4" algn="ctr">
              <a:lnSpc>
                <a:spcPct val="100000"/>
              </a:lnSpc>
              <a:spcBef>
                <a:spcPts val="1333"/>
              </a:spcBef>
              <a:spcAft>
                <a:spcPts val="0"/>
              </a:spcAft>
              <a:buClr>
                <a:schemeClr val="accent2"/>
              </a:buClr>
              <a:buSzPts val="3000"/>
              <a:buNone/>
              <a:defRPr sz="4000">
                <a:solidFill>
                  <a:schemeClr val="accent2"/>
                </a:solidFill>
              </a:defRPr>
            </a:lvl5pPr>
            <a:lvl6pPr lvl="5" algn="ctr">
              <a:lnSpc>
                <a:spcPct val="100000"/>
              </a:lnSpc>
              <a:spcBef>
                <a:spcPts val="1333"/>
              </a:spcBef>
              <a:spcAft>
                <a:spcPts val="0"/>
              </a:spcAft>
              <a:buClr>
                <a:schemeClr val="accent2"/>
              </a:buClr>
              <a:buSzPts val="3000"/>
              <a:buNone/>
              <a:defRPr sz="4000">
                <a:solidFill>
                  <a:schemeClr val="accent2"/>
                </a:solidFill>
              </a:defRPr>
            </a:lvl6pPr>
            <a:lvl7pPr lvl="6" algn="ctr">
              <a:lnSpc>
                <a:spcPct val="100000"/>
              </a:lnSpc>
              <a:spcBef>
                <a:spcPts val="1333"/>
              </a:spcBef>
              <a:spcAft>
                <a:spcPts val="0"/>
              </a:spcAft>
              <a:buClr>
                <a:schemeClr val="accent2"/>
              </a:buClr>
              <a:buSzPts val="3000"/>
              <a:buNone/>
              <a:defRPr sz="4000">
                <a:solidFill>
                  <a:schemeClr val="accent2"/>
                </a:solidFill>
              </a:defRPr>
            </a:lvl7pPr>
            <a:lvl8pPr lvl="7" algn="ctr">
              <a:lnSpc>
                <a:spcPct val="100000"/>
              </a:lnSpc>
              <a:spcBef>
                <a:spcPts val="1333"/>
              </a:spcBef>
              <a:spcAft>
                <a:spcPts val="0"/>
              </a:spcAft>
              <a:buClr>
                <a:schemeClr val="accent2"/>
              </a:buClr>
              <a:buSzPts val="3000"/>
              <a:buNone/>
              <a:defRPr sz="4000">
                <a:solidFill>
                  <a:schemeClr val="accent2"/>
                </a:solidFill>
              </a:defRPr>
            </a:lvl8pPr>
            <a:lvl9pPr lvl="8" algn="ctr">
              <a:lnSpc>
                <a:spcPct val="100000"/>
              </a:lnSpc>
              <a:spcBef>
                <a:spcPts val="1333"/>
              </a:spcBef>
              <a:spcAft>
                <a:spcPts val="1333"/>
              </a:spcAft>
              <a:buClr>
                <a:schemeClr val="accent2"/>
              </a:buClr>
              <a:buSzPts val="3000"/>
              <a:buNone/>
              <a:defRPr sz="4000">
                <a:solidFill>
                  <a:schemeClr val="accent2"/>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3"/>
        <p:cNvGrpSpPr/>
        <p:nvPr/>
      </p:nvGrpSpPr>
      <p:grpSpPr>
        <a:xfrm>
          <a:off x="0" y="0"/>
          <a:ext cx="0" cy="0"/>
          <a:chOff x="0" y="0"/>
          <a:chExt cx="0" cy="0"/>
        </a:xfrm>
      </p:grpSpPr>
      <p:sp>
        <p:nvSpPr>
          <p:cNvPr id="284" name="Google Shape;284;p72"/>
          <p:cNvSpPr/>
          <p:nvPr/>
        </p:nvSpPr>
        <p:spPr>
          <a:xfrm>
            <a:off x="542867" y="542767"/>
            <a:ext cx="11106400" cy="57724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5" name="Google Shape;285;p72"/>
          <p:cNvSpPr/>
          <p:nvPr/>
        </p:nvSpPr>
        <p:spPr>
          <a:xfrm>
            <a:off x="5082400" y="-259733"/>
            <a:ext cx="2027200" cy="202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6" name="Google Shape;286;p72"/>
          <p:cNvSpPr/>
          <p:nvPr/>
        </p:nvSpPr>
        <p:spPr>
          <a:xfrm>
            <a:off x="6642867" y="979700"/>
            <a:ext cx="1032800" cy="1032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7" name="Google Shape;287;p72"/>
          <p:cNvSpPr/>
          <p:nvPr/>
        </p:nvSpPr>
        <p:spPr>
          <a:xfrm>
            <a:off x="4626599" y="1081297"/>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8" name="Google Shape;288;p72"/>
          <p:cNvSpPr/>
          <p:nvPr/>
        </p:nvSpPr>
        <p:spPr>
          <a:xfrm>
            <a:off x="4146500" y="205891"/>
            <a:ext cx="678400" cy="6784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9" name="Google Shape;289;p72"/>
          <p:cNvSpPr/>
          <p:nvPr/>
        </p:nvSpPr>
        <p:spPr>
          <a:xfrm>
            <a:off x="7194037" y="-11425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0" name="Google Shape;290;p72"/>
          <p:cNvSpPr/>
          <p:nvPr/>
        </p:nvSpPr>
        <p:spPr>
          <a:xfrm>
            <a:off x="-187200" y="5045605"/>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1" name="Google Shape;291;p72"/>
          <p:cNvSpPr/>
          <p:nvPr/>
        </p:nvSpPr>
        <p:spPr>
          <a:xfrm>
            <a:off x="10772401" y="5888301"/>
            <a:ext cx="1172400" cy="11724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2" name="Google Shape;292;p72"/>
          <p:cNvSpPr/>
          <p:nvPr/>
        </p:nvSpPr>
        <p:spPr>
          <a:xfrm>
            <a:off x="542867" y="6268599"/>
            <a:ext cx="449200" cy="449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3" name="Google Shape;293;p72"/>
          <p:cNvSpPr/>
          <p:nvPr/>
        </p:nvSpPr>
        <p:spPr>
          <a:xfrm>
            <a:off x="11862101" y="5497761"/>
            <a:ext cx="390400" cy="3904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4" name="Google Shape;294;p72"/>
          <p:cNvSpPr/>
          <p:nvPr/>
        </p:nvSpPr>
        <p:spPr>
          <a:xfrm>
            <a:off x="10400729" y="62044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5" name="Google Shape;295;p72"/>
          <p:cNvSpPr/>
          <p:nvPr/>
        </p:nvSpPr>
        <p:spPr>
          <a:xfrm>
            <a:off x="11295996" y="5604303"/>
            <a:ext cx="125200" cy="125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6" name="Google Shape;296;p72"/>
          <p:cNvSpPr/>
          <p:nvPr/>
        </p:nvSpPr>
        <p:spPr>
          <a:xfrm>
            <a:off x="704879" y="467903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7" name="Google Shape;297;p72"/>
          <p:cNvSpPr/>
          <p:nvPr/>
        </p:nvSpPr>
        <p:spPr>
          <a:xfrm>
            <a:off x="11103717" y="6219617"/>
            <a:ext cx="509659" cy="50965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98" name="Google Shape;298;p72"/>
          <p:cNvGrpSpPr/>
          <p:nvPr/>
        </p:nvGrpSpPr>
        <p:grpSpPr>
          <a:xfrm>
            <a:off x="205367" y="5458265"/>
            <a:ext cx="678468" cy="638281"/>
            <a:chOff x="5972700" y="2330200"/>
            <a:chExt cx="411625" cy="387275"/>
          </a:xfrm>
        </p:grpSpPr>
        <p:sp>
          <p:nvSpPr>
            <p:cNvPr id="299" name="Google Shape;299;p7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0" name="Google Shape;300;p7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01" name="Google Shape;301;p72"/>
          <p:cNvGrpSpPr/>
          <p:nvPr/>
        </p:nvGrpSpPr>
        <p:grpSpPr>
          <a:xfrm>
            <a:off x="6963951" y="1186297"/>
            <a:ext cx="390564" cy="619047"/>
            <a:chOff x="6718575" y="2318625"/>
            <a:chExt cx="256950" cy="407375"/>
          </a:xfrm>
        </p:grpSpPr>
        <p:sp>
          <p:nvSpPr>
            <p:cNvPr id="302" name="Google Shape;302;p7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3" name="Google Shape;303;p7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4" name="Google Shape;304;p7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5" name="Google Shape;305;p7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6" name="Google Shape;306;p7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7" name="Google Shape;307;p7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8" name="Google Shape;308;p7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9" name="Google Shape;309;p7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10" name="Google Shape;310;p72"/>
          <p:cNvSpPr txBox="1">
            <a:spLocks noGrp="1"/>
          </p:cNvSpPr>
          <p:nvPr>
            <p:ph type="body" idx="1"/>
          </p:nvPr>
        </p:nvSpPr>
        <p:spPr>
          <a:xfrm>
            <a:off x="1656367" y="2272800"/>
            <a:ext cx="8879600" cy="1093200"/>
          </a:xfrm>
          <a:prstGeom prst="rect">
            <a:avLst/>
          </a:prstGeom>
          <a:noFill/>
          <a:ln>
            <a:noFill/>
          </a:ln>
        </p:spPr>
        <p:txBody>
          <a:bodyPr spcFirstLastPara="1" wrap="square" lIns="91425" tIns="91425" rIns="91425" bIns="91425" anchor="t" anchorCtr="0">
            <a:noAutofit/>
          </a:bodyPr>
          <a:lstStyle>
            <a:lvl1pPr marL="457200" lvl="0" indent="-419100" algn="ctr">
              <a:lnSpc>
                <a:spcPct val="100000"/>
              </a:lnSpc>
              <a:spcBef>
                <a:spcPts val="800"/>
              </a:spcBef>
              <a:spcAft>
                <a:spcPts val="0"/>
              </a:spcAft>
              <a:buClr>
                <a:schemeClr val="dk1"/>
              </a:buClr>
              <a:buSzPts val="3000"/>
              <a:buChar char="○"/>
              <a:defRPr sz="4000" i="1"/>
            </a:lvl1pPr>
            <a:lvl2pPr marL="914400" lvl="1" indent="-419100" algn="ctr">
              <a:lnSpc>
                <a:spcPct val="100000"/>
              </a:lnSpc>
              <a:spcBef>
                <a:spcPts val="1333"/>
              </a:spcBef>
              <a:spcAft>
                <a:spcPts val="0"/>
              </a:spcAft>
              <a:buClr>
                <a:schemeClr val="dk1"/>
              </a:buClr>
              <a:buSzPts val="3000"/>
              <a:buChar char="◦"/>
              <a:defRPr sz="4000" i="1"/>
            </a:lvl2pPr>
            <a:lvl3pPr marL="1371600" lvl="2" indent="-419100" algn="ctr">
              <a:lnSpc>
                <a:spcPct val="100000"/>
              </a:lnSpc>
              <a:spcBef>
                <a:spcPts val="1333"/>
              </a:spcBef>
              <a:spcAft>
                <a:spcPts val="0"/>
              </a:spcAft>
              <a:buClr>
                <a:schemeClr val="dk1"/>
              </a:buClr>
              <a:buSzPts val="3000"/>
              <a:buChar char="◦"/>
              <a:defRPr sz="4000" i="1"/>
            </a:lvl3pPr>
            <a:lvl4pPr marL="1828800" lvl="3" indent="-419100" algn="ctr">
              <a:lnSpc>
                <a:spcPct val="100000"/>
              </a:lnSpc>
              <a:spcBef>
                <a:spcPts val="1333"/>
              </a:spcBef>
              <a:spcAft>
                <a:spcPts val="0"/>
              </a:spcAft>
              <a:buSzPts val="3000"/>
              <a:buChar char="◦"/>
              <a:defRPr sz="4000" i="1"/>
            </a:lvl4pPr>
            <a:lvl5pPr marL="2286000" lvl="4" indent="-419100" algn="ctr">
              <a:lnSpc>
                <a:spcPct val="100000"/>
              </a:lnSpc>
              <a:spcBef>
                <a:spcPts val="1333"/>
              </a:spcBef>
              <a:spcAft>
                <a:spcPts val="0"/>
              </a:spcAft>
              <a:buSzPts val="3000"/>
              <a:buChar char="◦"/>
              <a:defRPr sz="4000" i="1"/>
            </a:lvl5pPr>
            <a:lvl6pPr marL="2743200" lvl="5" indent="-419100" algn="ctr">
              <a:lnSpc>
                <a:spcPct val="100000"/>
              </a:lnSpc>
              <a:spcBef>
                <a:spcPts val="1333"/>
              </a:spcBef>
              <a:spcAft>
                <a:spcPts val="0"/>
              </a:spcAft>
              <a:buSzPts val="3000"/>
              <a:buChar char="◦"/>
              <a:defRPr sz="4000" i="1"/>
            </a:lvl6pPr>
            <a:lvl7pPr marL="3200400" lvl="6" indent="-419100" algn="ctr">
              <a:lnSpc>
                <a:spcPct val="100000"/>
              </a:lnSpc>
              <a:spcBef>
                <a:spcPts val="1333"/>
              </a:spcBef>
              <a:spcAft>
                <a:spcPts val="0"/>
              </a:spcAft>
              <a:buSzPts val="3000"/>
              <a:buChar char="◦"/>
              <a:defRPr sz="4000" i="1"/>
            </a:lvl7pPr>
            <a:lvl8pPr marL="3657600" lvl="7" indent="-419100" algn="ctr">
              <a:lnSpc>
                <a:spcPct val="100000"/>
              </a:lnSpc>
              <a:spcBef>
                <a:spcPts val="1333"/>
              </a:spcBef>
              <a:spcAft>
                <a:spcPts val="0"/>
              </a:spcAft>
              <a:buSzPts val="3000"/>
              <a:buChar char="◦"/>
              <a:defRPr sz="4000" i="1"/>
            </a:lvl8pPr>
            <a:lvl9pPr marL="4114800" lvl="8" indent="-419100" algn="ctr">
              <a:lnSpc>
                <a:spcPct val="100000"/>
              </a:lnSpc>
              <a:spcBef>
                <a:spcPts val="1333"/>
              </a:spcBef>
              <a:spcAft>
                <a:spcPts val="1333"/>
              </a:spcAft>
              <a:buSzPts val="3000"/>
              <a:buChar char="◦"/>
              <a:defRPr sz="4000" i="1"/>
            </a:lvl9pPr>
          </a:lstStyle>
          <a:p>
            <a:endParaRPr/>
          </a:p>
        </p:txBody>
      </p:sp>
      <p:sp>
        <p:nvSpPr>
          <p:cNvPr id="311" name="Google Shape;311;p72"/>
          <p:cNvSpPr txBox="1"/>
          <p:nvPr/>
        </p:nvSpPr>
        <p:spPr>
          <a:xfrm>
            <a:off x="4791200" y="11907"/>
            <a:ext cx="2609600" cy="871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rgbClr val="FFFFFF"/>
              </a:buClr>
              <a:buSzPts val="12800"/>
              <a:buFont typeface="Arial"/>
              <a:buNone/>
            </a:pPr>
            <a:r>
              <a:rPr lang="en-US" sz="12800" b="1">
                <a:solidFill>
                  <a:srgbClr val="FFFFFF"/>
                </a:solidFill>
                <a:latin typeface="Arial"/>
                <a:ea typeface="Arial"/>
                <a:cs typeface="Arial"/>
                <a:sym typeface="Arial"/>
              </a:rPr>
              <a:t>“</a:t>
            </a:r>
            <a:endParaRPr sz="12800" b="1">
              <a:solidFill>
                <a:srgbClr val="FFFFFF"/>
              </a:solidFill>
              <a:latin typeface="Arial"/>
              <a:ea typeface="Arial"/>
              <a:cs typeface="Arial"/>
              <a:sym typeface="Arial"/>
            </a:endParaRPr>
          </a:p>
        </p:txBody>
      </p:sp>
      <p:sp>
        <p:nvSpPr>
          <p:cNvPr id="312" name="Google Shape;312;p72"/>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FFFFFF"/>
              </a:buClr>
              <a:buSzPts val="1600"/>
              <a:buFont typeface="Lato Light"/>
              <a:buNone/>
              <a:defRPr sz="1600">
                <a:solidFill>
                  <a:srgbClr val="FFFFFF"/>
                </a:solidFill>
                <a:latin typeface="Lato Light"/>
                <a:ea typeface="Lato Light"/>
                <a:cs typeface="Lato Light"/>
                <a:sym typeface="Lato Light"/>
              </a:defRPr>
            </a:lvl1pPr>
            <a:lvl2pPr marL="0" lvl="1" indent="0" algn="r">
              <a:buClr>
                <a:srgbClr val="FFFFFF"/>
              </a:buClr>
              <a:buSzPts val="1600"/>
              <a:buFont typeface="Lato Light"/>
              <a:buNone/>
              <a:defRPr sz="1600">
                <a:solidFill>
                  <a:srgbClr val="FFFFFF"/>
                </a:solidFill>
                <a:latin typeface="Lato Light"/>
                <a:ea typeface="Lato Light"/>
                <a:cs typeface="Lato Light"/>
                <a:sym typeface="Lato Light"/>
              </a:defRPr>
            </a:lvl2pPr>
            <a:lvl3pPr marL="0" lvl="2" indent="0" algn="r">
              <a:buClr>
                <a:srgbClr val="FFFFFF"/>
              </a:buClr>
              <a:buSzPts val="1600"/>
              <a:buFont typeface="Lato Light"/>
              <a:buNone/>
              <a:defRPr sz="1600">
                <a:solidFill>
                  <a:srgbClr val="FFFFFF"/>
                </a:solidFill>
                <a:latin typeface="Lato Light"/>
                <a:ea typeface="Lato Light"/>
                <a:cs typeface="Lato Light"/>
                <a:sym typeface="Lato Light"/>
              </a:defRPr>
            </a:lvl3pPr>
            <a:lvl4pPr marL="0" lvl="3" indent="0" algn="r">
              <a:buClr>
                <a:srgbClr val="FFFFFF"/>
              </a:buClr>
              <a:buSzPts val="1600"/>
              <a:buFont typeface="Lato Light"/>
              <a:buNone/>
              <a:defRPr sz="1600">
                <a:solidFill>
                  <a:srgbClr val="FFFFFF"/>
                </a:solidFill>
                <a:latin typeface="Lato Light"/>
                <a:ea typeface="Lato Light"/>
                <a:cs typeface="Lato Light"/>
                <a:sym typeface="Lato Light"/>
              </a:defRPr>
            </a:lvl4pPr>
            <a:lvl5pPr marL="0" lvl="4" indent="0" algn="r">
              <a:buClr>
                <a:srgbClr val="FFFFFF"/>
              </a:buClr>
              <a:buSzPts val="1600"/>
              <a:buFont typeface="Lato Light"/>
              <a:buNone/>
              <a:defRPr sz="1600">
                <a:solidFill>
                  <a:srgbClr val="FFFFFF"/>
                </a:solidFill>
                <a:latin typeface="Lato Light"/>
                <a:ea typeface="Lato Light"/>
                <a:cs typeface="Lato Light"/>
                <a:sym typeface="Lato Light"/>
              </a:defRPr>
            </a:lvl5pPr>
            <a:lvl6pPr marL="0" lvl="5" indent="0" algn="r">
              <a:buClr>
                <a:srgbClr val="FFFFFF"/>
              </a:buClr>
              <a:buSzPts val="1600"/>
              <a:buFont typeface="Lato Light"/>
              <a:buNone/>
              <a:defRPr sz="1600">
                <a:solidFill>
                  <a:srgbClr val="FFFFFF"/>
                </a:solidFill>
                <a:latin typeface="Lato Light"/>
                <a:ea typeface="Lato Light"/>
                <a:cs typeface="Lato Light"/>
                <a:sym typeface="Lato Light"/>
              </a:defRPr>
            </a:lvl6pPr>
            <a:lvl7pPr marL="0" lvl="6" indent="0" algn="r">
              <a:buClr>
                <a:srgbClr val="FFFFFF"/>
              </a:buClr>
              <a:buSzPts val="1600"/>
              <a:buFont typeface="Lato Light"/>
              <a:buNone/>
              <a:defRPr sz="1600">
                <a:solidFill>
                  <a:srgbClr val="FFFFFF"/>
                </a:solidFill>
                <a:latin typeface="Lato Light"/>
                <a:ea typeface="Lato Light"/>
                <a:cs typeface="Lato Light"/>
                <a:sym typeface="Lato Light"/>
              </a:defRPr>
            </a:lvl7pPr>
            <a:lvl8pPr marL="0" lvl="7" indent="0" algn="r">
              <a:buClr>
                <a:srgbClr val="FFFFFF"/>
              </a:buClr>
              <a:buSzPts val="1600"/>
              <a:buFont typeface="Lato Light"/>
              <a:buNone/>
              <a:defRPr sz="1600">
                <a:solidFill>
                  <a:srgbClr val="FFFFFF"/>
                </a:solidFill>
                <a:latin typeface="Lato Light"/>
                <a:ea typeface="Lato Light"/>
                <a:cs typeface="Lato Light"/>
                <a:sym typeface="Lato Light"/>
              </a:defRPr>
            </a:lvl8pPr>
            <a:lvl9pPr marL="0" lvl="8" indent="0" algn="r">
              <a:buClr>
                <a:srgbClr val="FFFFFF"/>
              </a:buClr>
              <a:buSzPts val="1600"/>
              <a:buFont typeface="Lato Light"/>
              <a:buNone/>
              <a:defRPr sz="16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
        <p:cNvGrpSpPr/>
        <p:nvPr/>
      </p:nvGrpSpPr>
      <p:grpSpPr>
        <a:xfrm>
          <a:off x="0" y="0"/>
          <a:ext cx="0" cy="0"/>
          <a:chOff x="0" y="0"/>
          <a:chExt cx="0" cy="0"/>
        </a:xfrm>
      </p:grpSpPr>
      <p:sp>
        <p:nvSpPr>
          <p:cNvPr id="28" name="Google Shape;28;p45"/>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29" name="Google Shape;29;p45"/>
          <p:cNvSpPr/>
          <p:nvPr/>
        </p:nvSpPr>
        <p:spPr>
          <a:xfrm>
            <a:off x="1058933" y="104299"/>
            <a:ext cx="188800" cy="1888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0" name="Google Shape;30;p45"/>
          <p:cNvSpPr/>
          <p:nvPr/>
        </p:nvSpPr>
        <p:spPr>
          <a:xfrm>
            <a:off x="-187200" y="200273"/>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1" name="Google Shape;31;p45"/>
          <p:cNvSpPr/>
          <p:nvPr/>
        </p:nvSpPr>
        <p:spPr>
          <a:xfrm>
            <a:off x="10772401" y="503501"/>
            <a:ext cx="1172400" cy="11724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2" name="Google Shape;32;p45"/>
          <p:cNvSpPr/>
          <p:nvPr/>
        </p:nvSpPr>
        <p:spPr>
          <a:xfrm>
            <a:off x="928733" y="1223500"/>
            <a:ext cx="449200" cy="449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3" name="Google Shape;33;p45"/>
          <p:cNvSpPr/>
          <p:nvPr/>
        </p:nvSpPr>
        <p:spPr>
          <a:xfrm>
            <a:off x="11899071" y="159175"/>
            <a:ext cx="390400" cy="3904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4" name="Google Shape;34;p45"/>
          <p:cNvSpPr/>
          <p:nvPr/>
        </p:nvSpPr>
        <p:spPr>
          <a:xfrm>
            <a:off x="10299129" y="10228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5" name="Google Shape;35;p45"/>
          <p:cNvSpPr/>
          <p:nvPr/>
        </p:nvSpPr>
        <p:spPr>
          <a:xfrm>
            <a:off x="11898583" y="602588"/>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6" name="Google Shape;36;p45"/>
          <p:cNvSpPr/>
          <p:nvPr/>
        </p:nvSpPr>
        <p:spPr>
          <a:xfrm>
            <a:off x="704879" y="-166299"/>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7" name="Google Shape;37;p45"/>
          <p:cNvSpPr/>
          <p:nvPr/>
        </p:nvSpPr>
        <p:spPr>
          <a:xfrm>
            <a:off x="11103717" y="834817"/>
            <a:ext cx="509659" cy="50965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nvGrpSpPr>
          <p:cNvPr id="38" name="Google Shape;38;p45"/>
          <p:cNvGrpSpPr/>
          <p:nvPr/>
        </p:nvGrpSpPr>
        <p:grpSpPr>
          <a:xfrm>
            <a:off x="205367" y="585206"/>
            <a:ext cx="678468" cy="638281"/>
            <a:chOff x="5972700" y="2330200"/>
            <a:chExt cx="411625" cy="387275"/>
          </a:xfrm>
        </p:grpSpPr>
        <p:sp>
          <p:nvSpPr>
            <p:cNvPr id="39" name="Google Shape;39;p4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0" name="Google Shape;40;p4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sp>
        <p:nvSpPr>
          <p:cNvPr id="41" name="Google Shape;41;p45"/>
          <p:cNvSpPr txBox="1">
            <a:spLocks noGrp="1"/>
          </p:cNvSpPr>
          <p:nvPr>
            <p:ph type="body" idx="1"/>
          </p:nvPr>
        </p:nvSpPr>
        <p:spPr>
          <a:xfrm>
            <a:off x="609600" y="5570279"/>
            <a:ext cx="10972800" cy="692800"/>
          </a:xfrm>
          <a:prstGeom prst="rect">
            <a:avLst/>
          </a:prstGeom>
          <a:noFill/>
          <a:ln>
            <a:noFill/>
          </a:ln>
        </p:spPr>
        <p:txBody>
          <a:bodyPr spcFirstLastPara="1" wrap="square" lIns="91425" tIns="91425" rIns="91425" bIns="91425" anchor="t" anchorCtr="0">
            <a:noAutofit/>
          </a:bodyPr>
          <a:lstStyle>
            <a:lvl1pPr marL="457200" lvl="0" indent="-228600" algn="ctr">
              <a:lnSpc>
                <a:spcPct val="90000"/>
              </a:lnSpc>
              <a:spcBef>
                <a:spcPts val="480"/>
              </a:spcBef>
              <a:spcAft>
                <a:spcPts val="0"/>
              </a:spcAft>
              <a:buClr>
                <a:schemeClr val="dk1"/>
              </a:buClr>
              <a:buSzPts val="1400"/>
              <a:buNone/>
              <a:defRPr sz="1867"/>
            </a:lvl1pPr>
            <a:lvl2pPr marL="914400" lvl="1" indent="-342900" algn="l">
              <a:lnSpc>
                <a:spcPct val="90000"/>
              </a:lnSpc>
              <a:spcBef>
                <a:spcPts val="1333"/>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5"/>
          <p:cNvSpPr/>
          <p:nvPr/>
        </p:nvSpPr>
        <p:spPr>
          <a:xfrm>
            <a:off x="10293833" y="138500"/>
            <a:ext cx="835200" cy="8352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nvGrpSpPr>
          <p:cNvPr id="43" name="Google Shape;43;p45"/>
          <p:cNvGrpSpPr/>
          <p:nvPr/>
        </p:nvGrpSpPr>
        <p:grpSpPr>
          <a:xfrm>
            <a:off x="10553895" y="305530"/>
            <a:ext cx="315843" cy="500583"/>
            <a:chOff x="6718575" y="2318625"/>
            <a:chExt cx="256950" cy="407375"/>
          </a:xfrm>
        </p:grpSpPr>
        <p:sp>
          <p:nvSpPr>
            <p:cNvPr id="44" name="Google Shape;44;p4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5" name="Google Shape;45;p4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6" name="Google Shape;46;p4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7" name="Google Shape;47;p4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8" name="Google Shape;48;p4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49" name="Google Shape;49;p4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50" name="Google Shape;50;p4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51" name="Google Shape;51;p4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sp>
        <p:nvSpPr>
          <p:cNvPr id="52" name="Google Shape;52;p45"/>
          <p:cNvSpPr txBox="1">
            <a:spLocks noGrp="1"/>
          </p:cNvSpPr>
          <p:nvPr>
            <p:ph type="sldNum" idx="12"/>
          </p:nvPr>
        </p:nvSpPr>
        <p:spPr>
          <a:xfrm>
            <a:off x="10823979" y="5738251"/>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3"/>
        <p:cNvGrpSpPr/>
        <p:nvPr/>
      </p:nvGrpSpPr>
      <p:grpSpPr>
        <a:xfrm>
          <a:off x="0" y="0"/>
          <a:ext cx="0" cy="0"/>
          <a:chOff x="0" y="0"/>
          <a:chExt cx="0" cy="0"/>
        </a:xfrm>
      </p:grpSpPr>
      <p:sp>
        <p:nvSpPr>
          <p:cNvPr id="314" name="Google Shape;314;p73"/>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5" name="Google Shape;315;p73"/>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6" name="Google Shape;316;p73"/>
          <p:cNvSpPr/>
          <p:nvPr/>
        </p:nvSpPr>
        <p:spPr>
          <a:xfrm>
            <a:off x="2416133" y="361867"/>
            <a:ext cx="1405600" cy="14056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7" name="Google Shape;317;p73"/>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8" name="Google Shape;318;p73"/>
          <p:cNvSpPr/>
          <p:nvPr/>
        </p:nvSpPr>
        <p:spPr>
          <a:xfrm>
            <a:off x="304800" y="3849667"/>
            <a:ext cx="807200" cy="807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9" name="Google Shape;319;p73"/>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0" name="Google Shape;320;p73"/>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1" name="Google Shape;321;p73"/>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2" name="Google Shape;322;p73"/>
          <p:cNvSpPr/>
          <p:nvPr/>
        </p:nvSpPr>
        <p:spPr>
          <a:xfrm>
            <a:off x="10792135" y="5298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3" name="Google Shape;323;p73"/>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4" name="Google Shape;324;p73"/>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5" name="Google Shape;325;p73"/>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6" name="Google Shape;326;p73"/>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7" name="Google Shape;327;p73"/>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28" name="Google Shape;328;p73"/>
          <p:cNvGrpSpPr/>
          <p:nvPr/>
        </p:nvGrpSpPr>
        <p:grpSpPr>
          <a:xfrm>
            <a:off x="10856501" y="5970098"/>
            <a:ext cx="678468" cy="638281"/>
            <a:chOff x="5972700" y="2330200"/>
            <a:chExt cx="411625" cy="387275"/>
          </a:xfrm>
        </p:grpSpPr>
        <p:sp>
          <p:nvSpPr>
            <p:cNvPr id="329" name="Google Shape;329;p7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0" name="Google Shape;330;p7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31" name="Google Shape;331;p73"/>
          <p:cNvGrpSpPr/>
          <p:nvPr/>
        </p:nvGrpSpPr>
        <p:grpSpPr>
          <a:xfrm>
            <a:off x="2853162" y="643387"/>
            <a:ext cx="531544" cy="842560"/>
            <a:chOff x="6718575" y="2318625"/>
            <a:chExt cx="256950" cy="407375"/>
          </a:xfrm>
        </p:grpSpPr>
        <p:sp>
          <p:nvSpPr>
            <p:cNvPr id="332" name="Google Shape;332;p7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3" name="Google Shape;333;p7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4" name="Google Shape;334;p7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5" name="Google Shape;335;p7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6" name="Google Shape;336;p7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7" name="Google Shape;337;p7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8" name="Google Shape;338;p7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9" name="Google Shape;339;p7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40" name="Google Shape;340;p73"/>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341" name="Google Shape;341;p73"/>
          <p:cNvSpPr txBox="1">
            <a:spLocks noGrp="1"/>
          </p:cNvSpPr>
          <p:nvPr>
            <p:ph type="body" idx="1"/>
          </p:nvPr>
        </p:nvSpPr>
        <p:spPr>
          <a:xfrm>
            <a:off x="3869167" y="1377867"/>
            <a:ext cx="7056400" cy="43564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800"/>
              </a:spcBef>
              <a:spcAft>
                <a:spcPts val="0"/>
              </a:spcAft>
              <a:buSzPts val="2000"/>
              <a:buChar char="○"/>
              <a:defRPr/>
            </a:lvl1pPr>
            <a:lvl2pPr marL="914400" lvl="1" indent="-355600" algn="l">
              <a:lnSpc>
                <a:spcPct val="100000"/>
              </a:lnSpc>
              <a:spcBef>
                <a:spcPts val="1333"/>
              </a:spcBef>
              <a:spcAft>
                <a:spcPts val="0"/>
              </a:spcAft>
              <a:buSzPts val="2000"/>
              <a:buChar char="◦"/>
              <a:defRPr/>
            </a:lvl2pPr>
            <a:lvl3pPr marL="1371600" lvl="2" indent="-355600" algn="l">
              <a:lnSpc>
                <a:spcPct val="100000"/>
              </a:lnSpc>
              <a:spcBef>
                <a:spcPts val="1333"/>
              </a:spcBef>
              <a:spcAft>
                <a:spcPts val="0"/>
              </a:spcAft>
              <a:buSzPts val="2000"/>
              <a:buChar char="◦"/>
              <a:defRPr/>
            </a:lvl3pPr>
            <a:lvl4pPr marL="1828800" lvl="3" indent="-355600" algn="l">
              <a:lnSpc>
                <a:spcPct val="100000"/>
              </a:lnSpc>
              <a:spcBef>
                <a:spcPts val="1333"/>
              </a:spcBef>
              <a:spcAft>
                <a:spcPts val="0"/>
              </a:spcAft>
              <a:buSzPts val="2000"/>
              <a:buChar char="◦"/>
              <a:defRPr/>
            </a:lvl4pPr>
            <a:lvl5pPr marL="2286000" lvl="4" indent="-355600" algn="l">
              <a:lnSpc>
                <a:spcPct val="100000"/>
              </a:lnSpc>
              <a:spcBef>
                <a:spcPts val="1333"/>
              </a:spcBef>
              <a:spcAft>
                <a:spcPts val="0"/>
              </a:spcAft>
              <a:buSzPts val="2000"/>
              <a:buChar char="◦"/>
              <a:defRPr/>
            </a:lvl5pPr>
            <a:lvl6pPr marL="2743200" lvl="5" indent="-355600" algn="l">
              <a:lnSpc>
                <a:spcPct val="100000"/>
              </a:lnSpc>
              <a:spcBef>
                <a:spcPts val="1333"/>
              </a:spcBef>
              <a:spcAft>
                <a:spcPts val="0"/>
              </a:spcAft>
              <a:buSzPts val="2000"/>
              <a:buChar char="◦"/>
              <a:defRPr/>
            </a:lvl6pPr>
            <a:lvl7pPr marL="3200400" lvl="6" indent="-355600" algn="l">
              <a:lnSpc>
                <a:spcPct val="100000"/>
              </a:lnSpc>
              <a:spcBef>
                <a:spcPts val="1333"/>
              </a:spcBef>
              <a:spcAft>
                <a:spcPts val="0"/>
              </a:spcAft>
              <a:buSzPts val="2000"/>
              <a:buChar char="◦"/>
              <a:defRPr/>
            </a:lvl7pPr>
            <a:lvl8pPr marL="3657600" lvl="7" indent="-355600" algn="l">
              <a:lnSpc>
                <a:spcPct val="100000"/>
              </a:lnSpc>
              <a:spcBef>
                <a:spcPts val="1333"/>
              </a:spcBef>
              <a:spcAft>
                <a:spcPts val="0"/>
              </a:spcAft>
              <a:buSzPts val="2000"/>
              <a:buChar char="◦"/>
              <a:defRPr/>
            </a:lvl8pPr>
            <a:lvl9pPr marL="4114800" lvl="8" indent="-355600" algn="l">
              <a:lnSpc>
                <a:spcPct val="100000"/>
              </a:lnSpc>
              <a:spcBef>
                <a:spcPts val="1333"/>
              </a:spcBef>
              <a:spcAft>
                <a:spcPts val="1333"/>
              </a:spcAft>
              <a:buSzPts val="2000"/>
              <a:buChar char="◦"/>
              <a:defRPr/>
            </a:lvl9pPr>
          </a:lstStyle>
          <a:p>
            <a:endParaRPr/>
          </a:p>
        </p:txBody>
      </p:sp>
      <p:sp>
        <p:nvSpPr>
          <p:cNvPr id="342" name="Google Shape;342;p73"/>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600"/>
              <a:buFont typeface="Lato Light"/>
              <a:buNone/>
              <a:defRPr sz="1600">
                <a:solidFill>
                  <a:schemeClr val="dk2"/>
                </a:solidFill>
                <a:latin typeface="Lato Light"/>
                <a:ea typeface="Lato Light"/>
                <a:cs typeface="Lato Light"/>
                <a:sym typeface="Lato Light"/>
              </a:defRPr>
            </a:lvl1pPr>
            <a:lvl2pPr marL="0" lvl="1" indent="0" algn="r">
              <a:buClr>
                <a:schemeClr val="dk2"/>
              </a:buClr>
              <a:buSzPts val="1600"/>
              <a:buFont typeface="Lato Light"/>
              <a:buNone/>
              <a:defRPr sz="1600">
                <a:solidFill>
                  <a:schemeClr val="dk2"/>
                </a:solidFill>
                <a:latin typeface="Lato Light"/>
                <a:ea typeface="Lato Light"/>
                <a:cs typeface="Lato Light"/>
                <a:sym typeface="Lato Light"/>
              </a:defRPr>
            </a:lvl2pPr>
            <a:lvl3pPr marL="0" lvl="2" indent="0" algn="r">
              <a:buClr>
                <a:schemeClr val="dk2"/>
              </a:buClr>
              <a:buSzPts val="1600"/>
              <a:buFont typeface="Lato Light"/>
              <a:buNone/>
              <a:defRPr sz="1600">
                <a:solidFill>
                  <a:schemeClr val="dk2"/>
                </a:solidFill>
                <a:latin typeface="Lato Light"/>
                <a:ea typeface="Lato Light"/>
                <a:cs typeface="Lato Light"/>
                <a:sym typeface="Lato Light"/>
              </a:defRPr>
            </a:lvl3pPr>
            <a:lvl4pPr marL="0" lvl="3" indent="0" algn="r">
              <a:buClr>
                <a:schemeClr val="dk2"/>
              </a:buClr>
              <a:buSzPts val="1600"/>
              <a:buFont typeface="Lato Light"/>
              <a:buNone/>
              <a:defRPr sz="1600">
                <a:solidFill>
                  <a:schemeClr val="dk2"/>
                </a:solidFill>
                <a:latin typeface="Lato Light"/>
                <a:ea typeface="Lato Light"/>
                <a:cs typeface="Lato Light"/>
                <a:sym typeface="Lato Light"/>
              </a:defRPr>
            </a:lvl4pPr>
            <a:lvl5pPr marL="0" lvl="4" indent="0" algn="r">
              <a:buClr>
                <a:schemeClr val="dk2"/>
              </a:buClr>
              <a:buSzPts val="1600"/>
              <a:buFont typeface="Lato Light"/>
              <a:buNone/>
              <a:defRPr sz="1600">
                <a:solidFill>
                  <a:schemeClr val="dk2"/>
                </a:solidFill>
                <a:latin typeface="Lato Light"/>
                <a:ea typeface="Lato Light"/>
                <a:cs typeface="Lato Light"/>
                <a:sym typeface="Lato Light"/>
              </a:defRPr>
            </a:lvl5pPr>
            <a:lvl6pPr marL="0" lvl="5" indent="0" algn="r">
              <a:buClr>
                <a:schemeClr val="dk2"/>
              </a:buClr>
              <a:buSzPts val="1600"/>
              <a:buFont typeface="Lato Light"/>
              <a:buNone/>
              <a:defRPr sz="1600">
                <a:solidFill>
                  <a:schemeClr val="dk2"/>
                </a:solidFill>
                <a:latin typeface="Lato Light"/>
                <a:ea typeface="Lato Light"/>
                <a:cs typeface="Lato Light"/>
                <a:sym typeface="Lato Light"/>
              </a:defRPr>
            </a:lvl6pPr>
            <a:lvl7pPr marL="0" lvl="6" indent="0" algn="r">
              <a:buClr>
                <a:schemeClr val="dk2"/>
              </a:buClr>
              <a:buSzPts val="1600"/>
              <a:buFont typeface="Lato Light"/>
              <a:buNone/>
              <a:defRPr sz="1600">
                <a:solidFill>
                  <a:schemeClr val="dk2"/>
                </a:solidFill>
                <a:latin typeface="Lato Light"/>
                <a:ea typeface="Lato Light"/>
                <a:cs typeface="Lato Light"/>
                <a:sym typeface="Lato Light"/>
              </a:defRPr>
            </a:lvl7pPr>
            <a:lvl8pPr marL="0" lvl="7" indent="0" algn="r">
              <a:buClr>
                <a:schemeClr val="dk2"/>
              </a:buClr>
              <a:buSzPts val="1600"/>
              <a:buFont typeface="Lato Light"/>
              <a:buNone/>
              <a:defRPr sz="1600">
                <a:solidFill>
                  <a:schemeClr val="dk2"/>
                </a:solidFill>
                <a:latin typeface="Lato Light"/>
                <a:ea typeface="Lato Light"/>
                <a:cs typeface="Lato Light"/>
                <a:sym typeface="Lato Light"/>
              </a:defRPr>
            </a:lvl8pPr>
            <a:lvl9pPr marL="0" lvl="8" indent="0" algn="r">
              <a:buClr>
                <a:schemeClr val="dk2"/>
              </a:buClr>
              <a:buSzPts val="1600"/>
              <a:buFont typeface="Lato Light"/>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3"/>
        <p:cNvGrpSpPr/>
        <p:nvPr/>
      </p:nvGrpSpPr>
      <p:grpSpPr>
        <a:xfrm>
          <a:off x="0" y="0"/>
          <a:ext cx="0" cy="0"/>
          <a:chOff x="0" y="0"/>
          <a:chExt cx="0" cy="0"/>
        </a:xfrm>
      </p:grpSpPr>
      <p:sp>
        <p:nvSpPr>
          <p:cNvPr id="344" name="Google Shape;344;p74"/>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5" name="Google Shape;345;p74"/>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6" name="Google Shape;346;p74"/>
          <p:cNvSpPr/>
          <p:nvPr/>
        </p:nvSpPr>
        <p:spPr>
          <a:xfrm>
            <a:off x="2416133" y="361867"/>
            <a:ext cx="1405600" cy="14056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7" name="Google Shape;347;p74"/>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8" name="Google Shape;348;p74"/>
          <p:cNvSpPr/>
          <p:nvPr/>
        </p:nvSpPr>
        <p:spPr>
          <a:xfrm>
            <a:off x="304800" y="3849667"/>
            <a:ext cx="807200" cy="807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9" name="Google Shape;349;p74"/>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0" name="Google Shape;350;p74"/>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1" name="Google Shape;351;p74"/>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2" name="Google Shape;352;p74"/>
          <p:cNvSpPr/>
          <p:nvPr/>
        </p:nvSpPr>
        <p:spPr>
          <a:xfrm>
            <a:off x="10792135" y="5298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3" name="Google Shape;353;p74"/>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4" name="Google Shape;354;p74"/>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5" name="Google Shape;355;p74"/>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6" name="Google Shape;356;p74"/>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7" name="Google Shape;357;p74"/>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58" name="Google Shape;358;p74"/>
          <p:cNvGrpSpPr/>
          <p:nvPr/>
        </p:nvGrpSpPr>
        <p:grpSpPr>
          <a:xfrm>
            <a:off x="10856501" y="5970098"/>
            <a:ext cx="678468" cy="638281"/>
            <a:chOff x="5972700" y="2330200"/>
            <a:chExt cx="411625" cy="387275"/>
          </a:xfrm>
        </p:grpSpPr>
        <p:sp>
          <p:nvSpPr>
            <p:cNvPr id="359" name="Google Shape;359;p7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0" name="Google Shape;360;p7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61" name="Google Shape;361;p74"/>
          <p:cNvGrpSpPr/>
          <p:nvPr/>
        </p:nvGrpSpPr>
        <p:grpSpPr>
          <a:xfrm>
            <a:off x="2853162" y="643387"/>
            <a:ext cx="531544" cy="842560"/>
            <a:chOff x="6718575" y="2318625"/>
            <a:chExt cx="256950" cy="407375"/>
          </a:xfrm>
        </p:grpSpPr>
        <p:sp>
          <p:nvSpPr>
            <p:cNvPr id="362" name="Google Shape;362;p7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3" name="Google Shape;363;p7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4" name="Google Shape;364;p7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5" name="Google Shape;365;p7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6" name="Google Shape;366;p7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7" name="Google Shape;367;p7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8" name="Google Shape;368;p7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9" name="Google Shape;369;p7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70" name="Google Shape;370;p74"/>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371" name="Google Shape;371;p74"/>
          <p:cNvSpPr txBox="1">
            <a:spLocks noGrp="1"/>
          </p:cNvSpPr>
          <p:nvPr>
            <p:ph type="body" idx="1"/>
          </p:nvPr>
        </p:nvSpPr>
        <p:spPr>
          <a:xfrm>
            <a:off x="3774567" y="1600200"/>
            <a:ext cx="3355200" cy="4160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800"/>
              </a:spcBef>
              <a:spcAft>
                <a:spcPts val="0"/>
              </a:spcAft>
              <a:buSzPts val="1800"/>
              <a:buChar char="○"/>
              <a:defRPr sz="2400"/>
            </a:lvl1pPr>
            <a:lvl2pPr marL="914400" lvl="1" indent="-342900" algn="l">
              <a:lnSpc>
                <a:spcPct val="100000"/>
              </a:lnSpc>
              <a:spcBef>
                <a:spcPts val="1333"/>
              </a:spcBef>
              <a:spcAft>
                <a:spcPts val="0"/>
              </a:spcAft>
              <a:buSzPts val="1800"/>
              <a:buChar char="◦"/>
              <a:defRPr sz="2400"/>
            </a:lvl2pPr>
            <a:lvl3pPr marL="1371600" lvl="2" indent="-342900" algn="l">
              <a:lnSpc>
                <a:spcPct val="100000"/>
              </a:lnSpc>
              <a:spcBef>
                <a:spcPts val="1333"/>
              </a:spcBef>
              <a:spcAft>
                <a:spcPts val="0"/>
              </a:spcAft>
              <a:buSzPts val="1800"/>
              <a:buChar char="◦"/>
              <a:defRPr sz="2400"/>
            </a:lvl3pPr>
            <a:lvl4pPr marL="1828800" lvl="3" indent="-342900" algn="l">
              <a:lnSpc>
                <a:spcPct val="100000"/>
              </a:lnSpc>
              <a:spcBef>
                <a:spcPts val="1333"/>
              </a:spcBef>
              <a:spcAft>
                <a:spcPts val="0"/>
              </a:spcAft>
              <a:buSzPts val="1800"/>
              <a:buChar char="◦"/>
              <a:defRPr sz="2400"/>
            </a:lvl4pPr>
            <a:lvl5pPr marL="2286000" lvl="4" indent="-342900" algn="l">
              <a:lnSpc>
                <a:spcPct val="100000"/>
              </a:lnSpc>
              <a:spcBef>
                <a:spcPts val="1333"/>
              </a:spcBef>
              <a:spcAft>
                <a:spcPts val="0"/>
              </a:spcAft>
              <a:buSzPts val="1800"/>
              <a:buChar char="◦"/>
              <a:defRPr sz="2400"/>
            </a:lvl5pPr>
            <a:lvl6pPr marL="2743200" lvl="5" indent="-342900" algn="l">
              <a:lnSpc>
                <a:spcPct val="100000"/>
              </a:lnSpc>
              <a:spcBef>
                <a:spcPts val="1333"/>
              </a:spcBef>
              <a:spcAft>
                <a:spcPts val="0"/>
              </a:spcAft>
              <a:buSzPts val="1800"/>
              <a:buChar char="◦"/>
              <a:defRPr sz="2400"/>
            </a:lvl6pPr>
            <a:lvl7pPr marL="3200400" lvl="6" indent="-342900" algn="l">
              <a:lnSpc>
                <a:spcPct val="100000"/>
              </a:lnSpc>
              <a:spcBef>
                <a:spcPts val="1333"/>
              </a:spcBef>
              <a:spcAft>
                <a:spcPts val="0"/>
              </a:spcAft>
              <a:buSzPts val="1800"/>
              <a:buChar char="◦"/>
              <a:defRPr sz="2400"/>
            </a:lvl7pPr>
            <a:lvl8pPr marL="3657600" lvl="7" indent="-342900" algn="l">
              <a:lnSpc>
                <a:spcPct val="100000"/>
              </a:lnSpc>
              <a:spcBef>
                <a:spcPts val="1333"/>
              </a:spcBef>
              <a:spcAft>
                <a:spcPts val="0"/>
              </a:spcAft>
              <a:buSzPts val="1800"/>
              <a:buChar char="◦"/>
              <a:defRPr sz="2400"/>
            </a:lvl8pPr>
            <a:lvl9pPr marL="4114800" lvl="8" indent="-342900" algn="l">
              <a:lnSpc>
                <a:spcPct val="100000"/>
              </a:lnSpc>
              <a:spcBef>
                <a:spcPts val="1333"/>
              </a:spcBef>
              <a:spcAft>
                <a:spcPts val="1333"/>
              </a:spcAft>
              <a:buSzPts val="1800"/>
              <a:buChar char="◦"/>
              <a:defRPr sz="2400"/>
            </a:lvl9pPr>
          </a:lstStyle>
          <a:p>
            <a:endParaRPr/>
          </a:p>
        </p:txBody>
      </p:sp>
      <p:sp>
        <p:nvSpPr>
          <p:cNvPr id="372" name="Google Shape;372;p74"/>
          <p:cNvSpPr txBox="1">
            <a:spLocks noGrp="1"/>
          </p:cNvSpPr>
          <p:nvPr>
            <p:ph type="body" idx="2"/>
          </p:nvPr>
        </p:nvSpPr>
        <p:spPr>
          <a:xfrm>
            <a:off x="7534725" y="1600200"/>
            <a:ext cx="3562000" cy="4160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800"/>
              </a:spcBef>
              <a:spcAft>
                <a:spcPts val="0"/>
              </a:spcAft>
              <a:buSzPts val="1800"/>
              <a:buChar char="○"/>
              <a:defRPr sz="2400"/>
            </a:lvl1pPr>
            <a:lvl2pPr marL="914400" lvl="1" indent="-342900" algn="l">
              <a:lnSpc>
                <a:spcPct val="100000"/>
              </a:lnSpc>
              <a:spcBef>
                <a:spcPts val="1333"/>
              </a:spcBef>
              <a:spcAft>
                <a:spcPts val="0"/>
              </a:spcAft>
              <a:buSzPts val="1800"/>
              <a:buChar char="◦"/>
              <a:defRPr sz="2400"/>
            </a:lvl2pPr>
            <a:lvl3pPr marL="1371600" lvl="2" indent="-342900" algn="l">
              <a:lnSpc>
                <a:spcPct val="100000"/>
              </a:lnSpc>
              <a:spcBef>
                <a:spcPts val="1333"/>
              </a:spcBef>
              <a:spcAft>
                <a:spcPts val="0"/>
              </a:spcAft>
              <a:buSzPts val="1800"/>
              <a:buChar char="◦"/>
              <a:defRPr sz="2400"/>
            </a:lvl3pPr>
            <a:lvl4pPr marL="1828800" lvl="3" indent="-342900" algn="l">
              <a:lnSpc>
                <a:spcPct val="100000"/>
              </a:lnSpc>
              <a:spcBef>
                <a:spcPts val="1333"/>
              </a:spcBef>
              <a:spcAft>
                <a:spcPts val="0"/>
              </a:spcAft>
              <a:buSzPts val="1800"/>
              <a:buChar char="◦"/>
              <a:defRPr sz="2400"/>
            </a:lvl4pPr>
            <a:lvl5pPr marL="2286000" lvl="4" indent="-342900" algn="l">
              <a:lnSpc>
                <a:spcPct val="100000"/>
              </a:lnSpc>
              <a:spcBef>
                <a:spcPts val="1333"/>
              </a:spcBef>
              <a:spcAft>
                <a:spcPts val="0"/>
              </a:spcAft>
              <a:buSzPts val="1800"/>
              <a:buChar char="◦"/>
              <a:defRPr sz="2400"/>
            </a:lvl5pPr>
            <a:lvl6pPr marL="2743200" lvl="5" indent="-342900" algn="l">
              <a:lnSpc>
                <a:spcPct val="100000"/>
              </a:lnSpc>
              <a:spcBef>
                <a:spcPts val="1333"/>
              </a:spcBef>
              <a:spcAft>
                <a:spcPts val="0"/>
              </a:spcAft>
              <a:buSzPts val="1800"/>
              <a:buChar char="◦"/>
              <a:defRPr sz="2400"/>
            </a:lvl6pPr>
            <a:lvl7pPr marL="3200400" lvl="6" indent="-342900" algn="l">
              <a:lnSpc>
                <a:spcPct val="100000"/>
              </a:lnSpc>
              <a:spcBef>
                <a:spcPts val="1333"/>
              </a:spcBef>
              <a:spcAft>
                <a:spcPts val="0"/>
              </a:spcAft>
              <a:buSzPts val="1800"/>
              <a:buChar char="◦"/>
              <a:defRPr sz="2400"/>
            </a:lvl7pPr>
            <a:lvl8pPr marL="3657600" lvl="7" indent="-342900" algn="l">
              <a:lnSpc>
                <a:spcPct val="100000"/>
              </a:lnSpc>
              <a:spcBef>
                <a:spcPts val="1333"/>
              </a:spcBef>
              <a:spcAft>
                <a:spcPts val="0"/>
              </a:spcAft>
              <a:buSzPts val="1800"/>
              <a:buChar char="◦"/>
              <a:defRPr sz="2400"/>
            </a:lvl8pPr>
            <a:lvl9pPr marL="4114800" lvl="8" indent="-342900" algn="l">
              <a:lnSpc>
                <a:spcPct val="100000"/>
              </a:lnSpc>
              <a:spcBef>
                <a:spcPts val="1333"/>
              </a:spcBef>
              <a:spcAft>
                <a:spcPts val="1333"/>
              </a:spcAft>
              <a:buSzPts val="1800"/>
              <a:buChar char="◦"/>
              <a:defRPr sz="2400"/>
            </a:lvl9pPr>
          </a:lstStyle>
          <a:p>
            <a:endParaRPr/>
          </a:p>
        </p:txBody>
      </p:sp>
      <p:sp>
        <p:nvSpPr>
          <p:cNvPr id="373" name="Google Shape;373;p74"/>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600"/>
              <a:buFont typeface="Lato Light"/>
              <a:buNone/>
              <a:defRPr sz="1600">
                <a:solidFill>
                  <a:schemeClr val="dk2"/>
                </a:solidFill>
                <a:latin typeface="Lato Light"/>
                <a:ea typeface="Lato Light"/>
                <a:cs typeface="Lato Light"/>
                <a:sym typeface="Lato Light"/>
              </a:defRPr>
            </a:lvl1pPr>
            <a:lvl2pPr marL="0" lvl="1" indent="0" algn="r">
              <a:buClr>
                <a:schemeClr val="dk2"/>
              </a:buClr>
              <a:buSzPts val="1600"/>
              <a:buFont typeface="Lato Light"/>
              <a:buNone/>
              <a:defRPr sz="1600">
                <a:solidFill>
                  <a:schemeClr val="dk2"/>
                </a:solidFill>
                <a:latin typeface="Lato Light"/>
                <a:ea typeface="Lato Light"/>
                <a:cs typeface="Lato Light"/>
                <a:sym typeface="Lato Light"/>
              </a:defRPr>
            </a:lvl2pPr>
            <a:lvl3pPr marL="0" lvl="2" indent="0" algn="r">
              <a:buClr>
                <a:schemeClr val="dk2"/>
              </a:buClr>
              <a:buSzPts val="1600"/>
              <a:buFont typeface="Lato Light"/>
              <a:buNone/>
              <a:defRPr sz="1600">
                <a:solidFill>
                  <a:schemeClr val="dk2"/>
                </a:solidFill>
                <a:latin typeface="Lato Light"/>
                <a:ea typeface="Lato Light"/>
                <a:cs typeface="Lato Light"/>
                <a:sym typeface="Lato Light"/>
              </a:defRPr>
            </a:lvl3pPr>
            <a:lvl4pPr marL="0" lvl="3" indent="0" algn="r">
              <a:buClr>
                <a:schemeClr val="dk2"/>
              </a:buClr>
              <a:buSzPts val="1600"/>
              <a:buFont typeface="Lato Light"/>
              <a:buNone/>
              <a:defRPr sz="1600">
                <a:solidFill>
                  <a:schemeClr val="dk2"/>
                </a:solidFill>
                <a:latin typeface="Lato Light"/>
                <a:ea typeface="Lato Light"/>
                <a:cs typeface="Lato Light"/>
                <a:sym typeface="Lato Light"/>
              </a:defRPr>
            </a:lvl4pPr>
            <a:lvl5pPr marL="0" lvl="4" indent="0" algn="r">
              <a:buClr>
                <a:schemeClr val="dk2"/>
              </a:buClr>
              <a:buSzPts val="1600"/>
              <a:buFont typeface="Lato Light"/>
              <a:buNone/>
              <a:defRPr sz="1600">
                <a:solidFill>
                  <a:schemeClr val="dk2"/>
                </a:solidFill>
                <a:latin typeface="Lato Light"/>
                <a:ea typeface="Lato Light"/>
                <a:cs typeface="Lato Light"/>
                <a:sym typeface="Lato Light"/>
              </a:defRPr>
            </a:lvl5pPr>
            <a:lvl6pPr marL="0" lvl="5" indent="0" algn="r">
              <a:buClr>
                <a:schemeClr val="dk2"/>
              </a:buClr>
              <a:buSzPts val="1600"/>
              <a:buFont typeface="Lato Light"/>
              <a:buNone/>
              <a:defRPr sz="1600">
                <a:solidFill>
                  <a:schemeClr val="dk2"/>
                </a:solidFill>
                <a:latin typeface="Lato Light"/>
                <a:ea typeface="Lato Light"/>
                <a:cs typeface="Lato Light"/>
                <a:sym typeface="Lato Light"/>
              </a:defRPr>
            </a:lvl6pPr>
            <a:lvl7pPr marL="0" lvl="6" indent="0" algn="r">
              <a:buClr>
                <a:schemeClr val="dk2"/>
              </a:buClr>
              <a:buSzPts val="1600"/>
              <a:buFont typeface="Lato Light"/>
              <a:buNone/>
              <a:defRPr sz="1600">
                <a:solidFill>
                  <a:schemeClr val="dk2"/>
                </a:solidFill>
                <a:latin typeface="Lato Light"/>
                <a:ea typeface="Lato Light"/>
                <a:cs typeface="Lato Light"/>
                <a:sym typeface="Lato Light"/>
              </a:defRPr>
            </a:lvl7pPr>
            <a:lvl8pPr marL="0" lvl="7" indent="0" algn="r">
              <a:buClr>
                <a:schemeClr val="dk2"/>
              </a:buClr>
              <a:buSzPts val="1600"/>
              <a:buFont typeface="Lato Light"/>
              <a:buNone/>
              <a:defRPr sz="1600">
                <a:solidFill>
                  <a:schemeClr val="dk2"/>
                </a:solidFill>
                <a:latin typeface="Lato Light"/>
                <a:ea typeface="Lato Light"/>
                <a:cs typeface="Lato Light"/>
                <a:sym typeface="Lato Light"/>
              </a:defRPr>
            </a:lvl8pPr>
            <a:lvl9pPr marL="0" lvl="8" indent="0" algn="r">
              <a:buClr>
                <a:schemeClr val="dk2"/>
              </a:buClr>
              <a:buSzPts val="1600"/>
              <a:buFont typeface="Lato Light"/>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4"/>
        <p:cNvGrpSpPr/>
        <p:nvPr/>
      </p:nvGrpSpPr>
      <p:grpSpPr>
        <a:xfrm>
          <a:off x="0" y="0"/>
          <a:ext cx="0" cy="0"/>
          <a:chOff x="0" y="0"/>
          <a:chExt cx="0" cy="0"/>
        </a:xfrm>
      </p:grpSpPr>
      <p:sp>
        <p:nvSpPr>
          <p:cNvPr id="375" name="Google Shape;375;p75"/>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6" name="Google Shape;376;p75"/>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7" name="Google Shape;377;p75"/>
          <p:cNvSpPr/>
          <p:nvPr/>
        </p:nvSpPr>
        <p:spPr>
          <a:xfrm>
            <a:off x="2416133" y="361867"/>
            <a:ext cx="1405600" cy="14056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8" name="Google Shape;378;p75"/>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9" name="Google Shape;379;p75"/>
          <p:cNvSpPr/>
          <p:nvPr/>
        </p:nvSpPr>
        <p:spPr>
          <a:xfrm>
            <a:off x="304800" y="3849667"/>
            <a:ext cx="807200" cy="807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0" name="Google Shape;380;p75"/>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1" name="Google Shape;381;p75"/>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2" name="Google Shape;382;p75"/>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3" name="Google Shape;383;p75"/>
          <p:cNvSpPr/>
          <p:nvPr/>
        </p:nvSpPr>
        <p:spPr>
          <a:xfrm>
            <a:off x="10792135" y="5298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4" name="Google Shape;384;p75"/>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5" name="Google Shape;385;p75"/>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6" name="Google Shape;386;p75"/>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7" name="Google Shape;387;p75"/>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88" name="Google Shape;388;p75"/>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89" name="Google Shape;389;p75"/>
          <p:cNvGrpSpPr/>
          <p:nvPr/>
        </p:nvGrpSpPr>
        <p:grpSpPr>
          <a:xfrm>
            <a:off x="10856501" y="5970098"/>
            <a:ext cx="678468" cy="638281"/>
            <a:chOff x="5972700" y="2330200"/>
            <a:chExt cx="411625" cy="387275"/>
          </a:xfrm>
        </p:grpSpPr>
        <p:sp>
          <p:nvSpPr>
            <p:cNvPr id="390" name="Google Shape;390;p7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1" name="Google Shape;391;p7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92" name="Google Shape;392;p75"/>
          <p:cNvGrpSpPr/>
          <p:nvPr/>
        </p:nvGrpSpPr>
        <p:grpSpPr>
          <a:xfrm>
            <a:off x="2853162" y="643387"/>
            <a:ext cx="531544" cy="842560"/>
            <a:chOff x="6718575" y="2318625"/>
            <a:chExt cx="256950" cy="407375"/>
          </a:xfrm>
        </p:grpSpPr>
        <p:sp>
          <p:nvSpPr>
            <p:cNvPr id="393" name="Google Shape;393;p7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4" name="Google Shape;394;p7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5" name="Google Shape;395;p7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6" name="Google Shape;396;p7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7" name="Google Shape;397;p7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8" name="Google Shape;398;p7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9" name="Google Shape;399;p7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0" name="Google Shape;400;p7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01" name="Google Shape;401;p75"/>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402" name="Google Shape;402;p75"/>
          <p:cNvSpPr txBox="1">
            <a:spLocks noGrp="1"/>
          </p:cNvSpPr>
          <p:nvPr>
            <p:ph type="body" idx="1"/>
          </p:nvPr>
        </p:nvSpPr>
        <p:spPr>
          <a:xfrm>
            <a:off x="3577333" y="1905000"/>
            <a:ext cx="2478400" cy="3652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ts val="800"/>
              </a:spcBef>
              <a:spcAft>
                <a:spcPts val="0"/>
              </a:spcAft>
              <a:buSzPts val="1300"/>
              <a:buChar char="○"/>
              <a:defRPr sz="1733"/>
            </a:lvl1pPr>
            <a:lvl2pPr marL="914400" lvl="1" indent="-311150" algn="l">
              <a:lnSpc>
                <a:spcPct val="100000"/>
              </a:lnSpc>
              <a:spcBef>
                <a:spcPts val="1333"/>
              </a:spcBef>
              <a:spcAft>
                <a:spcPts val="0"/>
              </a:spcAft>
              <a:buSzPts val="1300"/>
              <a:buChar char="◦"/>
              <a:defRPr sz="1733"/>
            </a:lvl2pPr>
            <a:lvl3pPr marL="1371600" lvl="2" indent="-311150" algn="l">
              <a:lnSpc>
                <a:spcPct val="100000"/>
              </a:lnSpc>
              <a:spcBef>
                <a:spcPts val="1333"/>
              </a:spcBef>
              <a:spcAft>
                <a:spcPts val="0"/>
              </a:spcAft>
              <a:buSzPts val="1300"/>
              <a:buChar char="◦"/>
              <a:defRPr sz="1733"/>
            </a:lvl3pPr>
            <a:lvl4pPr marL="1828800" lvl="3" indent="-311150" algn="l">
              <a:lnSpc>
                <a:spcPct val="100000"/>
              </a:lnSpc>
              <a:spcBef>
                <a:spcPts val="1333"/>
              </a:spcBef>
              <a:spcAft>
                <a:spcPts val="0"/>
              </a:spcAft>
              <a:buSzPts val="1300"/>
              <a:buChar char="◦"/>
              <a:defRPr sz="1733"/>
            </a:lvl4pPr>
            <a:lvl5pPr marL="2286000" lvl="4" indent="-311150" algn="l">
              <a:lnSpc>
                <a:spcPct val="100000"/>
              </a:lnSpc>
              <a:spcBef>
                <a:spcPts val="1333"/>
              </a:spcBef>
              <a:spcAft>
                <a:spcPts val="0"/>
              </a:spcAft>
              <a:buSzPts val="1300"/>
              <a:buChar char="◦"/>
              <a:defRPr sz="1733"/>
            </a:lvl5pPr>
            <a:lvl6pPr marL="2743200" lvl="5" indent="-311150" algn="l">
              <a:lnSpc>
                <a:spcPct val="100000"/>
              </a:lnSpc>
              <a:spcBef>
                <a:spcPts val="1333"/>
              </a:spcBef>
              <a:spcAft>
                <a:spcPts val="0"/>
              </a:spcAft>
              <a:buSzPts val="1300"/>
              <a:buChar char="◦"/>
              <a:defRPr sz="1733"/>
            </a:lvl6pPr>
            <a:lvl7pPr marL="3200400" lvl="6" indent="-311150" algn="l">
              <a:lnSpc>
                <a:spcPct val="100000"/>
              </a:lnSpc>
              <a:spcBef>
                <a:spcPts val="1333"/>
              </a:spcBef>
              <a:spcAft>
                <a:spcPts val="0"/>
              </a:spcAft>
              <a:buSzPts val="1300"/>
              <a:buChar char="◦"/>
              <a:defRPr sz="1733"/>
            </a:lvl7pPr>
            <a:lvl8pPr marL="3657600" lvl="7" indent="-311150" algn="l">
              <a:lnSpc>
                <a:spcPct val="100000"/>
              </a:lnSpc>
              <a:spcBef>
                <a:spcPts val="1333"/>
              </a:spcBef>
              <a:spcAft>
                <a:spcPts val="0"/>
              </a:spcAft>
              <a:buSzPts val="1300"/>
              <a:buChar char="◦"/>
              <a:defRPr sz="1733"/>
            </a:lvl8pPr>
            <a:lvl9pPr marL="4114800" lvl="8" indent="-311150" algn="l">
              <a:lnSpc>
                <a:spcPct val="100000"/>
              </a:lnSpc>
              <a:spcBef>
                <a:spcPts val="1333"/>
              </a:spcBef>
              <a:spcAft>
                <a:spcPts val="1333"/>
              </a:spcAft>
              <a:buSzPts val="1300"/>
              <a:buChar char="◦"/>
              <a:defRPr sz="1733"/>
            </a:lvl9pPr>
          </a:lstStyle>
          <a:p>
            <a:endParaRPr/>
          </a:p>
        </p:txBody>
      </p:sp>
      <p:sp>
        <p:nvSpPr>
          <p:cNvPr id="403" name="Google Shape;403;p75"/>
          <p:cNvSpPr txBox="1">
            <a:spLocks noGrp="1"/>
          </p:cNvSpPr>
          <p:nvPr>
            <p:ph type="body" idx="2"/>
          </p:nvPr>
        </p:nvSpPr>
        <p:spPr>
          <a:xfrm>
            <a:off x="6182819" y="1905000"/>
            <a:ext cx="2478400" cy="3652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ts val="800"/>
              </a:spcBef>
              <a:spcAft>
                <a:spcPts val="0"/>
              </a:spcAft>
              <a:buSzPts val="1300"/>
              <a:buChar char="○"/>
              <a:defRPr sz="1733"/>
            </a:lvl1pPr>
            <a:lvl2pPr marL="914400" lvl="1" indent="-311150" algn="l">
              <a:lnSpc>
                <a:spcPct val="100000"/>
              </a:lnSpc>
              <a:spcBef>
                <a:spcPts val="1333"/>
              </a:spcBef>
              <a:spcAft>
                <a:spcPts val="0"/>
              </a:spcAft>
              <a:buSzPts val="1300"/>
              <a:buChar char="◦"/>
              <a:defRPr sz="1733"/>
            </a:lvl2pPr>
            <a:lvl3pPr marL="1371600" lvl="2" indent="-311150" algn="l">
              <a:lnSpc>
                <a:spcPct val="100000"/>
              </a:lnSpc>
              <a:spcBef>
                <a:spcPts val="1333"/>
              </a:spcBef>
              <a:spcAft>
                <a:spcPts val="0"/>
              </a:spcAft>
              <a:buSzPts val="1300"/>
              <a:buChar char="◦"/>
              <a:defRPr sz="1733"/>
            </a:lvl3pPr>
            <a:lvl4pPr marL="1828800" lvl="3" indent="-311150" algn="l">
              <a:lnSpc>
                <a:spcPct val="100000"/>
              </a:lnSpc>
              <a:spcBef>
                <a:spcPts val="1333"/>
              </a:spcBef>
              <a:spcAft>
                <a:spcPts val="0"/>
              </a:spcAft>
              <a:buSzPts val="1300"/>
              <a:buChar char="◦"/>
              <a:defRPr sz="1733"/>
            </a:lvl4pPr>
            <a:lvl5pPr marL="2286000" lvl="4" indent="-311150" algn="l">
              <a:lnSpc>
                <a:spcPct val="100000"/>
              </a:lnSpc>
              <a:spcBef>
                <a:spcPts val="1333"/>
              </a:spcBef>
              <a:spcAft>
                <a:spcPts val="0"/>
              </a:spcAft>
              <a:buSzPts val="1300"/>
              <a:buChar char="◦"/>
              <a:defRPr sz="1733"/>
            </a:lvl5pPr>
            <a:lvl6pPr marL="2743200" lvl="5" indent="-311150" algn="l">
              <a:lnSpc>
                <a:spcPct val="100000"/>
              </a:lnSpc>
              <a:spcBef>
                <a:spcPts val="1333"/>
              </a:spcBef>
              <a:spcAft>
                <a:spcPts val="0"/>
              </a:spcAft>
              <a:buSzPts val="1300"/>
              <a:buChar char="◦"/>
              <a:defRPr sz="1733"/>
            </a:lvl6pPr>
            <a:lvl7pPr marL="3200400" lvl="6" indent="-311150" algn="l">
              <a:lnSpc>
                <a:spcPct val="100000"/>
              </a:lnSpc>
              <a:spcBef>
                <a:spcPts val="1333"/>
              </a:spcBef>
              <a:spcAft>
                <a:spcPts val="0"/>
              </a:spcAft>
              <a:buSzPts val="1300"/>
              <a:buChar char="◦"/>
              <a:defRPr sz="1733"/>
            </a:lvl7pPr>
            <a:lvl8pPr marL="3657600" lvl="7" indent="-311150" algn="l">
              <a:lnSpc>
                <a:spcPct val="100000"/>
              </a:lnSpc>
              <a:spcBef>
                <a:spcPts val="1333"/>
              </a:spcBef>
              <a:spcAft>
                <a:spcPts val="0"/>
              </a:spcAft>
              <a:buSzPts val="1300"/>
              <a:buChar char="◦"/>
              <a:defRPr sz="1733"/>
            </a:lvl8pPr>
            <a:lvl9pPr marL="4114800" lvl="8" indent="-311150" algn="l">
              <a:lnSpc>
                <a:spcPct val="100000"/>
              </a:lnSpc>
              <a:spcBef>
                <a:spcPts val="1333"/>
              </a:spcBef>
              <a:spcAft>
                <a:spcPts val="1333"/>
              </a:spcAft>
              <a:buSzPts val="1300"/>
              <a:buChar char="◦"/>
              <a:defRPr sz="1733"/>
            </a:lvl9pPr>
          </a:lstStyle>
          <a:p>
            <a:endParaRPr/>
          </a:p>
        </p:txBody>
      </p:sp>
      <p:sp>
        <p:nvSpPr>
          <p:cNvPr id="404" name="Google Shape;404;p75"/>
          <p:cNvSpPr txBox="1">
            <a:spLocks noGrp="1"/>
          </p:cNvSpPr>
          <p:nvPr>
            <p:ph type="body" idx="3"/>
          </p:nvPr>
        </p:nvSpPr>
        <p:spPr>
          <a:xfrm>
            <a:off x="8788304" y="1905000"/>
            <a:ext cx="2478400" cy="3652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ts val="800"/>
              </a:spcBef>
              <a:spcAft>
                <a:spcPts val="0"/>
              </a:spcAft>
              <a:buSzPts val="1300"/>
              <a:buChar char="○"/>
              <a:defRPr sz="1733"/>
            </a:lvl1pPr>
            <a:lvl2pPr marL="914400" lvl="1" indent="-311150" algn="l">
              <a:lnSpc>
                <a:spcPct val="100000"/>
              </a:lnSpc>
              <a:spcBef>
                <a:spcPts val="1333"/>
              </a:spcBef>
              <a:spcAft>
                <a:spcPts val="0"/>
              </a:spcAft>
              <a:buSzPts val="1300"/>
              <a:buChar char="◦"/>
              <a:defRPr sz="1733"/>
            </a:lvl2pPr>
            <a:lvl3pPr marL="1371600" lvl="2" indent="-311150" algn="l">
              <a:lnSpc>
                <a:spcPct val="100000"/>
              </a:lnSpc>
              <a:spcBef>
                <a:spcPts val="1333"/>
              </a:spcBef>
              <a:spcAft>
                <a:spcPts val="0"/>
              </a:spcAft>
              <a:buSzPts val="1300"/>
              <a:buChar char="◦"/>
              <a:defRPr sz="1733"/>
            </a:lvl3pPr>
            <a:lvl4pPr marL="1828800" lvl="3" indent="-311150" algn="l">
              <a:lnSpc>
                <a:spcPct val="100000"/>
              </a:lnSpc>
              <a:spcBef>
                <a:spcPts val="1333"/>
              </a:spcBef>
              <a:spcAft>
                <a:spcPts val="0"/>
              </a:spcAft>
              <a:buSzPts val="1300"/>
              <a:buChar char="◦"/>
              <a:defRPr sz="1733"/>
            </a:lvl4pPr>
            <a:lvl5pPr marL="2286000" lvl="4" indent="-311150" algn="l">
              <a:lnSpc>
                <a:spcPct val="100000"/>
              </a:lnSpc>
              <a:spcBef>
                <a:spcPts val="1333"/>
              </a:spcBef>
              <a:spcAft>
                <a:spcPts val="0"/>
              </a:spcAft>
              <a:buSzPts val="1300"/>
              <a:buChar char="◦"/>
              <a:defRPr sz="1733"/>
            </a:lvl5pPr>
            <a:lvl6pPr marL="2743200" lvl="5" indent="-311150" algn="l">
              <a:lnSpc>
                <a:spcPct val="100000"/>
              </a:lnSpc>
              <a:spcBef>
                <a:spcPts val="1333"/>
              </a:spcBef>
              <a:spcAft>
                <a:spcPts val="0"/>
              </a:spcAft>
              <a:buSzPts val="1300"/>
              <a:buChar char="◦"/>
              <a:defRPr sz="1733"/>
            </a:lvl6pPr>
            <a:lvl7pPr marL="3200400" lvl="6" indent="-311150" algn="l">
              <a:lnSpc>
                <a:spcPct val="100000"/>
              </a:lnSpc>
              <a:spcBef>
                <a:spcPts val="1333"/>
              </a:spcBef>
              <a:spcAft>
                <a:spcPts val="0"/>
              </a:spcAft>
              <a:buSzPts val="1300"/>
              <a:buChar char="◦"/>
              <a:defRPr sz="1733"/>
            </a:lvl7pPr>
            <a:lvl8pPr marL="3657600" lvl="7" indent="-311150" algn="l">
              <a:lnSpc>
                <a:spcPct val="100000"/>
              </a:lnSpc>
              <a:spcBef>
                <a:spcPts val="1333"/>
              </a:spcBef>
              <a:spcAft>
                <a:spcPts val="0"/>
              </a:spcAft>
              <a:buSzPts val="1300"/>
              <a:buChar char="◦"/>
              <a:defRPr sz="1733"/>
            </a:lvl8pPr>
            <a:lvl9pPr marL="4114800" lvl="8" indent="-311150" algn="l">
              <a:lnSpc>
                <a:spcPct val="100000"/>
              </a:lnSpc>
              <a:spcBef>
                <a:spcPts val="1333"/>
              </a:spcBef>
              <a:spcAft>
                <a:spcPts val="1333"/>
              </a:spcAft>
              <a:buSzPts val="1300"/>
              <a:buChar char="◦"/>
              <a:defRPr sz="1733"/>
            </a:lvl9pPr>
          </a:lstStyle>
          <a:p>
            <a:endParaRPr/>
          </a:p>
        </p:txBody>
      </p:sp>
      <p:sp>
        <p:nvSpPr>
          <p:cNvPr id="405" name="Google Shape;405;p75"/>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600"/>
              <a:buFont typeface="Lato Light"/>
              <a:buNone/>
              <a:defRPr sz="1600">
                <a:solidFill>
                  <a:schemeClr val="dk2"/>
                </a:solidFill>
                <a:latin typeface="Lato Light"/>
                <a:ea typeface="Lato Light"/>
                <a:cs typeface="Lato Light"/>
                <a:sym typeface="Lato Light"/>
              </a:defRPr>
            </a:lvl1pPr>
            <a:lvl2pPr marL="0" lvl="1" indent="0" algn="r">
              <a:buClr>
                <a:schemeClr val="dk2"/>
              </a:buClr>
              <a:buSzPts val="1600"/>
              <a:buFont typeface="Lato Light"/>
              <a:buNone/>
              <a:defRPr sz="1600">
                <a:solidFill>
                  <a:schemeClr val="dk2"/>
                </a:solidFill>
                <a:latin typeface="Lato Light"/>
                <a:ea typeface="Lato Light"/>
                <a:cs typeface="Lato Light"/>
                <a:sym typeface="Lato Light"/>
              </a:defRPr>
            </a:lvl2pPr>
            <a:lvl3pPr marL="0" lvl="2" indent="0" algn="r">
              <a:buClr>
                <a:schemeClr val="dk2"/>
              </a:buClr>
              <a:buSzPts val="1600"/>
              <a:buFont typeface="Lato Light"/>
              <a:buNone/>
              <a:defRPr sz="1600">
                <a:solidFill>
                  <a:schemeClr val="dk2"/>
                </a:solidFill>
                <a:latin typeface="Lato Light"/>
                <a:ea typeface="Lato Light"/>
                <a:cs typeface="Lato Light"/>
                <a:sym typeface="Lato Light"/>
              </a:defRPr>
            </a:lvl3pPr>
            <a:lvl4pPr marL="0" lvl="3" indent="0" algn="r">
              <a:buClr>
                <a:schemeClr val="dk2"/>
              </a:buClr>
              <a:buSzPts val="1600"/>
              <a:buFont typeface="Lato Light"/>
              <a:buNone/>
              <a:defRPr sz="1600">
                <a:solidFill>
                  <a:schemeClr val="dk2"/>
                </a:solidFill>
                <a:latin typeface="Lato Light"/>
                <a:ea typeface="Lato Light"/>
                <a:cs typeface="Lato Light"/>
                <a:sym typeface="Lato Light"/>
              </a:defRPr>
            </a:lvl4pPr>
            <a:lvl5pPr marL="0" lvl="4" indent="0" algn="r">
              <a:buClr>
                <a:schemeClr val="dk2"/>
              </a:buClr>
              <a:buSzPts val="1600"/>
              <a:buFont typeface="Lato Light"/>
              <a:buNone/>
              <a:defRPr sz="1600">
                <a:solidFill>
                  <a:schemeClr val="dk2"/>
                </a:solidFill>
                <a:latin typeface="Lato Light"/>
                <a:ea typeface="Lato Light"/>
                <a:cs typeface="Lato Light"/>
                <a:sym typeface="Lato Light"/>
              </a:defRPr>
            </a:lvl5pPr>
            <a:lvl6pPr marL="0" lvl="5" indent="0" algn="r">
              <a:buClr>
                <a:schemeClr val="dk2"/>
              </a:buClr>
              <a:buSzPts val="1600"/>
              <a:buFont typeface="Lato Light"/>
              <a:buNone/>
              <a:defRPr sz="1600">
                <a:solidFill>
                  <a:schemeClr val="dk2"/>
                </a:solidFill>
                <a:latin typeface="Lato Light"/>
                <a:ea typeface="Lato Light"/>
                <a:cs typeface="Lato Light"/>
                <a:sym typeface="Lato Light"/>
              </a:defRPr>
            </a:lvl6pPr>
            <a:lvl7pPr marL="0" lvl="6" indent="0" algn="r">
              <a:buClr>
                <a:schemeClr val="dk2"/>
              </a:buClr>
              <a:buSzPts val="1600"/>
              <a:buFont typeface="Lato Light"/>
              <a:buNone/>
              <a:defRPr sz="1600">
                <a:solidFill>
                  <a:schemeClr val="dk2"/>
                </a:solidFill>
                <a:latin typeface="Lato Light"/>
                <a:ea typeface="Lato Light"/>
                <a:cs typeface="Lato Light"/>
                <a:sym typeface="Lato Light"/>
              </a:defRPr>
            </a:lvl7pPr>
            <a:lvl8pPr marL="0" lvl="7" indent="0" algn="r">
              <a:buClr>
                <a:schemeClr val="dk2"/>
              </a:buClr>
              <a:buSzPts val="1600"/>
              <a:buFont typeface="Lato Light"/>
              <a:buNone/>
              <a:defRPr sz="1600">
                <a:solidFill>
                  <a:schemeClr val="dk2"/>
                </a:solidFill>
                <a:latin typeface="Lato Light"/>
                <a:ea typeface="Lato Light"/>
                <a:cs typeface="Lato Light"/>
                <a:sym typeface="Lato Light"/>
              </a:defRPr>
            </a:lvl8pPr>
            <a:lvl9pPr marL="0" lvl="8" indent="0" algn="r">
              <a:buClr>
                <a:schemeClr val="dk2"/>
              </a:buClr>
              <a:buSzPts val="1600"/>
              <a:buFont typeface="Lato Light"/>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
        <p:cNvGrpSpPr/>
        <p:nvPr/>
      </p:nvGrpSpPr>
      <p:grpSpPr>
        <a:xfrm>
          <a:off x="0" y="0"/>
          <a:ext cx="0" cy="0"/>
          <a:chOff x="0" y="0"/>
          <a:chExt cx="0" cy="0"/>
        </a:xfrm>
      </p:grpSpPr>
      <p:sp>
        <p:nvSpPr>
          <p:cNvPr id="407" name="Google Shape;407;p76"/>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8" name="Google Shape;408;p76"/>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9" name="Google Shape;409;p76"/>
          <p:cNvSpPr/>
          <p:nvPr/>
        </p:nvSpPr>
        <p:spPr>
          <a:xfrm>
            <a:off x="2416133" y="361867"/>
            <a:ext cx="1405600" cy="14056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0" name="Google Shape;410;p76"/>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1" name="Google Shape;411;p76"/>
          <p:cNvSpPr/>
          <p:nvPr/>
        </p:nvSpPr>
        <p:spPr>
          <a:xfrm>
            <a:off x="304800" y="3849667"/>
            <a:ext cx="807200" cy="807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2" name="Google Shape;412;p76"/>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3" name="Google Shape;413;p76"/>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4" name="Google Shape;414;p76"/>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5" name="Google Shape;415;p76"/>
          <p:cNvSpPr/>
          <p:nvPr/>
        </p:nvSpPr>
        <p:spPr>
          <a:xfrm>
            <a:off x="10792135" y="5298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6" name="Google Shape;416;p76"/>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7" name="Google Shape;417;p76"/>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8" name="Google Shape;418;p76"/>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9" name="Google Shape;419;p76"/>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0" name="Google Shape;420;p76"/>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421" name="Google Shape;421;p76"/>
          <p:cNvGrpSpPr/>
          <p:nvPr/>
        </p:nvGrpSpPr>
        <p:grpSpPr>
          <a:xfrm>
            <a:off x="10856501" y="5970098"/>
            <a:ext cx="678468" cy="638281"/>
            <a:chOff x="5972700" y="2330200"/>
            <a:chExt cx="411625" cy="387275"/>
          </a:xfrm>
        </p:grpSpPr>
        <p:sp>
          <p:nvSpPr>
            <p:cNvPr id="422" name="Google Shape;422;p7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3" name="Google Shape;423;p7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24" name="Google Shape;424;p76"/>
          <p:cNvGrpSpPr/>
          <p:nvPr/>
        </p:nvGrpSpPr>
        <p:grpSpPr>
          <a:xfrm>
            <a:off x="2853162" y="643387"/>
            <a:ext cx="531544" cy="842560"/>
            <a:chOff x="6718575" y="2318625"/>
            <a:chExt cx="256950" cy="407375"/>
          </a:xfrm>
        </p:grpSpPr>
        <p:sp>
          <p:nvSpPr>
            <p:cNvPr id="425" name="Google Shape;425;p7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6" name="Google Shape;426;p7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7" name="Google Shape;427;p7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8" name="Google Shape;428;p7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9" name="Google Shape;429;p7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0" name="Google Shape;430;p7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1" name="Google Shape;431;p7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2" name="Google Shape;432;p7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33" name="Google Shape;433;p76"/>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434" name="Google Shape;434;p76"/>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600"/>
              <a:buFont typeface="Lato Light"/>
              <a:buNone/>
              <a:defRPr sz="1600">
                <a:solidFill>
                  <a:schemeClr val="dk2"/>
                </a:solidFill>
                <a:latin typeface="Lato Light"/>
                <a:ea typeface="Lato Light"/>
                <a:cs typeface="Lato Light"/>
                <a:sym typeface="Lato Light"/>
              </a:defRPr>
            </a:lvl1pPr>
            <a:lvl2pPr marL="0" lvl="1" indent="0" algn="r">
              <a:buClr>
                <a:schemeClr val="dk2"/>
              </a:buClr>
              <a:buSzPts val="1600"/>
              <a:buFont typeface="Lato Light"/>
              <a:buNone/>
              <a:defRPr sz="1600">
                <a:solidFill>
                  <a:schemeClr val="dk2"/>
                </a:solidFill>
                <a:latin typeface="Lato Light"/>
                <a:ea typeface="Lato Light"/>
                <a:cs typeface="Lato Light"/>
                <a:sym typeface="Lato Light"/>
              </a:defRPr>
            </a:lvl2pPr>
            <a:lvl3pPr marL="0" lvl="2" indent="0" algn="r">
              <a:buClr>
                <a:schemeClr val="dk2"/>
              </a:buClr>
              <a:buSzPts val="1600"/>
              <a:buFont typeface="Lato Light"/>
              <a:buNone/>
              <a:defRPr sz="1600">
                <a:solidFill>
                  <a:schemeClr val="dk2"/>
                </a:solidFill>
                <a:latin typeface="Lato Light"/>
                <a:ea typeface="Lato Light"/>
                <a:cs typeface="Lato Light"/>
                <a:sym typeface="Lato Light"/>
              </a:defRPr>
            </a:lvl3pPr>
            <a:lvl4pPr marL="0" lvl="3" indent="0" algn="r">
              <a:buClr>
                <a:schemeClr val="dk2"/>
              </a:buClr>
              <a:buSzPts val="1600"/>
              <a:buFont typeface="Lato Light"/>
              <a:buNone/>
              <a:defRPr sz="1600">
                <a:solidFill>
                  <a:schemeClr val="dk2"/>
                </a:solidFill>
                <a:latin typeface="Lato Light"/>
                <a:ea typeface="Lato Light"/>
                <a:cs typeface="Lato Light"/>
                <a:sym typeface="Lato Light"/>
              </a:defRPr>
            </a:lvl4pPr>
            <a:lvl5pPr marL="0" lvl="4" indent="0" algn="r">
              <a:buClr>
                <a:schemeClr val="dk2"/>
              </a:buClr>
              <a:buSzPts val="1600"/>
              <a:buFont typeface="Lato Light"/>
              <a:buNone/>
              <a:defRPr sz="1600">
                <a:solidFill>
                  <a:schemeClr val="dk2"/>
                </a:solidFill>
                <a:latin typeface="Lato Light"/>
                <a:ea typeface="Lato Light"/>
                <a:cs typeface="Lato Light"/>
                <a:sym typeface="Lato Light"/>
              </a:defRPr>
            </a:lvl5pPr>
            <a:lvl6pPr marL="0" lvl="5" indent="0" algn="r">
              <a:buClr>
                <a:schemeClr val="dk2"/>
              </a:buClr>
              <a:buSzPts val="1600"/>
              <a:buFont typeface="Lato Light"/>
              <a:buNone/>
              <a:defRPr sz="1600">
                <a:solidFill>
                  <a:schemeClr val="dk2"/>
                </a:solidFill>
                <a:latin typeface="Lato Light"/>
                <a:ea typeface="Lato Light"/>
                <a:cs typeface="Lato Light"/>
                <a:sym typeface="Lato Light"/>
              </a:defRPr>
            </a:lvl6pPr>
            <a:lvl7pPr marL="0" lvl="6" indent="0" algn="r">
              <a:buClr>
                <a:schemeClr val="dk2"/>
              </a:buClr>
              <a:buSzPts val="1600"/>
              <a:buFont typeface="Lato Light"/>
              <a:buNone/>
              <a:defRPr sz="1600">
                <a:solidFill>
                  <a:schemeClr val="dk2"/>
                </a:solidFill>
                <a:latin typeface="Lato Light"/>
                <a:ea typeface="Lato Light"/>
                <a:cs typeface="Lato Light"/>
                <a:sym typeface="Lato Light"/>
              </a:defRPr>
            </a:lvl7pPr>
            <a:lvl8pPr marL="0" lvl="7" indent="0" algn="r">
              <a:buClr>
                <a:schemeClr val="dk2"/>
              </a:buClr>
              <a:buSzPts val="1600"/>
              <a:buFont typeface="Lato Light"/>
              <a:buNone/>
              <a:defRPr sz="1600">
                <a:solidFill>
                  <a:schemeClr val="dk2"/>
                </a:solidFill>
                <a:latin typeface="Lato Light"/>
                <a:ea typeface="Lato Light"/>
                <a:cs typeface="Lato Light"/>
                <a:sym typeface="Lato Light"/>
              </a:defRPr>
            </a:lvl8pPr>
            <a:lvl9pPr marL="0" lvl="8" indent="0" algn="r">
              <a:buClr>
                <a:schemeClr val="dk2"/>
              </a:buClr>
              <a:buSzPts val="1600"/>
              <a:buFont typeface="Lato Light"/>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5"/>
        <p:cNvGrpSpPr/>
        <p:nvPr/>
      </p:nvGrpSpPr>
      <p:grpSpPr>
        <a:xfrm>
          <a:off x="0" y="0"/>
          <a:ext cx="0" cy="0"/>
          <a:chOff x="0" y="0"/>
          <a:chExt cx="0" cy="0"/>
        </a:xfrm>
      </p:grpSpPr>
      <p:sp>
        <p:nvSpPr>
          <p:cNvPr id="436" name="Google Shape;436;p77"/>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7" name="Google Shape;437;p77"/>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8" name="Google Shape;438;p77"/>
          <p:cNvSpPr/>
          <p:nvPr/>
        </p:nvSpPr>
        <p:spPr>
          <a:xfrm>
            <a:off x="290467" y="228333"/>
            <a:ext cx="1405600" cy="14056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9" name="Google Shape;439;p77"/>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0" name="Google Shape;440;p77"/>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1" name="Google Shape;441;p77"/>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2" name="Google Shape;442;p77"/>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3" name="Google Shape;443;p77"/>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4" name="Google Shape;444;p77"/>
          <p:cNvSpPr/>
          <p:nvPr/>
        </p:nvSpPr>
        <p:spPr>
          <a:xfrm>
            <a:off x="10792135" y="5298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5" name="Google Shape;445;p77"/>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6" name="Google Shape;446;p77"/>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7" name="Google Shape;447;p77"/>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8" name="Google Shape;448;p77"/>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9" name="Google Shape;449;p77"/>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450" name="Google Shape;450;p77"/>
          <p:cNvGrpSpPr/>
          <p:nvPr/>
        </p:nvGrpSpPr>
        <p:grpSpPr>
          <a:xfrm>
            <a:off x="10856501" y="5970098"/>
            <a:ext cx="678468" cy="638281"/>
            <a:chOff x="5972700" y="2330200"/>
            <a:chExt cx="411625" cy="387275"/>
          </a:xfrm>
        </p:grpSpPr>
        <p:sp>
          <p:nvSpPr>
            <p:cNvPr id="451" name="Google Shape;451;p7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2" name="Google Shape;452;p7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53" name="Google Shape;453;p77"/>
          <p:cNvGrpSpPr/>
          <p:nvPr/>
        </p:nvGrpSpPr>
        <p:grpSpPr>
          <a:xfrm>
            <a:off x="727496" y="509853"/>
            <a:ext cx="531544" cy="842560"/>
            <a:chOff x="6718575" y="2318625"/>
            <a:chExt cx="256950" cy="407375"/>
          </a:xfrm>
        </p:grpSpPr>
        <p:sp>
          <p:nvSpPr>
            <p:cNvPr id="454" name="Google Shape;454;p7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5" name="Google Shape;455;p7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6" name="Google Shape;456;p7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7" name="Google Shape;457;p7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8" name="Google Shape;458;p7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9" name="Google Shape;459;p7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0" name="Google Shape;460;p7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1" name="Google Shape;461;p7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62" name="Google Shape;462;p77"/>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600"/>
              <a:buFont typeface="Lato Light"/>
              <a:buNone/>
              <a:defRPr sz="1600">
                <a:solidFill>
                  <a:schemeClr val="dk2"/>
                </a:solidFill>
                <a:latin typeface="Lato Light"/>
                <a:ea typeface="Lato Light"/>
                <a:cs typeface="Lato Light"/>
                <a:sym typeface="Lato Light"/>
              </a:defRPr>
            </a:lvl1pPr>
            <a:lvl2pPr marL="0" lvl="1" indent="0" algn="r">
              <a:buClr>
                <a:schemeClr val="dk2"/>
              </a:buClr>
              <a:buSzPts val="1600"/>
              <a:buFont typeface="Lato Light"/>
              <a:buNone/>
              <a:defRPr sz="1600">
                <a:solidFill>
                  <a:schemeClr val="dk2"/>
                </a:solidFill>
                <a:latin typeface="Lato Light"/>
                <a:ea typeface="Lato Light"/>
                <a:cs typeface="Lato Light"/>
                <a:sym typeface="Lato Light"/>
              </a:defRPr>
            </a:lvl2pPr>
            <a:lvl3pPr marL="0" lvl="2" indent="0" algn="r">
              <a:buClr>
                <a:schemeClr val="dk2"/>
              </a:buClr>
              <a:buSzPts val="1600"/>
              <a:buFont typeface="Lato Light"/>
              <a:buNone/>
              <a:defRPr sz="1600">
                <a:solidFill>
                  <a:schemeClr val="dk2"/>
                </a:solidFill>
                <a:latin typeface="Lato Light"/>
                <a:ea typeface="Lato Light"/>
                <a:cs typeface="Lato Light"/>
                <a:sym typeface="Lato Light"/>
              </a:defRPr>
            </a:lvl3pPr>
            <a:lvl4pPr marL="0" lvl="3" indent="0" algn="r">
              <a:buClr>
                <a:schemeClr val="dk2"/>
              </a:buClr>
              <a:buSzPts val="1600"/>
              <a:buFont typeface="Lato Light"/>
              <a:buNone/>
              <a:defRPr sz="1600">
                <a:solidFill>
                  <a:schemeClr val="dk2"/>
                </a:solidFill>
                <a:latin typeface="Lato Light"/>
                <a:ea typeface="Lato Light"/>
                <a:cs typeface="Lato Light"/>
                <a:sym typeface="Lato Light"/>
              </a:defRPr>
            </a:lvl4pPr>
            <a:lvl5pPr marL="0" lvl="4" indent="0" algn="r">
              <a:buClr>
                <a:schemeClr val="dk2"/>
              </a:buClr>
              <a:buSzPts val="1600"/>
              <a:buFont typeface="Lato Light"/>
              <a:buNone/>
              <a:defRPr sz="1600">
                <a:solidFill>
                  <a:schemeClr val="dk2"/>
                </a:solidFill>
                <a:latin typeface="Lato Light"/>
                <a:ea typeface="Lato Light"/>
                <a:cs typeface="Lato Light"/>
                <a:sym typeface="Lato Light"/>
              </a:defRPr>
            </a:lvl5pPr>
            <a:lvl6pPr marL="0" lvl="5" indent="0" algn="r">
              <a:buClr>
                <a:schemeClr val="dk2"/>
              </a:buClr>
              <a:buSzPts val="1600"/>
              <a:buFont typeface="Lato Light"/>
              <a:buNone/>
              <a:defRPr sz="1600">
                <a:solidFill>
                  <a:schemeClr val="dk2"/>
                </a:solidFill>
                <a:latin typeface="Lato Light"/>
                <a:ea typeface="Lato Light"/>
                <a:cs typeface="Lato Light"/>
                <a:sym typeface="Lato Light"/>
              </a:defRPr>
            </a:lvl6pPr>
            <a:lvl7pPr marL="0" lvl="6" indent="0" algn="r">
              <a:buClr>
                <a:schemeClr val="dk2"/>
              </a:buClr>
              <a:buSzPts val="1600"/>
              <a:buFont typeface="Lato Light"/>
              <a:buNone/>
              <a:defRPr sz="1600">
                <a:solidFill>
                  <a:schemeClr val="dk2"/>
                </a:solidFill>
                <a:latin typeface="Lato Light"/>
                <a:ea typeface="Lato Light"/>
                <a:cs typeface="Lato Light"/>
                <a:sym typeface="Lato Light"/>
              </a:defRPr>
            </a:lvl7pPr>
            <a:lvl8pPr marL="0" lvl="7" indent="0" algn="r">
              <a:buClr>
                <a:schemeClr val="dk2"/>
              </a:buClr>
              <a:buSzPts val="1600"/>
              <a:buFont typeface="Lato Light"/>
              <a:buNone/>
              <a:defRPr sz="1600">
                <a:solidFill>
                  <a:schemeClr val="dk2"/>
                </a:solidFill>
                <a:latin typeface="Lato Light"/>
                <a:ea typeface="Lato Light"/>
                <a:cs typeface="Lato Light"/>
                <a:sym typeface="Lato Light"/>
              </a:defRPr>
            </a:lvl8pPr>
            <a:lvl9pPr marL="0" lvl="8" indent="0" algn="r">
              <a:buClr>
                <a:schemeClr val="dk2"/>
              </a:buClr>
              <a:buSzPts val="1600"/>
              <a:buFont typeface="Lato Light"/>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463"/>
        <p:cNvGrpSpPr/>
        <p:nvPr/>
      </p:nvGrpSpPr>
      <p:grpSpPr>
        <a:xfrm>
          <a:off x="0" y="0"/>
          <a:ext cx="0" cy="0"/>
          <a:chOff x="0" y="0"/>
          <a:chExt cx="0" cy="0"/>
        </a:xfrm>
      </p:grpSpPr>
      <p:sp>
        <p:nvSpPr>
          <p:cNvPr id="464" name="Google Shape;464;p78"/>
          <p:cNvSpPr/>
          <p:nvPr/>
        </p:nvSpPr>
        <p:spPr>
          <a:xfrm>
            <a:off x="0" y="0"/>
            <a:ext cx="12192000" cy="6876400"/>
          </a:xfrm>
          <a:prstGeom prst="frame">
            <a:avLst>
              <a:gd name="adj1" fmla="val 7929"/>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5" name="Google Shape;465;p78"/>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6" name="Google Shape;466;p78"/>
          <p:cNvSpPr/>
          <p:nvPr/>
        </p:nvSpPr>
        <p:spPr>
          <a:xfrm>
            <a:off x="290467" y="228333"/>
            <a:ext cx="1405600" cy="1405600"/>
          </a:xfrm>
          <a:prstGeom prst="ellipse">
            <a:avLst/>
          </a:prstGeom>
          <a:solidFill>
            <a:srgbClr val="FFB600">
              <a:alpha val="7960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7" name="Google Shape;467;p78"/>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8" name="Google Shape;468;p78"/>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9" name="Google Shape;469;p78"/>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0" name="Google Shape;470;p78"/>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1" name="Google Shape;471;p78"/>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2" name="Google Shape;472;p78"/>
          <p:cNvSpPr/>
          <p:nvPr/>
        </p:nvSpPr>
        <p:spPr>
          <a:xfrm>
            <a:off x="10792135" y="5298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3" name="Google Shape;473;p78"/>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4" name="Google Shape;474;p78"/>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5" name="Google Shape;475;p78"/>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6" name="Google Shape;476;p78"/>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7" name="Google Shape;477;p78"/>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478" name="Google Shape;478;p78"/>
          <p:cNvGrpSpPr/>
          <p:nvPr/>
        </p:nvGrpSpPr>
        <p:grpSpPr>
          <a:xfrm>
            <a:off x="10856501" y="5970098"/>
            <a:ext cx="678468" cy="638281"/>
            <a:chOff x="5972700" y="2330200"/>
            <a:chExt cx="411625" cy="387275"/>
          </a:xfrm>
        </p:grpSpPr>
        <p:sp>
          <p:nvSpPr>
            <p:cNvPr id="479" name="Google Shape;479;p7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0" name="Google Shape;480;p7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81" name="Google Shape;481;p78"/>
          <p:cNvGrpSpPr/>
          <p:nvPr/>
        </p:nvGrpSpPr>
        <p:grpSpPr>
          <a:xfrm>
            <a:off x="727496" y="509853"/>
            <a:ext cx="531544" cy="842560"/>
            <a:chOff x="6718575" y="2318625"/>
            <a:chExt cx="256950" cy="407375"/>
          </a:xfrm>
        </p:grpSpPr>
        <p:sp>
          <p:nvSpPr>
            <p:cNvPr id="482" name="Google Shape;482;p7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3" name="Google Shape;483;p7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4" name="Google Shape;484;p7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5" name="Google Shape;485;p7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6" name="Google Shape;486;p7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7" name="Google Shape;487;p7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8" name="Google Shape;488;p7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9" name="Google Shape;489;p7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90" name="Google Shape;490;p78"/>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600"/>
              <a:buFont typeface="Lato Light"/>
              <a:buNone/>
              <a:defRPr sz="1600">
                <a:solidFill>
                  <a:schemeClr val="dk2"/>
                </a:solidFill>
                <a:latin typeface="Lato Light"/>
                <a:ea typeface="Lato Light"/>
                <a:cs typeface="Lato Light"/>
                <a:sym typeface="Lato Light"/>
              </a:defRPr>
            </a:lvl1pPr>
            <a:lvl2pPr marL="0" lvl="1" indent="0" algn="r">
              <a:buClr>
                <a:schemeClr val="dk2"/>
              </a:buClr>
              <a:buSzPts val="1600"/>
              <a:buFont typeface="Lato Light"/>
              <a:buNone/>
              <a:defRPr sz="1600">
                <a:solidFill>
                  <a:schemeClr val="dk2"/>
                </a:solidFill>
                <a:latin typeface="Lato Light"/>
                <a:ea typeface="Lato Light"/>
                <a:cs typeface="Lato Light"/>
                <a:sym typeface="Lato Light"/>
              </a:defRPr>
            </a:lvl2pPr>
            <a:lvl3pPr marL="0" lvl="2" indent="0" algn="r">
              <a:buClr>
                <a:schemeClr val="dk2"/>
              </a:buClr>
              <a:buSzPts val="1600"/>
              <a:buFont typeface="Lato Light"/>
              <a:buNone/>
              <a:defRPr sz="1600">
                <a:solidFill>
                  <a:schemeClr val="dk2"/>
                </a:solidFill>
                <a:latin typeface="Lato Light"/>
                <a:ea typeface="Lato Light"/>
                <a:cs typeface="Lato Light"/>
                <a:sym typeface="Lato Light"/>
              </a:defRPr>
            </a:lvl3pPr>
            <a:lvl4pPr marL="0" lvl="3" indent="0" algn="r">
              <a:buClr>
                <a:schemeClr val="dk2"/>
              </a:buClr>
              <a:buSzPts val="1600"/>
              <a:buFont typeface="Lato Light"/>
              <a:buNone/>
              <a:defRPr sz="1600">
                <a:solidFill>
                  <a:schemeClr val="dk2"/>
                </a:solidFill>
                <a:latin typeface="Lato Light"/>
                <a:ea typeface="Lato Light"/>
                <a:cs typeface="Lato Light"/>
                <a:sym typeface="Lato Light"/>
              </a:defRPr>
            </a:lvl4pPr>
            <a:lvl5pPr marL="0" lvl="4" indent="0" algn="r">
              <a:buClr>
                <a:schemeClr val="dk2"/>
              </a:buClr>
              <a:buSzPts val="1600"/>
              <a:buFont typeface="Lato Light"/>
              <a:buNone/>
              <a:defRPr sz="1600">
                <a:solidFill>
                  <a:schemeClr val="dk2"/>
                </a:solidFill>
                <a:latin typeface="Lato Light"/>
                <a:ea typeface="Lato Light"/>
                <a:cs typeface="Lato Light"/>
                <a:sym typeface="Lato Light"/>
              </a:defRPr>
            </a:lvl5pPr>
            <a:lvl6pPr marL="0" lvl="5" indent="0" algn="r">
              <a:buClr>
                <a:schemeClr val="dk2"/>
              </a:buClr>
              <a:buSzPts val="1600"/>
              <a:buFont typeface="Lato Light"/>
              <a:buNone/>
              <a:defRPr sz="1600">
                <a:solidFill>
                  <a:schemeClr val="dk2"/>
                </a:solidFill>
                <a:latin typeface="Lato Light"/>
                <a:ea typeface="Lato Light"/>
                <a:cs typeface="Lato Light"/>
                <a:sym typeface="Lato Light"/>
              </a:defRPr>
            </a:lvl6pPr>
            <a:lvl7pPr marL="0" lvl="6" indent="0" algn="r">
              <a:buClr>
                <a:schemeClr val="dk2"/>
              </a:buClr>
              <a:buSzPts val="1600"/>
              <a:buFont typeface="Lato Light"/>
              <a:buNone/>
              <a:defRPr sz="1600">
                <a:solidFill>
                  <a:schemeClr val="dk2"/>
                </a:solidFill>
                <a:latin typeface="Lato Light"/>
                <a:ea typeface="Lato Light"/>
                <a:cs typeface="Lato Light"/>
                <a:sym typeface="Lato Light"/>
              </a:defRPr>
            </a:lvl7pPr>
            <a:lvl8pPr marL="0" lvl="7" indent="0" algn="r">
              <a:buClr>
                <a:schemeClr val="dk2"/>
              </a:buClr>
              <a:buSzPts val="1600"/>
              <a:buFont typeface="Lato Light"/>
              <a:buNone/>
              <a:defRPr sz="1600">
                <a:solidFill>
                  <a:schemeClr val="dk2"/>
                </a:solidFill>
                <a:latin typeface="Lato Light"/>
                <a:ea typeface="Lato Light"/>
                <a:cs typeface="Lato Light"/>
                <a:sym typeface="Lato Light"/>
              </a:defRPr>
            </a:lvl8pPr>
            <a:lvl9pPr marL="0" lvl="8" indent="0" algn="r">
              <a:buClr>
                <a:schemeClr val="dk2"/>
              </a:buClr>
              <a:buSzPts val="1600"/>
              <a:buFont typeface="Lato Light"/>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491"/>
        <p:cNvGrpSpPr/>
        <p:nvPr/>
      </p:nvGrpSpPr>
      <p:grpSpPr>
        <a:xfrm>
          <a:off x="0" y="0"/>
          <a:ext cx="0" cy="0"/>
          <a:chOff x="0" y="0"/>
          <a:chExt cx="0" cy="0"/>
        </a:xfrm>
      </p:grpSpPr>
      <p:sp>
        <p:nvSpPr>
          <p:cNvPr id="492" name="Google Shape;492;p79"/>
          <p:cNvSpPr/>
          <p:nvPr/>
        </p:nvSpPr>
        <p:spPr>
          <a:xfrm>
            <a:off x="542867" y="542767"/>
            <a:ext cx="11106400" cy="5772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3" name="Google Shape;493;p79"/>
          <p:cNvSpPr/>
          <p:nvPr/>
        </p:nvSpPr>
        <p:spPr>
          <a:xfrm>
            <a:off x="-156367" y="1129676"/>
            <a:ext cx="807200" cy="8072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4" name="Google Shape;494;p79"/>
          <p:cNvSpPr/>
          <p:nvPr/>
        </p:nvSpPr>
        <p:spPr>
          <a:xfrm>
            <a:off x="290467" y="228333"/>
            <a:ext cx="1405600" cy="14056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5" name="Google Shape;495;p79"/>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6" name="Google Shape;496;p79"/>
          <p:cNvSpPr/>
          <p:nvPr/>
        </p:nvSpPr>
        <p:spPr>
          <a:xfrm>
            <a:off x="1862967" y="450019"/>
            <a:ext cx="182400" cy="1824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7" name="Google Shape;497;p79"/>
          <p:cNvSpPr/>
          <p:nvPr/>
        </p:nvSpPr>
        <p:spPr>
          <a:xfrm>
            <a:off x="650837" y="177931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8" name="Google Shape;498;p79"/>
          <p:cNvSpPr/>
          <p:nvPr/>
        </p:nvSpPr>
        <p:spPr>
          <a:xfrm>
            <a:off x="10463933" y="5557439"/>
            <a:ext cx="1463600" cy="1463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9" name="Google Shape;499;p79"/>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0" name="Google Shape;500;p79"/>
          <p:cNvSpPr/>
          <p:nvPr/>
        </p:nvSpPr>
        <p:spPr>
          <a:xfrm>
            <a:off x="10792135" y="5298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1" name="Google Shape;501;p79"/>
          <p:cNvSpPr/>
          <p:nvPr/>
        </p:nvSpPr>
        <p:spPr>
          <a:xfrm>
            <a:off x="11496065" y="5163513"/>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2" name="Google Shape;502;p79"/>
          <p:cNvSpPr/>
          <p:nvPr/>
        </p:nvSpPr>
        <p:spPr>
          <a:xfrm>
            <a:off x="10066696" y="64022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3" name="Google Shape;503;p79"/>
          <p:cNvSpPr/>
          <p:nvPr/>
        </p:nvSpPr>
        <p:spPr>
          <a:xfrm>
            <a:off x="9767548" y="6232889"/>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4" name="Google Shape;504;p79"/>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5" name="Google Shape;505;p79"/>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506" name="Google Shape;506;p79"/>
          <p:cNvGrpSpPr/>
          <p:nvPr/>
        </p:nvGrpSpPr>
        <p:grpSpPr>
          <a:xfrm>
            <a:off x="10856501" y="5970098"/>
            <a:ext cx="678468" cy="638281"/>
            <a:chOff x="5972700" y="2330200"/>
            <a:chExt cx="411625" cy="387275"/>
          </a:xfrm>
        </p:grpSpPr>
        <p:sp>
          <p:nvSpPr>
            <p:cNvPr id="507" name="Google Shape;507;p7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8" name="Google Shape;508;p7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509" name="Google Shape;509;p79"/>
          <p:cNvGrpSpPr/>
          <p:nvPr/>
        </p:nvGrpSpPr>
        <p:grpSpPr>
          <a:xfrm>
            <a:off x="727496" y="509853"/>
            <a:ext cx="531544" cy="842560"/>
            <a:chOff x="6718575" y="2318625"/>
            <a:chExt cx="256950" cy="407375"/>
          </a:xfrm>
        </p:grpSpPr>
        <p:sp>
          <p:nvSpPr>
            <p:cNvPr id="510" name="Google Shape;510;p7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1" name="Google Shape;511;p7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2" name="Google Shape;512;p7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3" name="Google Shape;513;p7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4" name="Google Shape;514;p7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5" name="Google Shape;515;p7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6" name="Google Shape;516;p7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7" name="Google Shape;517;p7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18" name="Google Shape;518;p79"/>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FFFFFF"/>
              </a:buClr>
              <a:buSzPts val="1600"/>
              <a:buFont typeface="Lato Light"/>
              <a:buNone/>
              <a:defRPr sz="1600">
                <a:solidFill>
                  <a:srgbClr val="FFFFFF"/>
                </a:solidFill>
                <a:latin typeface="Lato Light"/>
                <a:ea typeface="Lato Light"/>
                <a:cs typeface="Lato Light"/>
                <a:sym typeface="Lato Light"/>
              </a:defRPr>
            </a:lvl1pPr>
            <a:lvl2pPr marL="0" lvl="1" indent="0" algn="r">
              <a:buClr>
                <a:srgbClr val="FFFFFF"/>
              </a:buClr>
              <a:buSzPts val="1600"/>
              <a:buFont typeface="Lato Light"/>
              <a:buNone/>
              <a:defRPr sz="1600">
                <a:solidFill>
                  <a:srgbClr val="FFFFFF"/>
                </a:solidFill>
                <a:latin typeface="Lato Light"/>
                <a:ea typeface="Lato Light"/>
                <a:cs typeface="Lato Light"/>
                <a:sym typeface="Lato Light"/>
              </a:defRPr>
            </a:lvl2pPr>
            <a:lvl3pPr marL="0" lvl="2" indent="0" algn="r">
              <a:buClr>
                <a:srgbClr val="FFFFFF"/>
              </a:buClr>
              <a:buSzPts val="1600"/>
              <a:buFont typeface="Lato Light"/>
              <a:buNone/>
              <a:defRPr sz="1600">
                <a:solidFill>
                  <a:srgbClr val="FFFFFF"/>
                </a:solidFill>
                <a:latin typeface="Lato Light"/>
                <a:ea typeface="Lato Light"/>
                <a:cs typeface="Lato Light"/>
                <a:sym typeface="Lato Light"/>
              </a:defRPr>
            </a:lvl3pPr>
            <a:lvl4pPr marL="0" lvl="3" indent="0" algn="r">
              <a:buClr>
                <a:srgbClr val="FFFFFF"/>
              </a:buClr>
              <a:buSzPts val="1600"/>
              <a:buFont typeface="Lato Light"/>
              <a:buNone/>
              <a:defRPr sz="1600">
                <a:solidFill>
                  <a:srgbClr val="FFFFFF"/>
                </a:solidFill>
                <a:latin typeface="Lato Light"/>
                <a:ea typeface="Lato Light"/>
                <a:cs typeface="Lato Light"/>
                <a:sym typeface="Lato Light"/>
              </a:defRPr>
            </a:lvl4pPr>
            <a:lvl5pPr marL="0" lvl="4" indent="0" algn="r">
              <a:buClr>
                <a:srgbClr val="FFFFFF"/>
              </a:buClr>
              <a:buSzPts val="1600"/>
              <a:buFont typeface="Lato Light"/>
              <a:buNone/>
              <a:defRPr sz="1600">
                <a:solidFill>
                  <a:srgbClr val="FFFFFF"/>
                </a:solidFill>
                <a:latin typeface="Lato Light"/>
                <a:ea typeface="Lato Light"/>
                <a:cs typeface="Lato Light"/>
                <a:sym typeface="Lato Light"/>
              </a:defRPr>
            </a:lvl5pPr>
            <a:lvl6pPr marL="0" lvl="5" indent="0" algn="r">
              <a:buClr>
                <a:srgbClr val="FFFFFF"/>
              </a:buClr>
              <a:buSzPts val="1600"/>
              <a:buFont typeface="Lato Light"/>
              <a:buNone/>
              <a:defRPr sz="1600">
                <a:solidFill>
                  <a:srgbClr val="FFFFFF"/>
                </a:solidFill>
                <a:latin typeface="Lato Light"/>
                <a:ea typeface="Lato Light"/>
                <a:cs typeface="Lato Light"/>
                <a:sym typeface="Lato Light"/>
              </a:defRPr>
            </a:lvl6pPr>
            <a:lvl7pPr marL="0" lvl="6" indent="0" algn="r">
              <a:buClr>
                <a:srgbClr val="FFFFFF"/>
              </a:buClr>
              <a:buSzPts val="1600"/>
              <a:buFont typeface="Lato Light"/>
              <a:buNone/>
              <a:defRPr sz="1600">
                <a:solidFill>
                  <a:srgbClr val="FFFFFF"/>
                </a:solidFill>
                <a:latin typeface="Lato Light"/>
                <a:ea typeface="Lato Light"/>
                <a:cs typeface="Lato Light"/>
                <a:sym typeface="Lato Light"/>
              </a:defRPr>
            </a:lvl7pPr>
            <a:lvl8pPr marL="0" lvl="7" indent="0" algn="r">
              <a:buClr>
                <a:srgbClr val="FFFFFF"/>
              </a:buClr>
              <a:buSzPts val="1600"/>
              <a:buFont typeface="Lato Light"/>
              <a:buNone/>
              <a:defRPr sz="1600">
                <a:solidFill>
                  <a:srgbClr val="FFFFFF"/>
                </a:solidFill>
                <a:latin typeface="Lato Light"/>
                <a:ea typeface="Lato Light"/>
                <a:cs typeface="Lato Light"/>
                <a:sym typeface="Lato Light"/>
              </a:defRPr>
            </a:lvl8pPr>
            <a:lvl9pPr marL="0" lvl="8" indent="0" algn="r">
              <a:buClr>
                <a:srgbClr val="FFFFFF"/>
              </a:buClr>
              <a:buSzPts val="1600"/>
              <a:buFont typeface="Lato Light"/>
              <a:buNone/>
              <a:defRPr sz="16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519"/>
        <p:cNvGrpSpPr/>
        <p:nvPr/>
      </p:nvGrpSpPr>
      <p:grpSpPr>
        <a:xfrm>
          <a:off x="0" y="0"/>
          <a:ext cx="0" cy="0"/>
          <a:chOff x="0" y="0"/>
          <a:chExt cx="0" cy="0"/>
        </a:xfrm>
      </p:grpSpPr>
      <p:sp>
        <p:nvSpPr>
          <p:cNvPr id="520" name="Google Shape;520;p80"/>
          <p:cNvSpPr/>
          <p:nvPr/>
        </p:nvSpPr>
        <p:spPr>
          <a:xfrm>
            <a:off x="542867" y="542767"/>
            <a:ext cx="11106400" cy="57724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1" name="Google Shape;521;p80"/>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2" name="Google Shape;522;p80"/>
          <p:cNvSpPr/>
          <p:nvPr/>
        </p:nvSpPr>
        <p:spPr>
          <a:xfrm>
            <a:off x="290467" y="228333"/>
            <a:ext cx="1405600" cy="14056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3" name="Google Shape;523;p80"/>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4" name="Google Shape;524;p80"/>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5" name="Google Shape;525;p80"/>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6" name="Google Shape;526;p80"/>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7" name="Google Shape;527;p80"/>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8" name="Google Shape;528;p80"/>
          <p:cNvSpPr/>
          <p:nvPr/>
        </p:nvSpPr>
        <p:spPr>
          <a:xfrm>
            <a:off x="10792135" y="5298587"/>
            <a:ext cx="551200" cy="551200"/>
          </a:xfrm>
          <a:prstGeom prst="ellipse">
            <a:avLst/>
          </a:prstGeom>
          <a:solidFill>
            <a:srgbClr val="FC4540">
              <a:alpha val="78823"/>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9" name="Google Shape;529;p80"/>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0" name="Google Shape;530;p80"/>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1" name="Google Shape;531;p80"/>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2" name="Google Shape;532;p80"/>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3" name="Google Shape;533;p80"/>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534" name="Google Shape;534;p80"/>
          <p:cNvGrpSpPr/>
          <p:nvPr/>
        </p:nvGrpSpPr>
        <p:grpSpPr>
          <a:xfrm>
            <a:off x="10856501" y="5970098"/>
            <a:ext cx="678468" cy="638281"/>
            <a:chOff x="5972700" y="2330200"/>
            <a:chExt cx="411625" cy="387275"/>
          </a:xfrm>
        </p:grpSpPr>
        <p:sp>
          <p:nvSpPr>
            <p:cNvPr id="535" name="Google Shape;535;p8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6" name="Google Shape;536;p8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537" name="Google Shape;537;p80"/>
          <p:cNvGrpSpPr/>
          <p:nvPr/>
        </p:nvGrpSpPr>
        <p:grpSpPr>
          <a:xfrm>
            <a:off x="727496" y="509853"/>
            <a:ext cx="531544" cy="842560"/>
            <a:chOff x="6718575" y="2318625"/>
            <a:chExt cx="256950" cy="407375"/>
          </a:xfrm>
        </p:grpSpPr>
        <p:sp>
          <p:nvSpPr>
            <p:cNvPr id="538" name="Google Shape;538;p8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9" name="Google Shape;539;p8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0" name="Google Shape;540;p8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1" name="Google Shape;541;p8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2" name="Google Shape;542;p8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3" name="Google Shape;543;p8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4" name="Google Shape;544;p8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5" name="Google Shape;545;p8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46" name="Google Shape;546;p80"/>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FFFFFF"/>
              </a:buClr>
              <a:buSzPts val="1600"/>
              <a:buFont typeface="Lato Light"/>
              <a:buNone/>
              <a:defRPr sz="1600">
                <a:solidFill>
                  <a:srgbClr val="FFFFFF"/>
                </a:solidFill>
                <a:latin typeface="Lato Light"/>
                <a:ea typeface="Lato Light"/>
                <a:cs typeface="Lato Light"/>
                <a:sym typeface="Lato Light"/>
              </a:defRPr>
            </a:lvl1pPr>
            <a:lvl2pPr marL="0" lvl="1" indent="0" algn="r">
              <a:buClr>
                <a:srgbClr val="FFFFFF"/>
              </a:buClr>
              <a:buSzPts val="1600"/>
              <a:buFont typeface="Lato Light"/>
              <a:buNone/>
              <a:defRPr sz="1600">
                <a:solidFill>
                  <a:srgbClr val="FFFFFF"/>
                </a:solidFill>
                <a:latin typeface="Lato Light"/>
                <a:ea typeface="Lato Light"/>
                <a:cs typeface="Lato Light"/>
                <a:sym typeface="Lato Light"/>
              </a:defRPr>
            </a:lvl2pPr>
            <a:lvl3pPr marL="0" lvl="2" indent="0" algn="r">
              <a:buClr>
                <a:srgbClr val="FFFFFF"/>
              </a:buClr>
              <a:buSzPts val="1600"/>
              <a:buFont typeface="Lato Light"/>
              <a:buNone/>
              <a:defRPr sz="1600">
                <a:solidFill>
                  <a:srgbClr val="FFFFFF"/>
                </a:solidFill>
                <a:latin typeface="Lato Light"/>
                <a:ea typeface="Lato Light"/>
                <a:cs typeface="Lato Light"/>
                <a:sym typeface="Lato Light"/>
              </a:defRPr>
            </a:lvl3pPr>
            <a:lvl4pPr marL="0" lvl="3" indent="0" algn="r">
              <a:buClr>
                <a:srgbClr val="FFFFFF"/>
              </a:buClr>
              <a:buSzPts val="1600"/>
              <a:buFont typeface="Lato Light"/>
              <a:buNone/>
              <a:defRPr sz="1600">
                <a:solidFill>
                  <a:srgbClr val="FFFFFF"/>
                </a:solidFill>
                <a:latin typeface="Lato Light"/>
                <a:ea typeface="Lato Light"/>
                <a:cs typeface="Lato Light"/>
                <a:sym typeface="Lato Light"/>
              </a:defRPr>
            </a:lvl4pPr>
            <a:lvl5pPr marL="0" lvl="4" indent="0" algn="r">
              <a:buClr>
                <a:srgbClr val="FFFFFF"/>
              </a:buClr>
              <a:buSzPts val="1600"/>
              <a:buFont typeface="Lato Light"/>
              <a:buNone/>
              <a:defRPr sz="1600">
                <a:solidFill>
                  <a:srgbClr val="FFFFFF"/>
                </a:solidFill>
                <a:latin typeface="Lato Light"/>
                <a:ea typeface="Lato Light"/>
                <a:cs typeface="Lato Light"/>
                <a:sym typeface="Lato Light"/>
              </a:defRPr>
            </a:lvl5pPr>
            <a:lvl6pPr marL="0" lvl="5" indent="0" algn="r">
              <a:buClr>
                <a:srgbClr val="FFFFFF"/>
              </a:buClr>
              <a:buSzPts val="1600"/>
              <a:buFont typeface="Lato Light"/>
              <a:buNone/>
              <a:defRPr sz="1600">
                <a:solidFill>
                  <a:srgbClr val="FFFFFF"/>
                </a:solidFill>
                <a:latin typeface="Lato Light"/>
                <a:ea typeface="Lato Light"/>
                <a:cs typeface="Lato Light"/>
                <a:sym typeface="Lato Light"/>
              </a:defRPr>
            </a:lvl6pPr>
            <a:lvl7pPr marL="0" lvl="6" indent="0" algn="r">
              <a:buClr>
                <a:srgbClr val="FFFFFF"/>
              </a:buClr>
              <a:buSzPts val="1600"/>
              <a:buFont typeface="Lato Light"/>
              <a:buNone/>
              <a:defRPr sz="1600">
                <a:solidFill>
                  <a:srgbClr val="FFFFFF"/>
                </a:solidFill>
                <a:latin typeface="Lato Light"/>
                <a:ea typeface="Lato Light"/>
                <a:cs typeface="Lato Light"/>
                <a:sym typeface="Lato Light"/>
              </a:defRPr>
            </a:lvl7pPr>
            <a:lvl8pPr marL="0" lvl="7" indent="0" algn="r">
              <a:buClr>
                <a:srgbClr val="FFFFFF"/>
              </a:buClr>
              <a:buSzPts val="1600"/>
              <a:buFont typeface="Lato Light"/>
              <a:buNone/>
              <a:defRPr sz="1600">
                <a:solidFill>
                  <a:srgbClr val="FFFFFF"/>
                </a:solidFill>
                <a:latin typeface="Lato Light"/>
                <a:ea typeface="Lato Light"/>
                <a:cs typeface="Lato Light"/>
                <a:sym typeface="Lato Light"/>
              </a:defRPr>
            </a:lvl8pPr>
            <a:lvl9pPr marL="0" lvl="8" indent="0" algn="r">
              <a:buClr>
                <a:srgbClr val="FFFFFF"/>
              </a:buClr>
              <a:buSzPts val="1600"/>
              <a:buFont typeface="Lato Light"/>
              <a:buNone/>
              <a:defRPr sz="16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547"/>
        <p:cNvGrpSpPr/>
        <p:nvPr/>
      </p:nvGrpSpPr>
      <p:grpSpPr>
        <a:xfrm>
          <a:off x="0" y="0"/>
          <a:ext cx="0" cy="0"/>
          <a:chOff x="0" y="0"/>
          <a:chExt cx="0" cy="0"/>
        </a:xfrm>
      </p:grpSpPr>
      <p:sp>
        <p:nvSpPr>
          <p:cNvPr id="548" name="Google Shape;548;p81"/>
          <p:cNvSpPr/>
          <p:nvPr/>
        </p:nvSpPr>
        <p:spPr>
          <a:xfrm>
            <a:off x="542867" y="542767"/>
            <a:ext cx="11106400" cy="57724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9" name="Google Shape;549;p81"/>
          <p:cNvSpPr/>
          <p:nvPr/>
        </p:nvSpPr>
        <p:spPr>
          <a:xfrm>
            <a:off x="290467" y="228333"/>
            <a:ext cx="1405600" cy="14056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0" name="Google Shape;550;p81"/>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1" name="Google Shape;551;p81"/>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2" name="Google Shape;552;p81"/>
          <p:cNvSpPr/>
          <p:nvPr/>
        </p:nvSpPr>
        <p:spPr>
          <a:xfrm>
            <a:off x="650837" y="177931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3" name="Google Shape;553;p81"/>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4" name="Google Shape;554;p81"/>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5" name="Google Shape;555;p81"/>
          <p:cNvSpPr/>
          <p:nvPr/>
        </p:nvSpPr>
        <p:spPr>
          <a:xfrm>
            <a:off x="10792135" y="5298587"/>
            <a:ext cx="551200" cy="551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6" name="Google Shape;556;p81"/>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7" name="Google Shape;557;p81"/>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8" name="Google Shape;558;p81"/>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9" name="Google Shape;559;p81"/>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0" name="Google Shape;560;p81"/>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561" name="Google Shape;561;p81"/>
          <p:cNvGrpSpPr/>
          <p:nvPr/>
        </p:nvGrpSpPr>
        <p:grpSpPr>
          <a:xfrm>
            <a:off x="10856501" y="5970098"/>
            <a:ext cx="678468" cy="638281"/>
            <a:chOff x="5972700" y="2330200"/>
            <a:chExt cx="411625" cy="387275"/>
          </a:xfrm>
        </p:grpSpPr>
        <p:sp>
          <p:nvSpPr>
            <p:cNvPr id="562" name="Google Shape;562;p8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3" name="Google Shape;563;p8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564" name="Google Shape;564;p81"/>
          <p:cNvGrpSpPr/>
          <p:nvPr/>
        </p:nvGrpSpPr>
        <p:grpSpPr>
          <a:xfrm>
            <a:off x="727496" y="509853"/>
            <a:ext cx="531544" cy="842560"/>
            <a:chOff x="6718575" y="2318625"/>
            <a:chExt cx="256950" cy="407375"/>
          </a:xfrm>
        </p:grpSpPr>
        <p:sp>
          <p:nvSpPr>
            <p:cNvPr id="565" name="Google Shape;565;p8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6" name="Google Shape;566;p8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7" name="Google Shape;567;p8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8" name="Google Shape;568;p8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9" name="Google Shape;569;p8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0" name="Google Shape;570;p8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1" name="Google Shape;571;p8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2" name="Google Shape;572;p8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73" name="Google Shape;573;p81"/>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4" name="Google Shape;574;p81"/>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FFFFFF"/>
              </a:buClr>
              <a:buSzPts val="1600"/>
              <a:buFont typeface="Lato Light"/>
              <a:buNone/>
              <a:defRPr sz="1600">
                <a:solidFill>
                  <a:srgbClr val="FFFFFF"/>
                </a:solidFill>
                <a:latin typeface="Lato Light"/>
                <a:ea typeface="Lato Light"/>
                <a:cs typeface="Lato Light"/>
                <a:sym typeface="Lato Light"/>
              </a:defRPr>
            </a:lvl1pPr>
            <a:lvl2pPr marL="0" lvl="1" indent="0" algn="r">
              <a:buClr>
                <a:srgbClr val="FFFFFF"/>
              </a:buClr>
              <a:buSzPts val="1600"/>
              <a:buFont typeface="Lato Light"/>
              <a:buNone/>
              <a:defRPr sz="1600">
                <a:solidFill>
                  <a:srgbClr val="FFFFFF"/>
                </a:solidFill>
                <a:latin typeface="Lato Light"/>
                <a:ea typeface="Lato Light"/>
                <a:cs typeface="Lato Light"/>
                <a:sym typeface="Lato Light"/>
              </a:defRPr>
            </a:lvl2pPr>
            <a:lvl3pPr marL="0" lvl="2" indent="0" algn="r">
              <a:buClr>
                <a:srgbClr val="FFFFFF"/>
              </a:buClr>
              <a:buSzPts val="1600"/>
              <a:buFont typeface="Lato Light"/>
              <a:buNone/>
              <a:defRPr sz="1600">
                <a:solidFill>
                  <a:srgbClr val="FFFFFF"/>
                </a:solidFill>
                <a:latin typeface="Lato Light"/>
                <a:ea typeface="Lato Light"/>
                <a:cs typeface="Lato Light"/>
                <a:sym typeface="Lato Light"/>
              </a:defRPr>
            </a:lvl3pPr>
            <a:lvl4pPr marL="0" lvl="3" indent="0" algn="r">
              <a:buClr>
                <a:srgbClr val="FFFFFF"/>
              </a:buClr>
              <a:buSzPts val="1600"/>
              <a:buFont typeface="Lato Light"/>
              <a:buNone/>
              <a:defRPr sz="1600">
                <a:solidFill>
                  <a:srgbClr val="FFFFFF"/>
                </a:solidFill>
                <a:latin typeface="Lato Light"/>
                <a:ea typeface="Lato Light"/>
                <a:cs typeface="Lato Light"/>
                <a:sym typeface="Lato Light"/>
              </a:defRPr>
            </a:lvl4pPr>
            <a:lvl5pPr marL="0" lvl="4" indent="0" algn="r">
              <a:buClr>
                <a:srgbClr val="FFFFFF"/>
              </a:buClr>
              <a:buSzPts val="1600"/>
              <a:buFont typeface="Lato Light"/>
              <a:buNone/>
              <a:defRPr sz="1600">
                <a:solidFill>
                  <a:srgbClr val="FFFFFF"/>
                </a:solidFill>
                <a:latin typeface="Lato Light"/>
                <a:ea typeface="Lato Light"/>
                <a:cs typeface="Lato Light"/>
                <a:sym typeface="Lato Light"/>
              </a:defRPr>
            </a:lvl5pPr>
            <a:lvl6pPr marL="0" lvl="5" indent="0" algn="r">
              <a:buClr>
                <a:srgbClr val="FFFFFF"/>
              </a:buClr>
              <a:buSzPts val="1600"/>
              <a:buFont typeface="Lato Light"/>
              <a:buNone/>
              <a:defRPr sz="1600">
                <a:solidFill>
                  <a:srgbClr val="FFFFFF"/>
                </a:solidFill>
                <a:latin typeface="Lato Light"/>
                <a:ea typeface="Lato Light"/>
                <a:cs typeface="Lato Light"/>
                <a:sym typeface="Lato Light"/>
              </a:defRPr>
            </a:lvl6pPr>
            <a:lvl7pPr marL="0" lvl="6" indent="0" algn="r">
              <a:buClr>
                <a:srgbClr val="FFFFFF"/>
              </a:buClr>
              <a:buSzPts val="1600"/>
              <a:buFont typeface="Lato Light"/>
              <a:buNone/>
              <a:defRPr sz="1600">
                <a:solidFill>
                  <a:srgbClr val="FFFFFF"/>
                </a:solidFill>
                <a:latin typeface="Lato Light"/>
                <a:ea typeface="Lato Light"/>
                <a:cs typeface="Lato Light"/>
                <a:sym typeface="Lato Light"/>
              </a:defRPr>
            </a:lvl7pPr>
            <a:lvl8pPr marL="0" lvl="7" indent="0" algn="r">
              <a:buClr>
                <a:srgbClr val="FFFFFF"/>
              </a:buClr>
              <a:buSzPts val="1600"/>
              <a:buFont typeface="Lato Light"/>
              <a:buNone/>
              <a:defRPr sz="1600">
                <a:solidFill>
                  <a:srgbClr val="FFFFFF"/>
                </a:solidFill>
                <a:latin typeface="Lato Light"/>
                <a:ea typeface="Lato Light"/>
                <a:cs typeface="Lato Light"/>
                <a:sym typeface="Lato Light"/>
              </a:defRPr>
            </a:lvl8pPr>
            <a:lvl9pPr marL="0" lvl="8" indent="0" algn="r">
              <a:buClr>
                <a:srgbClr val="FFFFFF"/>
              </a:buClr>
              <a:buSzPts val="1600"/>
              <a:buFont typeface="Lato Light"/>
              <a:buNone/>
              <a:defRPr sz="16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5"/>
        <p:cNvGrpSpPr/>
        <p:nvPr/>
      </p:nvGrpSpPr>
      <p:grpSpPr>
        <a:xfrm>
          <a:off x="0" y="0"/>
          <a:ext cx="0" cy="0"/>
          <a:chOff x="0" y="0"/>
          <a:chExt cx="0" cy="0"/>
        </a:xfrm>
      </p:grpSpPr>
      <p:sp>
        <p:nvSpPr>
          <p:cNvPr id="576" name="Google Shape;576;p82"/>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577" name="Google Shape;577;p82"/>
          <p:cNvSpPr txBox="1">
            <a:spLocks noGrp="1"/>
          </p:cNvSpPr>
          <p:nvPr>
            <p:ph type="body" idx="1"/>
          </p:nvPr>
        </p:nvSpPr>
        <p:spPr>
          <a:xfrm>
            <a:off x="3869167" y="1377867"/>
            <a:ext cx="7056400" cy="43564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a:lvl1pPr>
            <a:lvl2pPr marL="914400" lvl="1" indent="-355600" algn="l">
              <a:lnSpc>
                <a:spcPct val="100000"/>
              </a:lnSpc>
              <a:spcBef>
                <a:spcPts val="1000"/>
              </a:spcBef>
              <a:spcAft>
                <a:spcPts val="0"/>
              </a:spcAft>
              <a:buSzPts val="2000"/>
              <a:buChar char="◦"/>
              <a:defRPr/>
            </a:lvl2pPr>
            <a:lvl3pPr marL="1371600" lvl="2" indent="-355600" algn="l">
              <a:lnSpc>
                <a:spcPct val="100000"/>
              </a:lnSpc>
              <a:spcBef>
                <a:spcPts val="1000"/>
              </a:spcBef>
              <a:spcAft>
                <a:spcPts val="0"/>
              </a:spcAft>
              <a:buSzPts val="2000"/>
              <a:buChar char="◦"/>
              <a:defRPr/>
            </a:lvl3pPr>
            <a:lvl4pPr marL="1828800" lvl="3" indent="-355600" algn="l">
              <a:lnSpc>
                <a:spcPct val="100000"/>
              </a:lnSpc>
              <a:spcBef>
                <a:spcPts val="1000"/>
              </a:spcBef>
              <a:spcAft>
                <a:spcPts val="0"/>
              </a:spcAft>
              <a:buSzPts val="2000"/>
              <a:buChar char="◦"/>
              <a:defRPr/>
            </a:lvl4pPr>
            <a:lvl5pPr marL="2286000" lvl="4" indent="-355600" algn="l">
              <a:lnSpc>
                <a:spcPct val="100000"/>
              </a:lnSpc>
              <a:spcBef>
                <a:spcPts val="1000"/>
              </a:spcBef>
              <a:spcAft>
                <a:spcPts val="0"/>
              </a:spcAft>
              <a:buSzPts val="2000"/>
              <a:buChar char="◦"/>
              <a:defRPr/>
            </a:lvl5pPr>
            <a:lvl6pPr marL="2743200" lvl="5" indent="-355600" algn="l">
              <a:lnSpc>
                <a:spcPct val="100000"/>
              </a:lnSpc>
              <a:spcBef>
                <a:spcPts val="1000"/>
              </a:spcBef>
              <a:spcAft>
                <a:spcPts val="0"/>
              </a:spcAft>
              <a:buSzPts val="2000"/>
              <a:buChar char="◦"/>
              <a:defRPr/>
            </a:lvl6pPr>
            <a:lvl7pPr marL="3200400" lvl="6" indent="-355600" algn="l">
              <a:lnSpc>
                <a:spcPct val="100000"/>
              </a:lnSpc>
              <a:spcBef>
                <a:spcPts val="1000"/>
              </a:spcBef>
              <a:spcAft>
                <a:spcPts val="0"/>
              </a:spcAft>
              <a:buSzPts val="2000"/>
              <a:buChar char="◦"/>
              <a:defRPr/>
            </a:lvl7pPr>
            <a:lvl8pPr marL="3657600" lvl="7" indent="-355600" algn="l">
              <a:lnSpc>
                <a:spcPct val="100000"/>
              </a:lnSpc>
              <a:spcBef>
                <a:spcPts val="1000"/>
              </a:spcBef>
              <a:spcAft>
                <a:spcPts val="0"/>
              </a:spcAft>
              <a:buSzPts val="2000"/>
              <a:buChar char="◦"/>
              <a:defRPr/>
            </a:lvl8pPr>
            <a:lvl9pPr marL="4114800" lvl="8" indent="-355600" algn="l">
              <a:lnSpc>
                <a:spcPct val="100000"/>
              </a:lnSpc>
              <a:spcBef>
                <a:spcPts val="1000"/>
              </a:spcBef>
              <a:spcAft>
                <a:spcPts val="1000"/>
              </a:spcAft>
              <a:buSzPts val="2000"/>
              <a:buChar char="◦"/>
              <a:defRPr/>
            </a:lvl9pPr>
          </a:lstStyle>
          <a:p>
            <a:endParaRPr/>
          </a:p>
        </p:txBody>
      </p:sp>
      <p:sp>
        <p:nvSpPr>
          <p:cNvPr id="578" name="Google Shape;578;p8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u="sng">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9" name="Google Shape;579;p8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u="sng">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0" name="Google Shape;580;p82"/>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600"/>
              <a:buFont typeface="Lato Light"/>
              <a:buNone/>
              <a:defRPr sz="1600" u="sng">
                <a:solidFill>
                  <a:schemeClr val="dk2"/>
                </a:solidFill>
                <a:latin typeface="Lato Light"/>
                <a:ea typeface="Lato Light"/>
                <a:cs typeface="Lato Light"/>
                <a:sym typeface="Lato Light"/>
              </a:defRPr>
            </a:lvl1pPr>
            <a:lvl2pPr marL="0" lvl="1" indent="0" algn="r">
              <a:buClr>
                <a:schemeClr val="dk2"/>
              </a:buClr>
              <a:buSzPts val="1600"/>
              <a:buFont typeface="Lato Light"/>
              <a:buNone/>
              <a:defRPr sz="1600" u="sng">
                <a:solidFill>
                  <a:schemeClr val="dk2"/>
                </a:solidFill>
                <a:latin typeface="Lato Light"/>
                <a:ea typeface="Lato Light"/>
                <a:cs typeface="Lato Light"/>
                <a:sym typeface="Lato Light"/>
              </a:defRPr>
            </a:lvl2pPr>
            <a:lvl3pPr marL="0" lvl="2" indent="0" algn="r">
              <a:buClr>
                <a:schemeClr val="dk2"/>
              </a:buClr>
              <a:buSzPts val="1600"/>
              <a:buFont typeface="Lato Light"/>
              <a:buNone/>
              <a:defRPr sz="1600" u="sng">
                <a:solidFill>
                  <a:schemeClr val="dk2"/>
                </a:solidFill>
                <a:latin typeface="Lato Light"/>
                <a:ea typeface="Lato Light"/>
                <a:cs typeface="Lato Light"/>
                <a:sym typeface="Lato Light"/>
              </a:defRPr>
            </a:lvl3pPr>
            <a:lvl4pPr marL="0" lvl="3" indent="0" algn="r">
              <a:buClr>
                <a:schemeClr val="dk2"/>
              </a:buClr>
              <a:buSzPts val="1600"/>
              <a:buFont typeface="Lato Light"/>
              <a:buNone/>
              <a:defRPr sz="1600" u="sng">
                <a:solidFill>
                  <a:schemeClr val="dk2"/>
                </a:solidFill>
                <a:latin typeface="Lato Light"/>
                <a:ea typeface="Lato Light"/>
                <a:cs typeface="Lato Light"/>
                <a:sym typeface="Lato Light"/>
              </a:defRPr>
            </a:lvl4pPr>
            <a:lvl5pPr marL="0" lvl="4" indent="0" algn="r">
              <a:buClr>
                <a:schemeClr val="dk2"/>
              </a:buClr>
              <a:buSzPts val="1600"/>
              <a:buFont typeface="Lato Light"/>
              <a:buNone/>
              <a:defRPr sz="1600" u="sng">
                <a:solidFill>
                  <a:schemeClr val="dk2"/>
                </a:solidFill>
                <a:latin typeface="Lato Light"/>
                <a:ea typeface="Lato Light"/>
                <a:cs typeface="Lato Light"/>
                <a:sym typeface="Lato Light"/>
              </a:defRPr>
            </a:lvl5pPr>
            <a:lvl6pPr marL="0" lvl="5" indent="0" algn="r">
              <a:buClr>
                <a:schemeClr val="dk2"/>
              </a:buClr>
              <a:buSzPts val="1600"/>
              <a:buFont typeface="Lato Light"/>
              <a:buNone/>
              <a:defRPr sz="1600" u="sng">
                <a:solidFill>
                  <a:schemeClr val="dk2"/>
                </a:solidFill>
                <a:latin typeface="Lato Light"/>
                <a:ea typeface="Lato Light"/>
                <a:cs typeface="Lato Light"/>
                <a:sym typeface="Lato Light"/>
              </a:defRPr>
            </a:lvl6pPr>
            <a:lvl7pPr marL="0" lvl="6" indent="0" algn="r">
              <a:buClr>
                <a:schemeClr val="dk2"/>
              </a:buClr>
              <a:buSzPts val="1600"/>
              <a:buFont typeface="Lato Light"/>
              <a:buNone/>
              <a:defRPr sz="1600" u="sng">
                <a:solidFill>
                  <a:schemeClr val="dk2"/>
                </a:solidFill>
                <a:latin typeface="Lato Light"/>
                <a:ea typeface="Lato Light"/>
                <a:cs typeface="Lato Light"/>
                <a:sym typeface="Lato Light"/>
              </a:defRPr>
            </a:lvl7pPr>
            <a:lvl8pPr marL="0" lvl="7" indent="0" algn="r">
              <a:buClr>
                <a:schemeClr val="dk2"/>
              </a:buClr>
              <a:buSzPts val="1600"/>
              <a:buFont typeface="Lato Light"/>
              <a:buNone/>
              <a:defRPr sz="1600" u="sng">
                <a:solidFill>
                  <a:schemeClr val="dk2"/>
                </a:solidFill>
                <a:latin typeface="Lato Light"/>
                <a:ea typeface="Lato Light"/>
                <a:cs typeface="Lato Light"/>
                <a:sym typeface="Lato Light"/>
              </a:defRPr>
            </a:lvl8pPr>
            <a:lvl9pPr marL="0" lvl="8" indent="0" algn="r">
              <a:buClr>
                <a:schemeClr val="dk2"/>
              </a:buClr>
              <a:buSzPts val="1600"/>
              <a:buFont typeface="Lato Light"/>
              <a:buNone/>
              <a:defRPr sz="1600" u="sng">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7"/>
        <p:cNvGrpSpPr/>
        <p:nvPr/>
      </p:nvGrpSpPr>
      <p:grpSpPr>
        <a:xfrm>
          <a:off x="0" y="0"/>
          <a:ext cx="0" cy="0"/>
          <a:chOff x="0" y="0"/>
          <a:chExt cx="0" cy="0"/>
        </a:xfrm>
      </p:grpSpPr>
      <p:sp>
        <p:nvSpPr>
          <p:cNvPr id="588" name="Google Shape;58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9" name="Google Shape;589;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0" name="Google Shape;59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2" name="Google Shape;59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593"/>
        <p:cNvGrpSpPr/>
        <p:nvPr/>
      </p:nvGrpSpPr>
      <p:grpSpPr>
        <a:xfrm>
          <a:off x="0" y="0"/>
          <a:ext cx="0" cy="0"/>
          <a:chOff x="0" y="0"/>
          <a:chExt cx="0" cy="0"/>
        </a:xfrm>
      </p:grpSpPr>
      <p:sp>
        <p:nvSpPr>
          <p:cNvPr id="594" name="Google Shape;594;p48"/>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3"/>
              </a:buClr>
              <a:buSzPts val="4800"/>
              <a:buNone/>
              <a:defRPr sz="4800" b="0">
                <a:solidFill>
                  <a:schemeClr val="accent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5" name="Google Shape;595;p48"/>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6" name="Google Shape;596;p48"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7"/>
        <p:cNvGrpSpPr/>
        <p:nvPr/>
      </p:nvGrpSpPr>
      <p:grpSpPr>
        <a:xfrm>
          <a:off x="0" y="0"/>
          <a:ext cx="0" cy="0"/>
          <a:chOff x="0" y="0"/>
          <a:chExt cx="0" cy="0"/>
        </a:xfrm>
      </p:grpSpPr>
      <p:sp>
        <p:nvSpPr>
          <p:cNvPr id="598" name="Google Shape;598;p8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8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00" name="Google Shape;600;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1" name="Google Shape;601;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3"/>
        <p:cNvGrpSpPr/>
        <p:nvPr/>
      </p:nvGrpSpPr>
      <p:grpSpPr>
        <a:xfrm>
          <a:off x="0" y="0"/>
          <a:ext cx="0" cy="0"/>
          <a:chOff x="0" y="0"/>
          <a:chExt cx="0" cy="0"/>
        </a:xfrm>
      </p:grpSpPr>
      <p:sp>
        <p:nvSpPr>
          <p:cNvPr id="604" name="Google Shape;604;p8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5" name="Google Shape;605;p8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6" name="Google Shape;606;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7" name="Google Shape;607;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9"/>
        <p:cNvGrpSpPr/>
        <p:nvPr/>
      </p:nvGrpSpPr>
      <p:grpSpPr>
        <a:xfrm>
          <a:off x="0" y="0"/>
          <a:ext cx="0" cy="0"/>
          <a:chOff x="0" y="0"/>
          <a:chExt cx="0" cy="0"/>
        </a:xfrm>
      </p:grpSpPr>
      <p:sp>
        <p:nvSpPr>
          <p:cNvPr id="610" name="Google Shape;610;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1" name="Google Shape;611;p8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2" name="Google Shape;612;p8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3" name="Google Shape;613;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4" name="Google Shape;614;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6"/>
        <p:cNvGrpSpPr/>
        <p:nvPr/>
      </p:nvGrpSpPr>
      <p:grpSpPr>
        <a:xfrm>
          <a:off x="0" y="0"/>
          <a:ext cx="0" cy="0"/>
          <a:chOff x="0" y="0"/>
          <a:chExt cx="0" cy="0"/>
        </a:xfrm>
      </p:grpSpPr>
      <p:sp>
        <p:nvSpPr>
          <p:cNvPr id="617" name="Google Shape;617;p8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8" name="Google Shape;618;p8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9" name="Google Shape;619;p8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0" name="Google Shape;620;p8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1" name="Google Shape;621;p8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2" name="Google Shape;622;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3" name="Google Shape;623;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4" name="Google Shape;624;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5"/>
        <p:cNvGrpSpPr/>
        <p:nvPr/>
      </p:nvGrpSpPr>
      <p:grpSpPr>
        <a:xfrm>
          <a:off x="0" y="0"/>
          <a:ext cx="0" cy="0"/>
          <a:chOff x="0" y="0"/>
          <a:chExt cx="0" cy="0"/>
        </a:xfrm>
      </p:grpSpPr>
      <p:sp>
        <p:nvSpPr>
          <p:cNvPr id="626" name="Google Shape;626;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7" name="Google Shape;627;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8" name="Google Shape;628;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9" name="Google Shape;629;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0"/>
        <p:cNvGrpSpPr/>
        <p:nvPr/>
      </p:nvGrpSpPr>
      <p:grpSpPr>
        <a:xfrm>
          <a:off x="0" y="0"/>
          <a:ext cx="0" cy="0"/>
          <a:chOff x="0" y="0"/>
          <a:chExt cx="0" cy="0"/>
        </a:xfrm>
      </p:grpSpPr>
      <p:sp>
        <p:nvSpPr>
          <p:cNvPr id="631" name="Google Shape;63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2" name="Google Shape;63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3" name="Google Shape;633;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4"/>
        <p:cNvGrpSpPr/>
        <p:nvPr/>
      </p:nvGrpSpPr>
      <p:grpSpPr>
        <a:xfrm>
          <a:off x="0" y="0"/>
          <a:ext cx="0" cy="0"/>
          <a:chOff x="0" y="0"/>
          <a:chExt cx="0" cy="0"/>
        </a:xfrm>
      </p:grpSpPr>
      <p:sp>
        <p:nvSpPr>
          <p:cNvPr id="635" name="Google Shape;635;p8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6" name="Google Shape;636;p8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7" name="Google Shape;637;p8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8" name="Google Shape;638;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9" name="Google Shape;639;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0" name="Google Shape;640;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1"/>
        <p:cNvGrpSpPr/>
        <p:nvPr/>
      </p:nvGrpSpPr>
      <p:grpSpPr>
        <a:xfrm>
          <a:off x="0" y="0"/>
          <a:ext cx="0" cy="0"/>
          <a:chOff x="0" y="0"/>
          <a:chExt cx="0" cy="0"/>
        </a:xfrm>
      </p:grpSpPr>
      <p:sp>
        <p:nvSpPr>
          <p:cNvPr id="642" name="Google Shape;642;p9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3" name="Google Shape;643;p90"/>
          <p:cNvSpPr>
            <a:spLocks noGrp="1"/>
          </p:cNvSpPr>
          <p:nvPr>
            <p:ph type="pic" idx="2"/>
          </p:nvPr>
        </p:nvSpPr>
        <p:spPr>
          <a:xfrm>
            <a:off x="5183188" y="987425"/>
            <a:ext cx="6172200" cy="4873625"/>
          </a:xfrm>
          <a:prstGeom prst="rect">
            <a:avLst/>
          </a:prstGeom>
          <a:noFill/>
          <a:ln>
            <a:noFill/>
          </a:ln>
        </p:spPr>
      </p:sp>
      <p:sp>
        <p:nvSpPr>
          <p:cNvPr id="644" name="Google Shape;644;p9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5" name="Google Shape;645;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6" name="Google Shape;646;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8"/>
        <p:cNvGrpSpPr/>
        <p:nvPr/>
      </p:nvGrpSpPr>
      <p:grpSpPr>
        <a:xfrm>
          <a:off x="0" y="0"/>
          <a:ext cx="0" cy="0"/>
          <a:chOff x="0" y="0"/>
          <a:chExt cx="0" cy="0"/>
        </a:xfrm>
      </p:grpSpPr>
      <p:sp>
        <p:nvSpPr>
          <p:cNvPr id="649" name="Google Shape;649;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0" name="Google Shape;650;p9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1" name="Google Shape;651;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2" name="Google Shape;652;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3" name="Google Shape;653;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4"/>
        <p:cNvGrpSpPr/>
        <p:nvPr/>
      </p:nvGrpSpPr>
      <p:grpSpPr>
        <a:xfrm>
          <a:off x="0" y="0"/>
          <a:ext cx="0" cy="0"/>
          <a:chOff x="0" y="0"/>
          <a:chExt cx="0" cy="0"/>
        </a:xfrm>
      </p:grpSpPr>
      <p:sp>
        <p:nvSpPr>
          <p:cNvPr id="655" name="Google Shape;655;p9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6" name="Google Shape;656;p9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7" name="Google Shape;657;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8" name="Google Shape;658;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60"/>
        <p:cNvGrpSpPr/>
        <p:nvPr/>
      </p:nvGrpSpPr>
      <p:grpSpPr>
        <a:xfrm>
          <a:off x="0" y="0"/>
          <a:ext cx="0" cy="0"/>
          <a:chOff x="0" y="0"/>
          <a:chExt cx="0" cy="0"/>
        </a:xfrm>
      </p:grpSpPr>
      <p:sp>
        <p:nvSpPr>
          <p:cNvPr id="661" name="Google Shape;66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2" name="Google Shape;66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3" name="Google Shape;663;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2" name="Google Shape;112;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Calibri"/>
                <a:ea typeface="Calibri"/>
                <a:cs typeface="Calibri"/>
                <a:sym typeface="Calibri"/>
              </a:defRPr>
            </a:lvl1pPr>
            <a:lvl2pPr marL="0" marR="0" lvl="1" indent="0" algn="r" rtl="0">
              <a:spcBef>
                <a:spcPts val="0"/>
              </a:spcBef>
              <a:buNone/>
              <a:defRPr sz="1200">
                <a:solidFill>
                  <a:srgbClr val="898989"/>
                </a:solidFill>
                <a:latin typeface="Calibri"/>
                <a:ea typeface="Calibri"/>
                <a:cs typeface="Calibri"/>
                <a:sym typeface="Calibri"/>
              </a:defRPr>
            </a:lvl2pPr>
            <a:lvl3pPr marL="0" marR="0" lvl="2" indent="0" algn="r" rtl="0">
              <a:spcBef>
                <a:spcPts val="0"/>
              </a:spcBef>
              <a:buNone/>
              <a:defRPr sz="1200">
                <a:solidFill>
                  <a:srgbClr val="898989"/>
                </a:solidFill>
                <a:latin typeface="Calibri"/>
                <a:ea typeface="Calibri"/>
                <a:cs typeface="Calibri"/>
                <a:sym typeface="Calibri"/>
              </a:defRPr>
            </a:lvl3pPr>
            <a:lvl4pPr marL="0" marR="0" lvl="3" indent="0" algn="r" rtl="0">
              <a:spcBef>
                <a:spcPts val="0"/>
              </a:spcBef>
              <a:buNone/>
              <a:defRPr sz="1200">
                <a:solidFill>
                  <a:srgbClr val="898989"/>
                </a:solidFill>
                <a:latin typeface="Calibri"/>
                <a:ea typeface="Calibri"/>
                <a:cs typeface="Calibri"/>
                <a:sym typeface="Calibri"/>
              </a:defRPr>
            </a:lvl4pPr>
            <a:lvl5pPr marL="0" marR="0" lvl="4" indent="0" algn="r" rtl="0">
              <a:spcBef>
                <a:spcPts val="0"/>
              </a:spcBef>
              <a:buNone/>
              <a:defRPr sz="1200">
                <a:solidFill>
                  <a:srgbClr val="898989"/>
                </a:solidFill>
                <a:latin typeface="Calibri"/>
                <a:ea typeface="Calibri"/>
                <a:cs typeface="Calibri"/>
                <a:sym typeface="Calibri"/>
              </a:defRPr>
            </a:lvl5pPr>
            <a:lvl6pPr marL="0" marR="0" lvl="5" indent="0" algn="r" rtl="0">
              <a:spcBef>
                <a:spcPts val="0"/>
              </a:spcBef>
              <a:buNone/>
              <a:defRPr sz="1200">
                <a:solidFill>
                  <a:srgbClr val="898989"/>
                </a:solidFill>
                <a:latin typeface="Calibri"/>
                <a:ea typeface="Calibri"/>
                <a:cs typeface="Calibri"/>
                <a:sym typeface="Calibri"/>
              </a:defRPr>
            </a:lvl6pPr>
            <a:lvl7pPr marL="0" marR="0" lvl="6" indent="0" algn="r" rtl="0">
              <a:spcBef>
                <a:spcPts val="0"/>
              </a:spcBef>
              <a:buNone/>
              <a:defRPr sz="1200">
                <a:solidFill>
                  <a:srgbClr val="898989"/>
                </a:solidFill>
                <a:latin typeface="Calibri"/>
                <a:ea typeface="Calibri"/>
                <a:cs typeface="Calibri"/>
                <a:sym typeface="Calibri"/>
              </a:defRPr>
            </a:lvl7pPr>
            <a:lvl8pPr marL="0" marR="0" lvl="7" indent="0" algn="r" rtl="0">
              <a:spcBef>
                <a:spcPts val="0"/>
              </a:spcBef>
              <a:buNone/>
              <a:defRPr sz="1200">
                <a:solidFill>
                  <a:srgbClr val="898989"/>
                </a:solidFill>
                <a:latin typeface="Calibri"/>
                <a:ea typeface="Calibri"/>
                <a:cs typeface="Calibri"/>
                <a:sym typeface="Calibri"/>
              </a:defRPr>
            </a:lvl8pPr>
            <a:lvl9pPr marL="0" marR="0" lvl="8" indent="0" algn="r" rtl="0">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check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5"/>
        <p:cNvGrpSpPr/>
        <p:nvPr/>
      </p:nvGrpSpPr>
      <p:grpSpPr>
        <a:xfrm>
          <a:off x="0" y="0"/>
          <a:ext cx="0" cy="0"/>
          <a:chOff x="0" y="0"/>
          <a:chExt cx="0" cy="0"/>
        </a:xfrm>
      </p:grpSpPr>
      <p:sp>
        <p:nvSpPr>
          <p:cNvPr id="196" name="Google Shape;196;p43"/>
          <p:cNvSpPr txBox="1">
            <a:spLocks noGrp="1"/>
          </p:cNvSpPr>
          <p:nvPr>
            <p:ph type="body" idx="1"/>
          </p:nvPr>
        </p:nvSpPr>
        <p:spPr>
          <a:xfrm>
            <a:off x="3869167" y="1377867"/>
            <a:ext cx="7056400" cy="43564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endParaRPr/>
          </a:p>
        </p:txBody>
      </p:sp>
      <p:sp>
        <p:nvSpPr>
          <p:cNvPr id="197" name="Google Shape;197;p43"/>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2000"/>
              <a:buFont typeface="Roboto Slab"/>
              <a:buNone/>
              <a:defRPr sz="2000" b="0" i="0" u="none" strike="noStrike" cap="none">
                <a:solidFill>
                  <a:schemeClr val="lt1"/>
                </a:solidFill>
                <a:latin typeface="Roboto Slab"/>
                <a:ea typeface="Roboto Slab"/>
                <a:cs typeface="Roboto Slab"/>
                <a:sym typeface="Roboto Slab"/>
              </a:defRPr>
            </a:lvl9pPr>
          </a:lstStyle>
          <a:p>
            <a:endParaRPr/>
          </a:p>
        </p:txBody>
      </p:sp>
      <p:sp>
        <p:nvSpPr>
          <p:cNvPr id="198" name="Google Shape;198;p43"/>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marL="0" marR="0" lvl="0" indent="0" algn="r" rtl="0">
              <a:buClr>
                <a:schemeClr val="dk2"/>
              </a:buClr>
              <a:buSzPts val="1600"/>
              <a:buFont typeface="Lato Light"/>
              <a:buNone/>
              <a:defRPr sz="1600">
                <a:solidFill>
                  <a:schemeClr val="dk2"/>
                </a:solidFill>
                <a:latin typeface="Lato Light"/>
                <a:ea typeface="Lato Light"/>
                <a:cs typeface="Lato Light"/>
                <a:sym typeface="Lato Light"/>
              </a:defRPr>
            </a:lvl1pPr>
            <a:lvl2pPr marL="0" marR="0" lvl="1" indent="0" algn="r" rtl="0">
              <a:buClr>
                <a:schemeClr val="dk2"/>
              </a:buClr>
              <a:buSzPts val="1600"/>
              <a:buFont typeface="Lato Light"/>
              <a:buNone/>
              <a:defRPr sz="1600">
                <a:solidFill>
                  <a:schemeClr val="dk2"/>
                </a:solidFill>
                <a:latin typeface="Lato Light"/>
                <a:ea typeface="Lato Light"/>
                <a:cs typeface="Lato Light"/>
                <a:sym typeface="Lato Light"/>
              </a:defRPr>
            </a:lvl2pPr>
            <a:lvl3pPr marL="0" marR="0" lvl="2" indent="0" algn="r" rtl="0">
              <a:buClr>
                <a:schemeClr val="dk2"/>
              </a:buClr>
              <a:buSzPts val="1600"/>
              <a:buFont typeface="Lato Light"/>
              <a:buNone/>
              <a:defRPr sz="1600">
                <a:solidFill>
                  <a:schemeClr val="dk2"/>
                </a:solidFill>
                <a:latin typeface="Lato Light"/>
                <a:ea typeface="Lato Light"/>
                <a:cs typeface="Lato Light"/>
                <a:sym typeface="Lato Light"/>
              </a:defRPr>
            </a:lvl3pPr>
            <a:lvl4pPr marL="0" marR="0" lvl="3" indent="0" algn="r" rtl="0">
              <a:buClr>
                <a:schemeClr val="dk2"/>
              </a:buClr>
              <a:buSzPts val="1600"/>
              <a:buFont typeface="Lato Light"/>
              <a:buNone/>
              <a:defRPr sz="1600">
                <a:solidFill>
                  <a:schemeClr val="dk2"/>
                </a:solidFill>
                <a:latin typeface="Lato Light"/>
                <a:ea typeface="Lato Light"/>
                <a:cs typeface="Lato Light"/>
                <a:sym typeface="Lato Light"/>
              </a:defRPr>
            </a:lvl4pPr>
            <a:lvl5pPr marL="0" marR="0" lvl="4" indent="0" algn="r" rtl="0">
              <a:buClr>
                <a:schemeClr val="dk2"/>
              </a:buClr>
              <a:buSzPts val="1600"/>
              <a:buFont typeface="Lato Light"/>
              <a:buNone/>
              <a:defRPr sz="1600">
                <a:solidFill>
                  <a:schemeClr val="dk2"/>
                </a:solidFill>
                <a:latin typeface="Lato Light"/>
                <a:ea typeface="Lato Light"/>
                <a:cs typeface="Lato Light"/>
                <a:sym typeface="Lato Light"/>
              </a:defRPr>
            </a:lvl5pPr>
            <a:lvl6pPr marL="0" marR="0" lvl="5" indent="0" algn="r" rtl="0">
              <a:buClr>
                <a:schemeClr val="dk2"/>
              </a:buClr>
              <a:buSzPts val="1600"/>
              <a:buFont typeface="Lato Light"/>
              <a:buNone/>
              <a:defRPr sz="1600">
                <a:solidFill>
                  <a:schemeClr val="dk2"/>
                </a:solidFill>
                <a:latin typeface="Lato Light"/>
                <a:ea typeface="Lato Light"/>
                <a:cs typeface="Lato Light"/>
                <a:sym typeface="Lato Light"/>
              </a:defRPr>
            </a:lvl6pPr>
            <a:lvl7pPr marL="0" marR="0" lvl="6" indent="0" algn="r" rtl="0">
              <a:buClr>
                <a:schemeClr val="dk2"/>
              </a:buClr>
              <a:buSzPts val="1600"/>
              <a:buFont typeface="Lato Light"/>
              <a:buNone/>
              <a:defRPr sz="1600">
                <a:solidFill>
                  <a:schemeClr val="dk2"/>
                </a:solidFill>
                <a:latin typeface="Lato Light"/>
                <a:ea typeface="Lato Light"/>
                <a:cs typeface="Lato Light"/>
                <a:sym typeface="Lato Light"/>
              </a:defRPr>
            </a:lvl7pPr>
            <a:lvl8pPr marL="0" marR="0" lvl="7" indent="0" algn="r" rtl="0">
              <a:buClr>
                <a:schemeClr val="dk2"/>
              </a:buClr>
              <a:buSzPts val="1600"/>
              <a:buFont typeface="Lato Light"/>
              <a:buNone/>
              <a:defRPr sz="1600">
                <a:solidFill>
                  <a:schemeClr val="dk2"/>
                </a:solidFill>
                <a:latin typeface="Lato Light"/>
                <a:ea typeface="Lato Light"/>
                <a:cs typeface="Lato Light"/>
                <a:sym typeface="Lato Light"/>
              </a:defRPr>
            </a:lvl8pPr>
            <a:lvl9pPr marL="0" marR="0" lvl="8" indent="0" algn="r" rtl="0">
              <a:buClr>
                <a:schemeClr val="dk2"/>
              </a:buClr>
              <a:buSzPts val="1600"/>
              <a:buFont typeface="Lato Light"/>
              <a:buNone/>
              <a:defRPr sz="16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1"/>
        <p:cNvGrpSpPr/>
        <p:nvPr/>
      </p:nvGrpSpPr>
      <p:grpSpPr>
        <a:xfrm>
          <a:off x="0" y="0"/>
          <a:ext cx="0" cy="0"/>
          <a:chOff x="0" y="0"/>
          <a:chExt cx="0" cy="0"/>
        </a:xfrm>
      </p:grpSpPr>
      <p:sp>
        <p:nvSpPr>
          <p:cNvPr id="582" name="Google Shape;58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3" name="Google Shape;58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Google Shape;58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5" name="Google Shape;58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6" name="Google Shape;58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0.jpg"/><Relationship Id="rId4" Type="http://schemas.openxmlformats.org/officeDocument/2006/relationships/image" Target="../media/image16.jp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7.jpg"/><Relationship Id="rId7"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2.jpg"/><Relationship Id="rId5" Type="http://schemas.openxmlformats.org/officeDocument/2006/relationships/image" Target="../media/image20.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1.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1.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1.xml"/><Relationship Id="rId5" Type="http://schemas.openxmlformats.org/officeDocument/2006/relationships/image" Target="../media/image48.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
          <p:cNvSpPr txBox="1">
            <a:spLocks noGrp="1"/>
          </p:cNvSpPr>
          <p:nvPr>
            <p:ph type="ctrTitle"/>
          </p:nvPr>
        </p:nvSpPr>
        <p:spPr>
          <a:xfrm>
            <a:off x="1524000" y="1317355"/>
            <a:ext cx="9144000" cy="243856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0000"/>
              </a:buClr>
              <a:buSzPct val="100000"/>
              <a:buFont typeface="Times New Roman"/>
              <a:buNone/>
            </a:pPr>
            <a:r>
              <a:rPr lang="en-US" b="1" dirty="0">
                <a:solidFill>
                  <a:srgbClr val="FF0000"/>
                </a:solidFill>
                <a:latin typeface="Times New Roman"/>
                <a:ea typeface="Times New Roman"/>
                <a:cs typeface="Times New Roman"/>
                <a:sym typeface="Times New Roman"/>
              </a:rPr>
              <a:t>BÀI </a:t>
            </a:r>
            <a:r>
              <a:rPr lang="en-US" b="1">
                <a:solidFill>
                  <a:srgbClr val="FF0000"/>
                </a:solidFill>
                <a:latin typeface="Times New Roman"/>
                <a:ea typeface="Times New Roman"/>
                <a:cs typeface="Times New Roman"/>
                <a:sym typeface="Times New Roman"/>
              </a:rPr>
              <a:t>14 </a:t>
            </a:r>
            <a:br>
              <a:rPr lang="en-US" b="1">
                <a:solidFill>
                  <a:srgbClr val="FF0000"/>
                </a:solidFill>
                <a:latin typeface="Times New Roman"/>
                <a:ea typeface="Times New Roman"/>
                <a:cs typeface="Times New Roman"/>
                <a:sym typeface="Times New Roman"/>
              </a:rPr>
            </a:br>
            <a:r>
              <a:rPr lang="en-US" b="1">
                <a:solidFill>
                  <a:srgbClr val="FF0000"/>
                </a:solidFill>
                <a:latin typeface="Times New Roman"/>
                <a:ea typeface="Times New Roman"/>
                <a:cs typeface="Times New Roman"/>
                <a:sym typeface="Times New Roman"/>
              </a:rPr>
              <a:t>MỘT </a:t>
            </a:r>
            <a:r>
              <a:rPr lang="en-US" b="1" dirty="0">
                <a:solidFill>
                  <a:srgbClr val="FF0000"/>
                </a:solidFill>
                <a:latin typeface="Times New Roman"/>
                <a:ea typeface="Times New Roman"/>
                <a:cs typeface="Times New Roman"/>
                <a:sym typeface="Times New Roman"/>
              </a:rPr>
              <a:t>SỐ NHIÊN LIỆU </a:t>
            </a:r>
            <a:br>
              <a:rPr lang="en-US" b="1" dirty="0">
                <a:solidFill>
                  <a:srgbClr val="FF0000"/>
                </a:solidFill>
                <a:latin typeface="Times New Roman"/>
                <a:ea typeface="Times New Roman"/>
                <a:cs typeface="Times New Roman"/>
                <a:sym typeface="Times New Roman"/>
              </a:rPr>
            </a:br>
            <a:endParaRPr b="1" dirty="0">
              <a:solidFill>
                <a:srgbClr val="FF0000"/>
              </a:solidFill>
              <a:latin typeface="Times New Roman"/>
              <a:ea typeface="Times New Roman"/>
              <a:cs typeface="Times New Roman"/>
              <a:sym typeface="Times New Roman"/>
            </a:endParaRPr>
          </a:p>
        </p:txBody>
      </p:sp>
      <p:sp>
        <p:nvSpPr>
          <p:cNvPr id="3" name="Subtitle 2">
            <a:extLst>
              <a:ext uri="{FF2B5EF4-FFF2-40B4-BE49-F238E27FC236}">
                <a16:creationId xmlns:a16="http://schemas.microsoft.com/office/drawing/2014/main" id="{A03E111A-D211-4B90-BCAC-B34C783E9C6F}"/>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10"/>
          <p:cNvPicPr preferRelativeResize="0"/>
          <p:nvPr/>
        </p:nvPicPr>
        <p:blipFill rotWithShape="1">
          <a:blip r:embed="rId3">
            <a:alphaModFix/>
          </a:blip>
          <a:srcRect/>
          <a:stretch/>
        </p:blipFill>
        <p:spPr>
          <a:xfrm>
            <a:off x="851536" y="398792"/>
            <a:ext cx="2606039" cy="2482142"/>
          </a:xfrm>
          <a:prstGeom prst="ellipse">
            <a:avLst/>
          </a:prstGeom>
          <a:noFill/>
          <a:ln>
            <a:noFill/>
          </a:ln>
        </p:spPr>
      </p:pic>
      <p:pic>
        <p:nvPicPr>
          <p:cNvPr id="751" name="Google Shape;751;p10"/>
          <p:cNvPicPr preferRelativeResize="0"/>
          <p:nvPr/>
        </p:nvPicPr>
        <p:blipFill rotWithShape="1">
          <a:blip r:embed="rId4">
            <a:alphaModFix/>
          </a:blip>
          <a:srcRect/>
          <a:stretch/>
        </p:blipFill>
        <p:spPr>
          <a:xfrm>
            <a:off x="489713" y="3238120"/>
            <a:ext cx="2953575" cy="2648330"/>
          </a:xfrm>
          <a:prstGeom prst="ellipse">
            <a:avLst/>
          </a:prstGeom>
          <a:noFill/>
          <a:ln>
            <a:noFill/>
          </a:ln>
        </p:spPr>
      </p:pic>
      <p:pic>
        <p:nvPicPr>
          <p:cNvPr id="752" name="Google Shape;752;p10"/>
          <p:cNvPicPr preferRelativeResize="0"/>
          <p:nvPr/>
        </p:nvPicPr>
        <p:blipFill rotWithShape="1">
          <a:blip r:embed="rId5">
            <a:alphaModFix/>
          </a:blip>
          <a:srcRect/>
          <a:stretch/>
        </p:blipFill>
        <p:spPr>
          <a:xfrm>
            <a:off x="3477679" y="3291268"/>
            <a:ext cx="2494496" cy="2423732"/>
          </a:xfrm>
          <a:prstGeom prst="ellipse">
            <a:avLst/>
          </a:prstGeom>
          <a:noFill/>
          <a:ln>
            <a:noFill/>
          </a:ln>
        </p:spPr>
      </p:pic>
      <p:pic>
        <p:nvPicPr>
          <p:cNvPr id="753" name="Google Shape;753;p10"/>
          <p:cNvPicPr preferRelativeResize="0"/>
          <p:nvPr/>
        </p:nvPicPr>
        <p:blipFill rotWithShape="1">
          <a:blip r:embed="rId6">
            <a:alphaModFix/>
          </a:blip>
          <a:srcRect/>
          <a:stretch/>
        </p:blipFill>
        <p:spPr>
          <a:xfrm>
            <a:off x="3605886" y="603389"/>
            <a:ext cx="2394864" cy="2363270"/>
          </a:xfrm>
          <a:prstGeom prst="ellipse">
            <a:avLst/>
          </a:prstGeom>
          <a:noFill/>
          <a:ln>
            <a:noFill/>
          </a:ln>
        </p:spPr>
      </p:pic>
      <p:sp>
        <p:nvSpPr>
          <p:cNvPr id="754" name="Google Shape;754;p10"/>
          <p:cNvSpPr txBox="1"/>
          <p:nvPr/>
        </p:nvSpPr>
        <p:spPr>
          <a:xfrm>
            <a:off x="7354123" y="300038"/>
            <a:ext cx="357581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61818"/>
                </a:solidFill>
                <a:latin typeface="Times New Roman"/>
                <a:ea typeface="Times New Roman"/>
                <a:cs typeface="Times New Roman"/>
                <a:sym typeface="Times New Roman"/>
              </a:rPr>
              <a:t>I. Nhiên liệu là gì?</a:t>
            </a:r>
            <a:endParaRPr sz="4400" b="1">
              <a:solidFill>
                <a:srgbClr val="E61818"/>
              </a:solidFill>
              <a:latin typeface="Times New Roman"/>
              <a:ea typeface="Times New Roman"/>
              <a:cs typeface="Times New Roman"/>
              <a:sym typeface="Times New Roman"/>
            </a:endParaRPr>
          </a:p>
        </p:txBody>
      </p:sp>
      <p:pic>
        <p:nvPicPr>
          <p:cNvPr id="755" name="Google Shape;755;p10"/>
          <p:cNvPicPr preferRelativeResize="0"/>
          <p:nvPr/>
        </p:nvPicPr>
        <p:blipFill rotWithShape="1">
          <a:blip r:embed="rId7">
            <a:alphaModFix/>
          </a:blip>
          <a:srcRect l="55127" t="22660" r="5930" b="48333"/>
          <a:stretch/>
        </p:blipFill>
        <p:spPr>
          <a:xfrm>
            <a:off x="6372226" y="1543050"/>
            <a:ext cx="5300662" cy="4000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0"/>
                                        </p:tgtEl>
                                        <p:attrNameLst>
                                          <p:attrName>style.visibility</p:attrName>
                                        </p:attrNameLst>
                                      </p:cBhvr>
                                      <p:to>
                                        <p:strVal val="visible"/>
                                      </p:to>
                                    </p:set>
                                    <p:animEffect transition="in" filter="fade">
                                      <p:cBhvr>
                                        <p:cTn id="7" dur="500"/>
                                        <p:tgtEl>
                                          <p:spTgt spid="750"/>
                                        </p:tgtEl>
                                      </p:cBhvr>
                                    </p:animEffect>
                                  </p:childTnLst>
                                </p:cTn>
                              </p:par>
                              <p:par>
                                <p:cTn id="8" presetID="10" presetClass="entr" presetSubtype="0" fill="hold" nodeType="withEffect">
                                  <p:stCondLst>
                                    <p:cond delay="0"/>
                                  </p:stCondLst>
                                  <p:childTnLst>
                                    <p:set>
                                      <p:cBhvr>
                                        <p:cTn id="9" dur="1" fill="hold">
                                          <p:stCondLst>
                                            <p:cond delay="0"/>
                                          </p:stCondLst>
                                        </p:cTn>
                                        <p:tgtEl>
                                          <p:spTgt spid="753"/>
                                        </p:tgtEl>
                                        <p:attrNameLst>
                                          <p:attrName>style.visibility</p:attrName>
                                        </p:attrNameLst>
                                      </p:cBhvr>
                                      <p:to>
                                        <p:strVal val="visible"/>
                                      </p:to>
                                    </p:set>
                                    <p:animEffect transition="in" filter="fade">
                                      <p:cBhvr>
                                        <p:cTn id="10" dur="500"/>
                                        <p:tgtEl>
                                          <p:spTgt spid="753"/>
                                        </p:tgtEl>
                                      </p:cBhvr>
                                    </p:animEffect>
                                  </p:childTnLst>
                                </p:cTn>
                              </p:par>
                              <p:par>
                                <p:cTn id="11" presetID="10" presetClass="entr" presetSubtype="0" fill="hold" nodeType="withEffect">
                                  <p:stCondLst>
                                    <p:cond delay="0"/>
                                  </p:stCondLst>
                                  <p:childTnLst>
                                    <p:set>
                                      <p:cBhvr>
                                        <p:cTn id="12" dur="1" fill="hold">
                                          <p:stCondLst>
                                            <p:cond delay="0"/>
                                          </p:stCondLst>
                                        </p:cTn>
                                        <p:tgtEl>
                                          <p:spTgt spid="751"/>
                                        </p:tgtEl>
                                        <p:attrNameLst>
                                          <p:attrName>style.visibility</p:attrName>
                                        </p:attrNameLst>
                                      </p:cBhvr>
                                      <p:to>
                                        <p:strVal val="visible"/>
                                      </p:to>
                                    </p:set>
                                    <p:animEffect transition="in" filter="fade">
                                      <p:cBhvr>
                                        <p:cTn id="13" dur="500"/>
                                        <p:tgtEl>
                                          <p:spTgt spid="751"/>
                                        </p:tgtEl>
                                      </p:cBhvr>
                                    </p:animEffect>
                                  </p:childTnLst>
                                </p:cTn>
                              </p:par>
                              <p:par>
                                <p:cTn id="14" presetID="10" presetClass="entr" presetSubtype="0" fill="hold" nodeType="withEffect">
                                  <p:stCondLst>
                                    <p:cond delay="0"/>
                                  </p:stCondLst>
                                  <p:childTnLst>
                                    <p:set>
                                      <p:cBhvr>
                                        <p:cTn id="15" dur="1" fill="hold">
                                          <p:stCondLst>
                                            <p:cond delay="0"/>
                                          </p:stCondLst>
                                        </p:cTn>
                                        <p:tgtEl>
                                          <p:spTgt spid="752"/>
                                        </p:tgtEl>
                                        <p:attrNameLst>
                                          <p:attrName>style.visibility</p:attrName>
                                        </p:attrNameLst>
                                      </p:cBhvr>
                                      <p:to>
                                        <p:strVal val="visible"/>
                                      </p:to>
                                    </p:set>
                                    <p:animEffect transition="in" filter="fade">
                                      <p:cBhvr>
                                        <p:cTn id="16" dur="500"/>
                                        <p:tgtEl>
                                          <p:spTgt spid="75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54"/>
                                        </p:tgtEl>
                                        <p:attrNameLst>
                                          <p:attrName>style.visibility</p:attrName>
                                        </p:attrNameLst>
                                      </p:cBhvr>
                                      <p:to>
                                        <p:strVal val="visible"/>
                                      </p:to>
                                    </p:set>
                                    <p:animEffect transition="in" filter="fade">
                                      <p:cBhvr>
                                        <p:cTn id="20" dur="500"/>
                                        <p:tgtEl>
                                          <p:spTgt spid="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1"/>
          <p:cNvSpPr txBox="1">
            <a:spLocks noGrp="1"/>
          </p:cNvSpPr>
          <p:nvPr>
            <p:ph type="sldNum" idx="12"/>
          </p:nvPr>
        </p:nvSpPr>
        <p:spPr>
          <a:xfrm>
            <a:off x="10823979" y="5738251"/>
            <a:ext cx="731600" cy="52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A6BCC9"/>
              </a:buClr>
              <a:buSzPts val="1800"/>
              <a:buFont typeface="Times New Roman"/>
              <a:buNone/>
            </a:pPr>
            <a:fld id="{00000000-1234-1234-1234-123412341234}" type="slidenum">
              <a:rPr lang="en-US" sz="1800" b="0" i="0" u="none" strike="noStrike" cap="none">
                <a:solidFill>
                  <a:srgbClr val="A6BCC9"/>
                </a:solidFill>
                <a:latin typeface="Times New Roman"/>
                <a:ea typeface="Times New Roman"/>
                <a:cs typeface="Times New Roman"/>
                <a:sym typeface="Times New Roman"/>
              </a:rPr>
              <a:t>11</a:t>
            </a:fld>
            <a:endParaRPr sz="1800" b="0" i="0" u="none" strike="noStrike" cap="none">
              <a:solidFill>
                <a:srgbClr val="A6BCC9"/>
              </a:solidFill>
              <a:latin typeface="Times New Roman"/>
              <a:ea typeface="Times New Roman"/>
              <a:cs typeface="Times New Roman"/>
              <a:sym typeface="Times New Roman"/>
            </a:endParaRPr>
          </a:p>
        </p:txBody>
      </p:sp>
      <p:grpSp>
        <p:nvGrpSpPr>
          <p:cNvPr id="761" name="Google Shape;761;p11"/>
          <p:cNvGrpSpPr/>
          <p:nvPr/>
        </p:nvGrpSpPr>
        <p:grpSpPr>
          <a:xfrm>
            <a:off x="9231570" y="4646747"/>
            <a:ext cx="1801813" cy="1989370"/>
            <a:chOff x="4548" y="1023"/>
            <a:chExt cx="1020" cy="1295"/>
          </a:xfrm>
        </p:grpSpPr>
        <p:grpSp>
          <p:nvGrpSpPr>
            <p:cNvPr id="762" name="Google Shape;762;p11"/>
            <p:cNvGrpSpPr/>
            <p:nvPr/>
          </p:nvGrpSpPr>
          <p:grpSpPr>
            <a:xfrm>
              <a:off x="4548" y="1023"/>
              <a:ext cx="1020" cy="1052"/>
              <a:chOff x="204" y="2489"/>
              <a:chExt cx="1572" cy="1745"/>
            </a:xfrm>
          </p:grpSpPr>
          <p:pic>
            <p:nvPicPr>
              <p:cNvPr id="763" name="Google Shape;763;p11"/>
              <p:cNvPicPr preferRelativeResize="0"/>
              <p:nvPr/>
            </p:nvPicPr>
            <p:blipFill rotWithShape="1">
              <a:blip r:embed="rId3">
                <a:alphaModFix/>
              </a:blip>
              <a:srcRect/>
              <a:stretch/>
            </p:blipFill>
            <p:spPr>
              <a:xfrm>
                <a:off x="204" y="2489"/>
                <a:ext cx="1572" cy="174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64" name="Google Shape;764;p11"/>
              <p:cNvSpPr/>
              <p:nvPr/>
            </p:nvSpPr>
            <p:spPr>
              <a:xfrm>
                <a:off x="878" y="3411"/>
                <a:ext cx="358" cy="332"/>
              </a:xfrm>
              <a:prstGeom prst="rect">
                <a:avLst/>
              </a:prstGeom>
              <a:solidFill>
                <a:srgbClr val="BDBD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imes New Roman"/>
                  <a:buNone/>
                </a:pPr>
                <a:endParaRPr sz="1800" b="0" i="0" u="none" strike="noStrike" cap="none">
                  <a:solidFill>
                    <a:srgbClr val="4A5C65"/>
                  </a:solidFill>
                  <a:latin typeface="Times New Roman"/>
                  <a:ea typeface="Times New Roman"/>
                  <a:cs typeface="Times New Roman"/>
                  <a:sym typeface="Times New Roman"/>
                </a:endParaRPr>
              </a:p>
            </p:txBody>
          </p:sp>
        </p:grpSp>
        <p:sp>
          <p:nvSpPr>
            <p:cNvPr id="765" name="Google Shape;765;p11"/>
            <p:cNvSpPr txBox="1"/>
            <p:nvPr/>
          </p:nvSpPr>
          <p:spPr>
            <a:xfrm>
              <a:off x="4709" y="2076"/>
              <a:ext cx="764" cy="242"/>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   Cồn 90</a:t>
              </a:r>
              <a:r>
                <a:rPr lang="en-US" sz="1800" b="1" i="0" u="none" strike="noStrike" cap="none" baseline="30000">
                  <a:solidFill>
                    <a:srgbClr val="FF0000"/>
                  </a:solidFill>
                  <a:latin typeface="Times New Roman"/>
                  <a:ea typeface="Times New Roman"/>
                  <a:cs typeface="Times New Roman"/>
                  <a:sym typeface="Times New Roman"/>
                </a:rPr>
                <a:t>0</a:t>
              </a:r>
              <a:endParaRPr/>
            </a:p>
          </p:txBody>
        </p:sp>
      </p:grpSp>
      <p:grpSp>
        <p:nvGrpSpPr>
          <p:cNvPr id="766" name="Google Shape;766;p11"/>
          <p:cNvGrpSpPr/>
          <p:nvPr/>
        </p:nvGrpSpPr>
        <p:grpSpPr>
          <a:xfrm>
            <a:off x="9233809" y="2384004"/>
            <a:ext cx="1818927" cy="1866860"/>
            <a:chOff x="3348" y="146"/>
            <a:chExt cx="1008" cy="1043"/>
          </a:xfrm>
        </p:grpSpPr>
        <p:pic>
          <p:nvPicPr>
            <p:cNvPr id="767" name="Google Shape;767;p11" descr="250px-Coal_anthracite"/>
            <p:cNvPicPr preferRelativeResize="0"/>
            <p:nvPr/>
          </p:nvPicPr>
          <p:blipFill rotWithShape="1">
            <a:blip r:embed="rId4">
              <a:alphaModFix/>
            </a:blip>
            <a:srcRect/>
            <a:stretch/>
          </p:blipFill>
          <p:spPr>
            <a:xfrm>
              <a:off x="3348" y="146"/>
              <a:ext cx="1008" cy="82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68" name="Google Shape;768;p11"/>
            <p:cNvSpPr txBox="1"/>
            <p:nvPr/>
          </p:nvSpPr>
          <p:spPr>
            <a:xfrm>
              <a:off x="3592" y="983"/>
              <a:ext cx="576" cy="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Than đá</a:t>
              </a:r>
              <a:endParaRPr sz="1800" b="1" i="0" u="none" strike="noStrike" cap="none">
                <a:solidFill>
                  <a:srgbClr val="FF0000"/>
                </a:solidFill>
                <a:latin typeface="Times New Roman"/>
                <a:ea typeface="Times New Roman"/>
                <a:cs typeface="Times New Roman"/>
                <a:sym typeface="Times New Roman"/>
              </a:endParaRPr>
            </a:p>
          </p:txBody>
        </p:sp>
      </p:grpSp>
      <p:grpSp>
        <p:nvGrpSpPr>
          <p:cNvPr id="769" name="Google Shape;769;p11"/>
          <p:cNvGrpSpPr/>
          <p:nvPr/>
        </p:nvGrpSpPr>
        <p:grpSpPr>
          <a:xfrm>
            <a:off x="6295173" y="2384004"/>
            <a:ext cx="2057400" cy="1935855"/>
            <a:chOff x="4452" y="144"/>
            <a:chExt cx="1296" cy="1075"/>
          </a:xfrm>
        </p:grpSpPr>
        <p:pic>
          <p:nvPicPr>
            <p:cNvPr id="770" name="Google Shape;770;p11" descr="cui"/>
            <p:cNvPicPr preferRelativeResize="0"/>
            <p:nvPr/>
          </p:nvPicPr>
          <p:blipFill rotWithShape="1">
            <a:blip r:embed="rId5">
              <a:alphaModFix/>
            </a:blip>
            <a:srcRect/>
            <a:stretch/>
          </p:blipFill>
          <p:spPr>
            <a:xfrm>
              <a:off x="4452" y="144"/>
              <a:ext cx="1296" cy="82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71" name="Google Shape;771;p11"/>
            <p:cNvSpPr txBox="1"/>
            <p:nvPr/>
          </p:nvSpPr>
          <p:spPr>
            <a:xfrm>
              <a:off x="4854" y="1014"/>
              <a:ext cx="576" cy="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Củi</a:t>
              </a:r>
              <a:endParaRPr sz="1800" b="1" i="0" u="none" strike="noStrike" cap="none">
                <a:solidFill>
                  <a:srgbClr val="FF0000"/>
                </a:solidFill>
                <a:latin typeface="Times New Roman"/>
                <a:ea typeface="Times New Roman"/>
                <a:cs typeface="Times New Roman"/>
                <a:sym typeface="Times New Roman"/>
              </a:endParaRPr>
            </a:p>
          </p:txBody>
        </p:sp>
      </p:grpSp>
      <p:grpSp>
        <p:nvGrpSpPr>
          <p:cNvPr id="772" name="Google Shape;772;p11"/>
          <p:cNvGrpSpPr/>
          <p:nvPr/>
        </p:nvGrpSpPr>
        <p:grpSpPr>
          <a:xfrm>
            <a:off x="1155108" y="4626034"/>
            <a:ext cx="2016431" cy="1941254"/>
            <a:chOff x="2112" y="2064"/>
            <a:chExt cx="1321" cy="1112"/>
          </a:xfrm>
        </p:grpSpPr>
        <p:pic>
          <p:nvPicPr>
            <p:cNvPr id="773" name="Google Shape;773;p11" descr="than to ong"/>
            <p:cNvPicPr preferRelativeResize="0"/>
            <p:nvPr/>
          </p:nvPicPr>
          <p:blipFill rotWithShape="1">
            <a:blip r:embed="rId6">
              <a:alphaModFix/>
            </a:blip>
            <a:srcRect/>
            <a:stretch/>
          </p:blipFill>
          <p:spPr>
            <a:xfrm>
              <a:off x="2112" y="2064"/>
              <a:ext cx="1200" cy="9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74" name="Google Shape;774;p11"/>
            <p:cNvSpPr txBox="1"/>
            <p:nvPr/>
          </p:nvSpPr>
          <p:spPr>
            <a:xfrm>
              <a:off x="2223" y="2964"/>
              <a:ext cx="1210" cy="2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Than tổ ong</a:t>
              </a:r>
              <a:endParaRPr sz="1800" b="1" i="0" u="none" strike="noStrike" cap="none">
                <a:solidFill>
                  <a:srgbClr val="FF0000"/>
                </a:solidFill>
                <a:latin typeface="Times New Roman"/>
                <a:ea typeface="Times New Roman"/>
                <a:cs typeface="Times New Roman"/>
                <a:sym typeface="Times New Roman"/>
              </a:endParaRPr>
            </a:p>
          </p:txBody>
        </p:sp>
      </p:grpSp>
      <p:grpSp>
        <p:nvGrpSpPr>
          <p:cNvPr id="775" name="Google Shape;775;p11"/>
          <p:cNvGrpSpPr/>
          <p:nvPr/>
        </p:nvGrpSpPr>
        <p:grpSpPr>
          <a:xfrm>
            <a:off x="3567389" y="4626989"/>
            <a:ext cx="1905000" cy="1962534"/>
            <a:chOff x="3456" y="2100"/>
            <a:chExt cx="912" cy="1038"/>
          </a:xfrm>
        </p:grpSpPr>
        <p:pic>
          <p:nvPicPr>
            <p:cNvPr id="776" name="Google Shape;776;p11" descr="ga chay"/>
            <p:cNvPicPr preferRelativeResize="0"/>
            <p:nvPr/>
          </p:nvPicPr>
          <p:blipFill rotWithShape="1">
            <a:blip r:embed="rId7">
              <a:alphaModFix/>
            </a:blip>
            <a:srcRect/>
            <a:stretch/>
          </p:blipFill>
          <p:spPr>
            <a:xfrm>
              <a:off x="3456" y="2100"/>
              <a:ext cx="912" cy="8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77" name="Google Shape;777;p11"/>
            <p:cNvSpPr txBox="1"/>
            <p:nvPr/>
          </p:nvSpPr>
          <p:spPr>
            <a:xfrm>
              <a:off x="3600" y="2943"/>
              <a:ext cx="686" cy="1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gas</a:t>
              </a:r>
              <a:endParaRPr/>
            </a:p>
          </p:txBody>
        </p:sp>
      </p:grpSp>
      <p:grpSp>
        <p:nvGrpSpPr>
          <p:cNvPr id="778" name="Google Shape;778;p11"/>
          <p:cNvGrpSpPr/>
          <p:nvPr/>
        </p:nvGrpSpPr>
        <p:grpSpPr>
          <a:xfrm>
            <a:off x="1143750" y="2334880"/>
            <a:ext cx="1781175" cy="2017713"/>
            <a:chOff x="2199" y="1044"/>
            <a:chExt cx="897" cy="1271"/>
          </a:xfrm>
        </p:grpSpPr>
        <p:pic>
          <p:nvPicPr>
            <p:cNvPr id="779" name="Google Shape;779;p11" descr="bep con kho"/>
            <p:cNvPicPr preferRelativeResize="0"/>
            <p:nvPr/>
          </p:nvPicPr>
          <p:blipFill rotWithShape="1">
            <a:blip r:embed="rId8">
              <a:alphaModFix/>
            </a:blip>
            <a:srcRect/>
            <a:stretch/>
          </p:blipFill>
          <p:spPr>
            <a:xfrm>
              <a:off x="2199" y="1044"/>
              <a:ext cx="897" cy="9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80" name="Google Shape;780;p11"/>
            <p:cNvSpPr txBox="1"/>
            <p:nvPr/>
          </p:nvSpPr>
          <p:spPr>
            <a:xfrm>
              <a:off x="2338" y="2082"/>
              <a:ext cx="576" cy="2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Cồn khô</a:t>
              </a:r>
              <a:endParaRPr sz="1800" b="1" i="0" u="none" strike="noStrike" cap="none">
                <a:solidFill>
                  <a:srgbClr val="FF0000"/>
                </a:solidFill>
                <a:latin typeface="Times New Roman"/>
                <a:ea typeface="Times New Roman"/>
                <a:cs typeface="Times New Roman"/>
                <a:sym typeface="Times New Roman"/>
              </a:endParaRPr>
            </a:p>
          </p:txBody>
        </p:sp>
      </p:grpSp>
      <p:grpSp>
        <p:nvGrpSpPr>
          <p:cNvPr id="781" name="Google Shape;781;p11"/>
          <p:cNvGrpSpPr/>
          <p:nvPr/>
        </p:nvGrpSpPr>
        <p:grpSpPr>
          <a:xfrm>
            <a:off x="6244922" y="4624515"/>
            <a:ext cx="2082477" cy="1956486"/>
            <a:chOff x="7580381" y="4659059"/>
            <a:chExt cx="2082477" cy="1956486"/>
          </a:xfrm>
        </p:grpSpPr>
        <p:pic>
          <p:nvPicPr>
            <p:cNvPr id="782" name="Google Shape;782;p11"/>
            <p:cNvPicPr preferRelativeResize="0"/>
            <p:nvPr/>
          </p:nvPicPr>
          <p:blipFill rotWithShape="1">
            <a:blip r:embed="rId9">
              <a:alphaModFix/>
            </a:blip>
            <a:srcRect/>
            <a:stretch/>
          </p:blipFill>
          <p:spPr>
            <a:xfrm>
              <a:off x="7580381" y="4659059"/>
              <a:ext cx="2082477" cy="15938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83" name="Google Shape;783;p11"/>
            <p:cNvSpPr txBox="1"/>
            <p:nvPr/>
          </p:nvSpPr>
          <p:spPr>
            <a:xfrm>
              <a:off x="8056557" y="6246213"/>
              <a:ext cx="15513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Than bùn</a:t>
              </a:r>
              <a:endParaRPr sz="1800" b="1" i="0" u="none" strike="noStrike" cap="none">
                <a:solidFill>
                  <a:srgbClr val="FF0000"/>
                </a:solidFill>
                <a:latin typeface="Times New Roman"/>
                <a:ea typeface="Times New Roman"/>
                <a:cs typeface="Times New Roman"/>
                <a:sym typeface="Times New Roman"/>
              </a:endParaRPr>
            </a:p>
          </p:txBody>
        </p:sp>
      </p:grpSp>
      <p:grpSp>
        <p:nvGrpSpPr>
          <p:cNvPr id="784" name="Google Shape;784;p11"/>
          <p:cNvGrpSpPr/>
          <p:nvPr/>
        </p:nvGrpSpPr>
        <p:grpSpPr>
          <a:xfrm>
            <a:off x="3514679" y="2337009"/>
            <a:ext cx="2010421" cy="1996226"/>
            <a:chOff x="5075541" y="2321220"/>
            <a:chExt cx="2010421" cy="1996226"/>
          </a:xfrm>
        </p:grpSpPr>
        <p:pic>
          <p:nvPicPr>
            <p:cNvPr id="785" name="Google Shape;785;p11"/>
            <p:cNvPicPr preferRelativeResize="0"/>
            <p:nvPr/>
          </p:nvPicPr>
          <p:blipFill rotWithShape="1">
            <a:blip r:embed="rId10">
              <a:alphaModFix/>
            </a:blip>
            <a:srcRect/>
            <a:stretch/>
          </p:blipFill>
          <p:spPr>
            <a:xfrm>
              <a:off x="5075541" y="2321220"/>
              <a:ext cx="2010421" cy="151003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86" name="Google Shape;786;p11"/>
            <p:cNvSpPr txBox="1"/>
            <p:nvPr/>
          </p:nvSpPr>
          <p:spPr>
            <a:xfrm>
              <a:off x="5618512" y="3948114"/>
              <a:ext cx="97755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Xăng</a:t>
              </a:r>
              <a:endParaRPr sz="1800" b="1" i="0" u="none" strike="noStrike" cap="none">
                <a:solidFill>
                  <a:srgbClr val="FF0000"/>
                </a:solidFill>
                <a:latin typeface="Times New Roman"/>
                <a:ea typeface="Times New Roman"/>
                <a:cs typeface="Times New Roman"/>
                <a:sym typeface="Times New Roman"/>
              </a:endParaRPr>
            </a:p>
          </p:txBody>
        </p:sp>
      </p:grpSp>
      <p:graphicFrame>
        <p:nvGraphicFramePr>
          <p:cNvPr id="787" name="Google Shape;787;p11"/>
          <p:cNvGraphicFramePr/>
          <p:nvPr/>
        </p:nvGraphicFramePr>
        <p:xfrm>
          <a:off x="1994101" y="913890"/>
          <a:ext cx="3000000" cy="3000000"/>
        </p:xfrm>
        <a:graphic>
          <a:graphicData uri="http://schemas.openxmlformats.org/drawingml/2006/table">
            <a:tbl>
              <a:tblPr>
                <a:noFill/>
                <a:tableStyleId>{DC0E8C73-A515-48FF-A741-1F63EB7086ED}</a:tableStyleId>
              </a:tblPr>
              <a:tblGrid>
                <a:gridCol w="9618725">
                  <a:extLst>
                    <a:ext uri="{9D8B030D-6E8A-4147-A177-3AD203B41FA5}">
                      <a16:colId xmlns:a16="http://schemas.microsoft.com/office/drawing/2014/main" val="20000"/>
                    </a:ext>
                  </a:extLst>
                </a:gridCol>
              </a:tblGrid>
              <a:tr h="626200">
                <a:tc>
                  <a:txBody>
                    <a:bodyPr/>
                    <a:lstStyle/>
                    <a:p>
                      <a:pPr marL="0" marR="0" lvl="0" indent="0" algn="just" rtl="0">
                        <a:lnSpc>
                          <a:spcPct val="100000"/>
                        </a:lnSpc>
                        <a:spcBef>
                          <a:spcPts val="0"/>
                        </a:spcBef>
                        <a:spcAft>
                          <a:spcPts val="0"/>
                        </a:spcAft>
                        <a:buNone/>
                      </a:pPr>
                      <a:r>
                        <a:rPr lang="en-US" sz="3200" b="1" u="none" strike="noStrike" cap="none">
                          <a:solidFill>
                            <a:srgbClr val="FC4067"/>
                          </a:solidFill>
                          <a:latin typeface="Calibri"/>
                          <a:ea typeface="Calibri"/>
                          <a:cs typeface="Calibri"/>
                          <a:sym typeface="Calibri"/>
                        </a:rPr>
                        <a:t>Nhiên liệu được chia thành mấy loại?</a:t>
                      </a:r>
                      <a:endParaRPr sz="3200" b="1" u="none" strike="noStrike" cap="none">
                        <a:solidFill>
                          <a:srgbClr val="FC4067"/>
                        </a:solidFill>
                        <a:latin typeface="Calibri"/>
                        <a:ea typeface="Calibri"/>
                        <a:cs typeface="Calibri"/>
                        <a:sym typeface="Calibri"/>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7"/>
                                        </p:tgtEl>
                                        <p:attrNameLst>
                                          <p:attrName>style.visibility</p:attrName>
                                        </p:attrNameLst>
                                      </p:cBhvr>
                                      <p:to>
                                        <p:strVal val="visible"/>
                                      </p:to>
                                    </p:set>
                                    <p:animEffect transition="in" filter="fade">
                                      <p:cBhvr>
                                        <p:cTn id="7" dur="5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2"/>
          <p:cNvSpPr txBox="1"/>
          <p:nvPr/>
        </p:nvSpPr>
        <p:spPr>
          <a:xfrm>
            <a:off x="169412" y="3208050"/>
            <a:ext cx="131811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E6"/>
              </a:buClr>
              <a:buSzPts val="2800"/>
              <a:buFont typeface="Times New Roman"/>
              <a:buNone/>
            </a:pPr>
            <a:r>
              <a:rPr lang="en-US" sz="2800" b="1" i="0" u="none" strike="noStrike" cap="none">
                <a:solidFill>
                  <a:srgbClr val="0000E6"/>
                </a:solidFill>
                <a:latin typeface="Times New Roman"/>
                <a:ea typeface="Times New Roman"/>
                <a:cs typeface="Times New Roman"/>
                <a:sym typeface="Times New Roman"/>
              </a:rPr>
              <a:t>3 loại</a:t>
            </a:r>
            <a:endParaRPr sz="2800" b="1" i="0" u="none" strike="noStrike" cap="none">
              <a:solidFill>
                <a:srgbClr val="0000E6"/>
              </a:solidFill>
              <a:latin typeface="Times New Roman"/>
              <a:ea typeface="Times New Roman"/>
              <a:cs typeface="Times New Roman"/>
              <a:sym typeface="Times New Roman"/>
            </a:endParaRPr>
          </a:p>
        </p:txBody>
      </p:sp>
      <p:cxnSp>
        <p:nvCxnSpPr>
          <p:cNvPr id="793" name="Google Shape;793;p12"/>
          <p:cNvCxnSpPr/>
          <p:nvPr/>
        </p:nvCxnSpPr>
        <p:spPr>
          <a:xfrm rot="10800000" flipH="1">
            <a:off x="1289050" y="1393825"/>
            <a:ext cx="770113" cy="2120900"/>
          </a:xfrm>
          <a:prstGeom prst="straightConnector1">
            <a:avLst/>
          </a:prstGeom>
          <a:noFill/>
          <a:ln w="28575" cap="flat" cmpd="sng">
            <a:solidFill>
              <a:srgbClr val="000000"/>
            </a:solidFill>
            <a:prstDash val="solid"/>
            <a:round/>
            <a:headEnd type="none" w="med" len="med"/>
            <a:tailEnd type="triangle" w="med" len="med"/>
          </a:ln>
        </p:spPr>
      </p:cxnSp>
      <p:cxnSp>
        <p:nvCxnSpPr>
          <p:cNvPr id="794" name="Google Shape;794;p12"/>
          <p:cNvCxnSpPr/>
          <p:nvPr/>
        </p:nvCxnSpPr>
        <p:spPr>
          <a:xfrm rot="10800000" flipH="1">
            <a:off x="1287463" y="3505199"/>
            <a:ext cx="981841" cy="11113"/>
          </a:xfrm>
          <a:prstGeom prst="straightConnector1">
            <a:avLst/>
          </a:prstGeom>
          <a:noFill/>
          <a:ln w="28575" cap="flat" cmpd="sng">
            <a:solidFill>
              <a:srgbClr val="000000"/>
            </a:solidFill>
            <a:prstDash val="solid"/>
            <a:round/>
            <a:headEnd type="none" w="med" len="med"/>
            <a:tailEnd type="triangle" w="med" len="med"/>
          </a:ln>
        </p:spPr>
      </p:cxnSp>
      <p:cxnSp>
        <p:nvCxnSpPr>
          <p:cNvPr id="795" name="Google Shape;795;p12"/>
          <p:cNvCxnSpPr/>
          <p:nvPr/>
        </p:nvCxnSpPr>
        <p:spPr>
          <a:xfrm>
            <a:off x="1287462" y="3540125"/>
            <a:ext cx="994295" cy="2114550"/>
          </a:xfrm>
          <a:prstGeom prst="straightConnector1">
            <a:avLst/>
          </a:prstGeom>
          <a:noFill/>
          <a:ln w="28575" cap="flat" cmpd="sng">
            <a:solidFill>
              <a:srgbClr val="000000"/>
            </a:solidFill>
            <a:prstDash val="solid"/>
            <a:round/>
            <a:headEnd type="none" w="med" len="med"/>
            <a:tailEnd type="triangle" w="med" len="med"/>
          </a:ln>
        </p:spPr>
      </p:cxnSp>
      <p:sp>
        <p:nvSpPr>
          <p:cNvPr id="796" name="Google Shape;796;p12"/>
          <p:cNvSpPr txBox="1"/>
          <p:nvPr/>
        </p:nvSpPr>
        <p:spPr>
          <a:xfrm>
            <a:off x="2059163" y="1169128"/>
            <a:ext cx="271303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E6"/>
              </a:buClr>
              <a:buSzPts val="2800"/>
              <a:buFont typeface="Times New Roman"/>
              <a:buNone/>
            </a:pPr>
            <a:r>
              <a:rPr lang="en-US" sz="2800" b="1" i="0" u="none" strike="noStrike" cap="none">
                <a:solidFill>
                  <a:srgbClr val="0000E6"/>
                </a:solidFill>
                <a:latin typeface="Times New Roman"/>
                <a:ea typeface="Times New Roman"/>
                <a:cs typeface="Times New Roman"/>
                <a:sym typeface="Times New Roman"/>
              </a:rPr>
              <a:t>Nhiên liệu rắn</a:t>
            </a:r>
            <a:endParaRPr sz="2800" b="1" i="0" u="none" strike="noStrike" cap="none">
              <a:solidFill>
                <a:srgbClr val="0000E6"/>
              </a:solidFill>
              <a:latin typeface="Times New Roman"/>
              <a:ea typeface="Times New Roman"/>
              <a:cs typeface="Times New Roman"/>
              <a:sym typeface="Times New Roman"/>
            </a:endParaRPr>
          </a:p>
        </p:txBody>
      </p:sp>
      <p:sp>
        <p:nvSpPr>
          <p:cNvPr id="797" name="Google Shape;797;p12"/>
          <p:cNvSpPr txBox="1"/>
          <p:nvPr/>
        </p:nvSpPr>
        <p:spPr>
          <a:xfrm>
            <a:off x="2234015" y="3208051"/>
            <a:ext cx="295797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E6"/>
              </a:buClr>
              <a:buSzPts val="2800"/>
              <a:buFont typeface="Times New Roman"/>
              <a:buNone/>
            </a:pPr>
            <a:r>
              <a:rPr lang="en-US" sz="2800" b="1" i="0" u="none" strike="noStrike" cap="none">
                <a:solidFill>
                  <a:srgbClr val="0000E6"/>
                </a:solidFill>
                <a:latin typeface="Times New Roman"/>
                <a:ea typeface="Times New Roman"/>
                <a:cs typeface="Times New Roman"/>
                <a:sym typeface="Times New Roman"/>
              </a:rPr>
              <a:t>Nhiên liệu lỏng</a:t>
            </a:r>
            <a:endParaRPr sz="2800" b="1" i="0" u="none" strike="noStrike" cap="none">
              <a:solidFill>
                <a:srgbClr val="0000E6"/>
              </a:solidFill>
              <a:latin typeface="Times New Roman"/>
              <a:ea typeface="Times New Roman"/>
              <a:cs typeface="Times New Roman"/>
              <a:sym typeface="Times New Roman"/>
            </a:endParaRPr>
          </a:p>
        </p:txBody>
      </p:sp>
      <p:sp>
        <p:nvSpPr>
          <p:cNvPr id="798" name="Google Shape;798;p12"/>
          <p:cNvSpPr txBox="1"/>
          <p:nvPr/>
        </p:nvSpPr>
        <p:spPr>
          <a:xfrm>
            <a:off x="2281757" y="5401974"/>
            <a:ext cx="2910236"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E6"/>
              </a:buClr>
              <a:buSzPts val="2800"/>
              <a:buFont typeface="Times New Roman"/>
              <a:buNone/>
            </a:pPr>
            <a:r>
              <a:rPr lang="en-US" sz="2800" b="1" i="0" u="none" strike="noStrike" cap="none">
                <a:solidFill>
                  <a:srgbClr val="0000E6"/>
                </a:solidFill>
                <a:latin typeface="Times New Roman"/>
                <a:ea typeface="Times New Roman"/>
                <a:cs typeface="Times New Roman"/>
                <a:sym typeface="Times New Roman"/>
              </a:rPr>
              <a:t>Nhiên liệu khí</a:t>
            </a:r>
            <a:endParaRPr sz="2800" b="1" i="0" u="none" strike="noStrike" cap="none">
              <a:solidFill>
                <a:srgbClr val="0000E6"/>
              </a:solidFill>
              <a:latin typeface="Times New Roman"/>
              <a:ea typeface="Times New Roman"/>
              <a:cs typeface="Times New Roman"/>
              <a:sym typeface="Times New Roman"/>
            </a:endParaRPr>
          </a:p>
        </p:txBody>
      </p:sp>
      <p:grpSp>
        <p:nvGrpSpPr>
          <p:cNvPr id="799" name="Google Shape;799;p12"/>
          <p:cNvGrpSpPr/>
          <p:nvPr/>
        </p:nvGrpSpPr>
        <p:grpSpPr>
          <a:xfrm>
            <a:off x="4720850" y="637372"/>
            <a:ext cx="1334611" cy="1569399"/>
            <a:chOff x="4452" y="144"/>
            <a:chExt cx="1296" cy="1154"/>
          </a:xfrm>
        </p:grpSpPr>
        <p:pic>
          <p:nvPicPr>
            <p:cNvPr id="800" name="Google Shape;800;p12" descr="cui"/>
            <p:cNvPicPr preferRelativeResize="0"/>
            <p:nvPr/>
          </p:nvPicPr>
          <p:blipFill rotWithShape="1">
            <a:blip r:embed="rId3">
              <a:alphaModFix/>
            </a:blip>
            <a:srcRect/>
            <a:stretch/>
          </p:blipFill>
          <p:spPr>
            <a:xfrm>
              <a:off x="4452" y="144"/>
              <a:ext cx="1296" cy="82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01" name="Google Shape;801;p12"/>
            <p:cNvSpPr txBox="1"/>
            <p:nvPr/>
          </p:nvSpPr>
          <p:spPr>
            <a:xfrm>
              <a:off x="4773" y="1004"/>
              <a:ext cx="770" cy="2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0" u="none" strike="noStrike" cap="none">
                  <a:solidFill>
                    <a:srgbClr val="FF0000"/>
                  </a:solidFill>
                  <a:latin typeface="Times New Roman"/>
                  <a:ea typeface="Times New Roman"/>
                  <a:cs typeface="Times New Roman"/>
                  <a:sym typeface="Times New Roman"/>
                </a:rPr>
                <a:t>Củi</a:t>
              </a:r>
              <a:endParaRPr sz="2000" b="1" i="0" u="none" strike="noStrike" cap="none">
                <a:solidFill>
                  <a:srgbClr val="FF0000"/>
                </a:solidFill>
                <a:latin typeface="Times New Roman"/>
                <a:ea typeface="Times New Roman"/>
                <a:cs typeface="Times New Roman"/>
                <a:sym typeface="Times New Roman"/>
              </a:endParaRPr>
            </a:p>
          </p:txBody>
        </p:sp>
      </p:grpSp>
      <p:grpSp>
        <p:nvGrpSpPr>
          <p:cNvPr id="802" name="Google Shape;802;p12"/>
          <p:cNvGrpSpPr/>
          <p:nvPr/>
        </p:nvGrpSpPr>
        <p:grpSpPr>
          <a:xfrm>
            <a:off x="9136695" y="652483"/>
            <a:ext cx="1794030" cy="1556783"/>
            <a:chOff x="2112" y="2064"/>
            <a:chExt cx="1599" cy="1273"/>
          </a:xfrm>
        </p:grpSpPr>
        <p:pic>
          <p:nvPicPr>
            <p:cNvPr id="803" name="Google Shape;803;p12" descr="than to ong"/>
            <p:cNvPicPr preferRelativeResize="0"/>
            <p:nvPr/>
          </p:nvPicPr>
          <p:blipFill rotWithShape="1">
            <a:blip r:embed="rId4">
              <a:alphaModFix/>
            </a:blip>
            <a:srcRect/>
            <a:stretch/>
          </p:blipFill>
          <p:spPr>
            <a:xfrm>
              <a:off x="2112" y="2064"/>
              <a:ext cx="1200" cy="9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04" name="Google Shape;804;p12"/>
            <p:cNvSpPr txBox="1"/>
            <p:nvPr/>
          </p:nvSpPr>
          <p:spPr>
            <a:xfrm>
              <a:off x="2230" y="3010"/>
              <a:ext cx="1481" cy="3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0" u="none" strike="noStrike" cap="none">
                  <a:solidFill>
                    <a:srgbClr val="FF0000"/>
                  </a:solidFill>
                  <a:latin typeface="Times New Roman"/>
                  <a:ea typeface="Times New Roman"/>
                  <a:cs typeface="Times New Roman"/>
                  <a:sym typeface="Times New Roman"/>
                </a:rPr>
                <a:t>Than tổ ong</a:t>
              </a:r>
              <a:endParaRPr sz="2000" b="1" i="0" u="none" strike="noStrike" cap="none">
                <a:solidFill>
                  <a:srgbClr val="FF0000"/>
                </a:solidFill>
                <a:latin typeface="Times New Roman"/>
                <a:ea typeface="Times New Roman"/>
                <a:cs typeface="Times New Roman"/>
                <a:sym typeface="Times New Roman"/>
              </a:endParaRPr>
            </a:p>
          </p:txBody>
        </p:sp>
      </p:grpSp>
      <p:grpSp>
        <p:nvGrpSpPr>
          <p:cNvPr id="805" name="Google Shape;805;p12"/>
          <p:cNvGrpSpPr/>
          <p:nvPr/>
        </p:nvGrpSpPr>
        <p:grpSpPr>
          <a:xfrm>
            <a:off x="6168027" y="652483"/>
            <a:ext cx="1290677" cy="1501002"/>
            <a:chOff x="2108" y="1044"/>
            <a:chExt cx="1002" cy="1252"/>
          </a:xfrm>
        </p:grpSpPr>
        <p:pic>
          <p:nvPicPr>
            <p:cNvPr id="806" name="Google Shape;806;p12" descr="bep con kho"/>
            <p:cNvPicPr preferRelativeResize="0"/>
            <p:nvPr/>
          </p:nvPicPr>
          <p:blipFill rotWithShape="1">
            <a:blip r:embed="rId5">
              <a:alphaModFix/>
            </a:blip>
            <a:srcRect/>
            <a:stretch/>
          </p:blipFill>
          <p:spPr>
            <a:xfrm>
              <a:off x="2199" y="1044"/>
              <a:ext cx="897" cy="9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07" name="Google Shape;807;p12"/>
            <p:cNvSpPr txBox="1"/>
            <p:nvPr/>
          </p:nvSpPr>
          <p:spPr>
            <a:xfrm>
              <a:off x="2108" y="1962"/>
              <a:ext cx="1002" cy="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0" u="none" strike="noStrike" cap="none">
                  <a:solidFill>
                    <a:srgbClr val="FF0000"/>
                  </a:solidFill>
                  <a:latin typeface="Times New Roman"/>
                  <a:ea typeface="Times New Roman"/>
                  <a:cs typeface="Times New Roman"/>
                  <a:sym typeface="Times New Roman"/>
                </a:rPr>
                <a:t>Cồn khô</a:t>
              </a:r>
              <a:endParaRPr sz="2000" b="1" i="0" u="none" strike="noStrike" cap="none">
                <a:solidFill>
                  <a:srgbClr val="FF0000"/>
                </a:solidFill>
                <a:latin typeface="Times New Roman"/>
                <a:ea typeface="Times New Roman"/>
                <a:cs typeface="Times New Roman"/>
                <a:sym typeface="Times New Roman"/>
              </a:endParaRPr>
            </a:p>
          </p:txBody>
        </p:sp>
      </p:grpSp>
      <p:grpSp>
        <p:nvGrpSpPr>
          <p:cNvPr id="808" name="Google Shape;808;p12"/>
          <p:cNvGrpSpPr/>
          <p:nvPr/>
        </p:nvGrpSpPr>
        <p:grpSpPr>
          <a:xfrm>
            <a:off x="7621969" y="695346"/>
            <a:ext cx="1607756" cy="1469199"/>
            <a:chOff x="7580381" y="4720245"/>
            <a:chExt cx="2478475" cy="2097283"/>
          </a:xfrm>
        </p:grpSpPr>
        <p:pic>
          <p:nvPicPr>
            <p:cNvPr id="809" name="Google Shape;809;p12"/>
            <p:cNvPicPr preferRelativeResize="0"/>
            <p:nvPr/>
          </p:nvPicPr>
          <p:blipFill rotWithShape="1">
            <a:blip r:embed="rId6">
              <a:alphaModFix/>
            </a:blip>
            <a:srcRect/>
            <a:stretch/>
          </p:blipFill>
          <p:spPr>
            <a:xfrm>
              <a:off x="7580381" y="4720245"/>
              <a:ext cx="2082477" cy="15938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10" name="Google Shape;810;p12"/>
            <p:cNvSpPr txBox="1"/>
            <p:nvPr/>
          </p:nvSpPr>
          <p:spPr>
            <a:xfrm>
              <a:off x="7739330" y="6246371"/>
              <a:ext cx="2319526" cy="5711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0" u="none" strike="noStrike" cap="none">
                  <a:solidFill>
                    <a:srgbClr val="FF0000"/>
                  </a:solidFill>
                  <a:latin typeface="Times New Roman"/>
                  <a:ea typeface="Times New Roman"/>
                  <a:cs typeface="Times New Roman"/>
                  <a:sym typeface="Times New Roman"/>
                </a:rPr>
                <a:t>Than bùn</a:t>
              </a:r>
              <a:endParaRPr sz="2000" b="1" i="0" u="none" strike="noStrike" cap="none">
                <a:solidFill>
                  <a:srgbClr val="FF0000"/>
                </a:solidFill>
                <a:latin typeface="Times New Roman"/>
                <a:ea typeface="Times New Roman"/>
                <a:cs typeface="Times New Roman"/>
                <a:sym typeface="Times New Roman"/>
              </a:endParaRPr>
            </a:p>
          </p:txBody>
        </p:sp>
      </p:grpSp>
      <p:grpSp>
        <p:nvGrpSpPr>
          <p:cNvPr id="811" name="Google Shape;811;p12"/>
          <p:cNvGrpSpPr/>
          <p:nvPr/>
        </p:nvGrpSpPr>
        <p:grpSpPr>
          <a:xfrm>
            <a:off x="5084894" y="2635938"/>
            <a:ext cx="2010421" cy="2027003"/>
            <a:chOff x="5075541" y="2321220"/>
            <a:chExt cx="2010421" cy="2027003"/>
          </a:xfrm>
        </p:grpSpPr>
        <p:pic>
          <p:nvPicPr>
            <p:cNvPr id="812" name="Google Shape;812;p12"/>
            <p:cNvPicPr preferRelativeResize="0"/>
            <p:nvPr/>
          </p:nvPicPr>
          <p:blipFill rotWithShape="1">
            <a:blip r:embed="rId7">
              <a:alphaModFix/>
            </a:blip>
            <a:srcRect/>
            <a:stretch/>
          </p:blipFill>
          <p:spPr>
            <a:xfrm>
              <a:off x="5075541" y="2321220"/>
              <a:ext cx="2010421" cy="151003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13" name="Google Shape;813;p12"/>
            <p:cNvSpPr txBox="1"/>
            <p:nvPr/>
          </p:nvSpPr>
          <p:spPr>
            <a:xfrm>
              <a:off x="5548484" y="3948113"/>
              <a:ext cx="133332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0" u="none" strike="noStrike" cap="none">
                  <a:solidFill>
                    <a:srgbClr val="FF0000"/>
                  </a:solidFill>
                  <a:latin typeface="Times New Roman"/>
                  <a:ea typeface="Times New Roman"/>
                  <a:cs typeface="Times New Roman"/>
                  <a:sym typeface="Times New Roman"/>
                </a:rPr>
                <a:t>Xăng</a:t>
              </a:r>
              <a:endParaRPr sz="2000" b="1" i="0" u="none" strike="noStrike" cap="none">
                <a:solidFill>
                  <a:srgbClr val="FF0000"/>
                </a:solidFill>
                <a:latin typeface="Times New Roman"/>
                <a:ea typeface="Times New Roman"/>
                <a:cs typeface="Times New Roman"/>
                <a:sym typeface="Times New Roman"/>
              </a:endParaRPr>
            </a:p>
          </p:txBody>
        </p:sp>
      </p:grpSp>
      <p:grpSp>
        <p:nvGrpSpPr>
          <p:cNvPr id="814" name="Google Shape;814;p12"/>
          <p:cNvGrpSpPr/>
          <p:nvPr/>
        </p:nvGrpSpPr>
        <p:grpSpPr>
          <a:xfrm>
            <a:off x="5033090" y="4775113"/>
            <a:ext cx="3032960" cy="1593850"/>
            <a:chOff x="3456" y="2100"/>
            <a:chExt cx="1452" cy="843"/>
          </a:xfrm>
        </p:grpSpPr>
        <p:pic>
          <p:nvPicPr>
            <p:cNvPr id="815" name="Google Shape;815;p12" descr="ga chay"/>
            <p:cNvPicPr preferRelativeResize="0"/>
            <p:nvPr/>
          </p:nvPicPr>
          <p:blipFill rotWithShape="1">
            <a:blip r:embed="rId8">
              <a:alphaModFix/>
            </a:blip>
            <a:srcRect/>
            <a:stretch/>
          </p:blipFill>
          <p:spPr>
            <a:xfrm>
              <a:off x="3456" y="2100"/>
              <a:ext cx="912" cy="8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16" name="Google Shape;816;p12"/>
            <p:cNvSpPr txBox="1"/>
            <p:nvPr/>
          </p:nvSpPr>
          <p:spPr>
            <a:xfrm>
              <a:off x="4332" y="2664"/>
              <a:ext cx="576" cy="2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000"/>
                <a:buFont typeface="Times New Roman"/>
                <a:buNone/>
              </a:pPr>
              <a:r>
                <a:rPr lang="en-US" sz="2000" b="1">
                  <a:solidFill>
                    <a:srgbClr val="FF0000"/>
                  </a:solidFill>
                  <a:latin typeface="Times New Roman"/>
                  <a:ea typeface="Times New Roman"/>
                  <a:cs typeface="Times New Roman"/>
                  <a:sym typeface="Times New Roman"/>
                </a:rPr>
                <a:t>G</a:t>
              </a:r>
              <a:r>
                <a:rPr lang="en-US" sz="2000" b="1" i="0" u="none" strike="noStrike" cap="none">
                  <a:solidFill>
                    <a:srgbClr val="FF0000"/>
                  </a:solidFill>
                  <a:latin typeface="Times New Roman"/>
                  <a:ea typeface="Times New Roman"/>
                  <a:cs typeface="Times New Roman"/>
                  <a:sym typeface="Times New Roman"/>
                </a:rPr>
                <a:t>as</a:t>
              </a:r>
              <a:endParaRPr sz="2000" b="1" i="0" u="none" strike="noStrike" cap="none">
                <a:solidFill>
                  <a:srgbClr val="FF0000"/>
                </a:solidFill>
                <a:latin typeface="Times New Roman"/>
                <a:ea typeface="Times New Roman"/>
                <a:cs typeface="Times New Roman"/>
                <a:sym typeface="Times New Roman"/>
              </a:endParaRPr>
            </a:p>
          </p:txBody>
        </p:sp>
      </p:grpSp>
      <p:grpSp>
        <p:nvGrpSpPr>
          <p:cNvPr id="817" name="Google Shape;817;p12"/>
          <p:cNvGrpSpPr/>
          <p:nvPr/>
        </p:nvGrpSpPr>
        <p:grpSpPr>
          <a:xfrm>
            <a:off x="9644857" y="2538412"/>
            <a:ext cx="1799431" cy="2166370"/>
            <a:chOff x="2172495" y="3752850"/>
            <a:chExt cx="3217863" cy="3539854"/>
          </a:xfrm>
        </p:grpSpPr>
        <p:pic>
          <p:nvPicPr>
            <p:cNvPr id="818" name="Google Shape;818;p12"/>
            <p:cNvPicPr preferRelativeResize="0"/>
            <p:nvPr/>
          </p:nvPicPr>
          <p:blipFill rotWithShape="1">
            <a:blip r:embed="rId9">
              <a:alphaModFix/>
            </a:blip>
            <a:srcRect/>
            <a:stretch/>
          </p:blipFill>
          <p:spPr>
            <a:xfrm>
              <a:off x="2172495" y="3752850"/>
              <a:ext cx="3217863" cy="27051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19" name="Google Shape;819;p12"/>
            <p:cNvSpPr txBox="1"/>
            <p:nvPr/>
          </p:nvSpPr>
          <p:spPr>
            <a:xfrm>
              <a:off x="2543968" y="6689214"/>
              <a:ext cx="2769738" cy="60349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Dầu hỏa</a:t>
              </a:r>
              <a:endParaRPr sz="1800" b="1" i="0" u="none" strike="noStrike" cap="none">
                <a:solidFill>
                  <a:srgbClr val="FF0000"/>
                </a:solidFill>
                <a:latin typeface="Times New Roman"/>
                <a:ea typeface="Times New Roman"/>
                <a:cs typeface="Times New Roman"/>
                <a:sym typeface="Times New Roman"/>
              </a:endParaRPr>
            </a:p>
          </p:txBody>
        </p:sp>
      </p:grpSp>
      <p:grpSp>
        <p:nvGrpSpPr>
          <p:cNvPr id="820" name="Google Shape;820;p12"/>
          <p:cNvGrpSpPr/>
          <p:nvPr/>
        </p:nvGrpSpPr>
        <p:grpSpPr>
          <a:xfrm>
            <a:off x="7358066" y="2582863"/>
            <a:ext cx="1714501" cy="2067938"/>
            <a:chOff x="6730205" y="3768726"/>
            <a:chExt cx="2963865" cy="3660844"/>
          </a:xfrm>
        </p:grpSpPr>
        <p:pic>
          <p:nvPicPr>
            <p:cNvPr id="821" name="Google Shape;821;p12"/>
            <p:cNvPicPr preferRelativeResize="0"/>
            <p:nvPr/>
          </p:nvPicPr>
          <p:blipFill rotWithShape="1">
            <a:blip r:embed="rId10">
              <a:alphaModFix/>
            </a:blip>
            <a:srcRect/>
            <a:stretch/>
          </p:blipFill>
          <p:spPr>
            <a:xfrm>
              <a:off x="6730205" y="3768726"/>
              <a:ext cx="2963865" cy="27836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22" name="Google Shape;822;p12"/>
            <p:cNvSpPr txBox="1"/>
            <p:nvPr/>
          </p:nvSpPr>
          <p:spPr>
            <a:xfrm>
              <a:off x="7644600" y="6775746"/>
              <a:ext cx="1028639" cy="6538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Cồn</a:t>
              </a:r>
              <a:endParaRPr sz="1800" b="1" i="0" u="none" strike="noStrike" cap="none">
                <a:solidFill>
                  <a:srgbClr val="FF0000"/>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2"/>
                                        </p:tgtEl>
                                        <p:attrNameLst>
                                          <p:attrName>style.visibility</p:attrName>
                                        </p:attrNameLst>
                                      </p:cBhvr>
                                      <p:to>
                                        <p:strVal val="visible"/>
                                      </p:to>
                                    </p:set>
                                    <p:animEffect transition="in" filter="fade">
                                      <p:cBhvr>
                                        <p:cTn id="7" dur="80"/>
                                        <p:tgtEl>
                                          <p:spTgt spid="792"/>
                                        </p:tgtEl>
                                      </p:cBhvr>
                                    </p:animEffect>
                                  </p:childTnLst>
                                </p:cTn>
                              </p:par>
                            </p:childTnLst>
                          </p:cTn>
                        </p:par>
                        <p:par>
                          <p:cTn id="8" fill="hold">
                            <p:stCondLst>
                              <p:cond delay="80"/>
                            </p:stCondLst>
                            <p:childTnLst>
                              <p:par>
                                <p:cTn id="9" presetID="10" presetClass="entr" presetSubtype="0" fill="hold" nodeType="afterEffect">
                                  <p:stCondLst>
                                    <p:cond delay="0"/>
                                  </p:stCondLst>
                                  <p:childTnLst>
                                    <p:set>
                                      <p:cBhvr>
                                        <p:cTn id="10" dur="1" fill="hold">
                                          <p:stCondLst>
                                            <p:cond delay="0"/>
                                          </p:stCondLst>
                                        </p:cTn>
                                        <p:tgtEl>
                                          <p:spTgt spid="793"/>
                                        </p:tgtEl>
                                        <p:attrNameLst>
                                          <p:attrName>style.visibility</p:attrName>
                                        </p:attrNameLst>
                                      </p:cBhvr>
                                      <p:to>
                                        <p:strVal val="visible"/>
                                      </p:to>
                                    </p:set>
                                    <p:animEffect transition="in" filter="fade">
                                      <p:cBhvr>
                                        <p:cTn id="11" dur="500"/>
                                        <p:tgtEl>
                                          <p:spTgt spid="793"/>
                                        </p:tgtEl>
                                      </p:cBhvr>
                                    </p:animEffect>
                                  </p:childTnLst>
                                </p:cTn>
                              </p:par>
                            </p:childTnLst>
                          </p:cTn>
                        </p:par>
                        <p:par>
                          <p:cTn id="12" fill="hold">
                            <p:stCondLst>
                              <p:cond delay="580"/>
                            </p:stCondLst>
                            <p:childTnLst>
                              <p:par>
                                <p:cTn id="13" presetID="10" presetClass="entr" presetSubtype="0" fill="hold" nodeType="afterEffect">
                                  <p:stCondLst>
                                    <p:cond delay="0"/>
                                  </p:stCondLst>
                                  <p:childTnLst>
                                    <p:set>
                                      <p:cBhvr>
                                        <p:cTn id="14" dur="1" fill="hold">
                                          <p:stCondLst>
                                            <p:cond delay="0"/>
                                          </p:stCondLst>
                                        </p:cTn>
                                        <p:tgtEl>
                                          <p:spTgt spid="796"/>
                                        </p:tgtEl>
                                        <p:attrNameLst>
                                          <p:attrName>style.visibility</p:attrName>
                                        </p:attrNameLst>
                                      </p:cBhvr>
                                      <p:to>
                                        <p:strVal val="visible"/>
                                      </p:to>
                                    </p:set>
                                    <p:animEffect transition="in" filter="fade">
                                      <p:cBhvr>
                                        <p:cTn id="15" dur="1822"/>
                                        <p:tgtEl>
                                          <p:spTgt spid="796"/>
                                        </p:tgtEl>
                                      </p:cBhvr>
                                    </p:animEffect>
                                  </p:childTnLst>
                                </p:cTn>
                              </p:par>
                            </p:childTnLst>
                          </p:cTn>
                        </p:par>
                        <p:par>
                          <p:cTn id="16" fill="hold">
                            <p:stCondLst>
                              <p:cond delay="2402"/>
                            </p:stCondLst>
                            <p:childTnLst>
                              <p:par>
                                <p:cTn id="17" presetID="10" presetClass="entr" presetSubtype="0" fill="hold" nodeType="afterEffect">
                                  <p:stCondLst>
                                    <p:cond delay="0"/>
                                  </p:stCondLst>
                                  <p:childTnLst>
                                    <p:set>
                                      <p:cBhvr>
                                        <p:cTn id="18" dur="1" fill="hold">
                                          <p:stCondLst>
                                            <p:cond delay="0"/>
                                          </p:stCondLst>
                                        </p:cTn>
                                        <p:tgtEl>
                                          <p:spTgt spid="799"/>
                                        </p:tgtEl>
                                        <p:attrNameLst>
                                          <p:attrName>style.visibility</p:attrName>
                                        </p:attrNameLst>
                                      </p:cBhvr>
                                      <p:to>
                                        <p:strVal val="visible"/>
                                      </p:to>
                                    </p:set>
                                    <p:animEffect transition="in" filter="fade">
                                      <p:cBhvr>
                                        <p:cTn id="19" dur="1000"/>
                                        <p:tgtEl>
                                          <p:spTgt spid="799"/>
                                        </p:tgtEl>
                                      </p:cBhvr>
                                    </p:animEffect>
                                  </p:childTnLst>
                                </p:cTn>
                              </p:par>
                              <p:par>
                                <p:cTn id="20" presetID="10" presetClass="entr" presetSubtype="0" fill="hold" nodeType="withEffect">
                                  <p:stCondLst>
                                    <p:cond delay="0"/>
                                  </p:stCondLst>
                                  <p:childTnLst>
                                    <p:set>
                                      <p:cBhvr>
                                        <p:cTn id="21" dur="1" fill="hold">
                                          <p:stCondLst>
                                            <p:cond delay="0"/>
                                          </p:stCondLst>
                                        </p:cTn>
                                        <p:tgtEl>
                                          <p:spTgt spid="805"/>
                                        </p:tgtEl>
                                        <p:attrNameLst>
                                          <p:attrName>style.visibility</p:attrName>
                                        </p:attrNameLst>
                                      </p:cBhvr>
                                      <p:to>
                                        <p:strVal val="visible"/>
                                      </p:to>
                                    </p:set>
                                    <p:animEffect transition="in" filter="fade">
                                      <p:cBhvr>
                                        <p:cTn id="22" dur="1000"/>
                                        <p:tgtEl>
                                          <p:spTgt spid="805"/>
                                        </p:tgtEl>
                                      </p:cBhvr>
                                    </p:animEffect>
                                  </p:childTnLst>
                                </p:cTn>
                              </p:par>
                              <p:par>
                                <p:cTn id="23" presetID="10" presetClass="entr" presetSubtype="0" fill="hold" nodeType="withEffect">
                                  <p:stCondLst>
                                    <p:cond delay="0"/>
                                  </p:stCondLst>
                                  <p:childTnLst>
                                    <p:set>
                                      <p:cBhvr>
                                        <p:cTn id="24" dur="1" fill="hold">
                                          <p:stCondLst>
                                            <p:cond delay="0"/>
                                          </p:stCondLst>
                                        </p:cTn>
                                        <p:tgtEl>
                                          <p:spTgt spid="808"/>
                                        </p:tgtEl>
                                        <p:attrNameLst>
                                          <p:attrName>style.visibility</p:attrName>
                                        </p:attrNameLst>
                                      </p:cBhvr>
                                      <p:to>
                                        <p:strVal val="visible"/>
                                      </p:to>
                                    </p:set>
                                    <p:animEffect transition="in" filter="fade">
                                      <p:cBhvr>
                                        <p:cTn id="25" dur="1000"/>
                                        <p:tgtEl>
                                          <p:spTgt spid="808"/>
                                        </p:tgtEl>
                                      </p:cBhvr>
                                    </p:animEffect>
                                  </p:childTnLst>
                                </p:cTn>
                              </p:par>
                              <p:par>
                                <p:cTn id="26" presetID="10" presetClass="entr" presetSubtype="0" fill="hold" nodeType="withEffect">
                                  <p:stCondLst>
                                    <p:cond delay="0"/>
                                  </p:stCondLst>
                                  <p:childTnLst>
                                    <p:set>
                                      <p:cBhvr>
                                        <p:cTn id="27" dur="1" fill="hold">
                                          <p:stCondLst>
                                            <p:cond delay="0"/>
                                          </p:stCondLst>
                                        </p:cTn>
                                        <p:tgtEl>
                                          <p:spTgt spid="802"/>
                                        </p:tgtEl>
                                        <p:attrNameLst>
                                          <p:attrName>style.visibility</p:attrName>
                                        </p:attrNameLst>
                                      </p:cBhvr>
                                      <p:to>
                                        <p:strVal val="visible"/>
                                      </p:to>
                                    </p:set>
                                    <p:animEffect transition="in" filter="fade">
                                      <p:cBhvr>
                                        <p:cTn id="28" dur="1000"/>
                                        <p:tgtEl>
                                          <p:spTgt spid="8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94"/>
                                        </p:tgtEl>
                                        <p:attrNameLst>
                                          <p:attrName>style.visibility</p:attrName>
                                        </p:attrNameLst>
                                      </p:cBhvr>
                                      <p:to>
                                        <p:strVal val="visible"/>
                                      </p:to>
                                    </p:set>
                                    <p:animEffect transition="in" filter="fade">
                                      <p:cBhvr>
                                        <p:cTn id="33" dur="500"/>
                                        <p:tgtEl>
                                          <p:spTgt spid="794"/>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97"/>
                                        </p:tgtEl>
                                        <p:attrNameLst>
                                          <p:attrName>style.visibility</p:attrName>
                                        </p:attrNameLst>
                                      </p:cBhvr>
                                      <p:to>
                                        <p:strVal val="visible"/>
                                      </p:to>
                                    </p:set>
                                    <p:animEffect transition="in" filter="fade">
                                      <p:cBhvr>
                                        <p:cTn id="37" dur="500"/>
                                        <p:tgtEl>
                                          <p:spTgt spid="797"/>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811"/>
                                        </p:tgtEl>
                                        <p:attrNameLst>
                                          <p:attrName>style.visibility</p:attrName>
                                        </p:attrNameLst>
                                      </p:cBhvr>
                                      <p:to>
                                        <p:strVal val="visible"/>
                                      </p:to>
                                    </p:set>
                                    <p:animEffect transition="in" filter="fade">
                                      <p:cBhvr>
                                        <p:cTn id="41" dur="1000"/>
                                        <p:tgtEl>
                                          <p:spTgt spid="8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95"/>
                                        </p:tgtEl>
                                        <p:attrNameLst>
                                          <p:attrName>style.visibility</p:attrName>
                                        </p:attrNameLst>
                                      </p:cBhvr>
                                      <p:to>
                                        <p:strVal val="visible"/>
                                      </p:to>
                                    </p:set>
                                    <p:animEffect transition="in" filter="fade">
                                      <p:cBhvr>
                                        <p:cTn id="46" dur="500"/>
                                        <p:tgtEl>
                                          <p:spTgt spid="795"/>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798"/>
                                        </p:tgtEl>
                                        <p:attrNameLst>
                                          <p:attrName>style.visibility</p:attrName>
                                        </p:attrNameLst>
                                      </p:cBhvr>
                                      <p:to>
                                        <p:strVal val="visible"/>
                                      </p:to>
                                    </p:set>
                                    <p:animEffect transition="in" filter="fade">
                                      <p:cBhvr>
                                        <p:cTn id="50" dur="500"/>
                                        <p:tgtEl>
                                          <p:spTgt spid="798"/>
                                        </p:tgtEl>
                                      </p:cBhvr>
                                    </p:animEffect>
                                  </p:child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814"/>
                                        </p:tgtEl>
                                        <p:attrNameLst>
                                          <p:attrName>style.visibility</p:attrName>
                                        </p:attrNameLst>
                                      </p:cBhvr>
                                      <p:to>
                                        <p:strVal val="visible"/>
                                      </p:to>
                                    </p:set>
                                    <p:anim calcmode="lin" valueType="num">
                                      <p:cBhvr additive="base">
                                        <p:cTn id="54" dur="500"/>
                                        <p:tgtEl>
                                          <p:spTgt spid="8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3"/>
          <p:cNvSpPr txBox="1"/>
          <p:nvPr/>
        </p:nvSpPr>
        <p:spPr>
          <a:xfrm>
            <a:off x="4102100" y="87744"/>
            <a:ext cx="353975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00602"/>
              </a:buClr>
              <a:buSzPts val="3200"/>
              <a:buFont typeface="Times New Roman"/>
              <a:buNone/>
            </a:pPr>
            <a:r>
              <a:rPr lang="en-US" sz="3200" b="1" i="0" u="none" strike="noStrike" cap="none">
                <a:solidFill>
                  <a:srgbClr val="B00602"/>
                </a:solidFill>
                <a:latin typeface="Times New Roman"/>
                <a:ea typeface="Times New Roman"/>
                <a:cs typeface="Times New Roman"/>
                <a:sym typeface="Times New Roman"/>
              </a:rPr>
              <a:t>NHIÊN LIỆU KHÍ</a:t>
            </a:r>
            <a:endParaRPr/>
          </a:p>
        </p:txBody>
      </p:sp>
      <p:pic>
        <p:nvPicPr>
          <p:cNvPr id="828" name="Google Shape;828;p13"/>
          <p:cNvPicPr preferRelativeResize="0"/>
          <p:nvPr/>
        </p:nvPicPr>
        <p:blipFill rotWithShape="1">
          <a:blip r:embed="rId3">
            <a:alphaModFix/>
          </a:blip>
          <a:srcRect/>
          <a:stretch/>
        </p:blipFill>
        <p:spPr>
          <a:xfrm>
            <a:off x="2343850" y="1113631"/>
            <a:ext cx="2133600" cy="333533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829" name="Google Shape;829;p13" descr="hethonglocao_jpg"/>
          <p:cNvPicPr preferRelativeResize="0"/>
          <p:nvPr/>
        </p:nvPicPr>
        <p:blipFill rotWithShape="1">
          <a:blip r:embed="rId4">
            <a:alphaModFix/>
          </a:blip>
          <a:srcRect/>
          <a:stretch/>
        </p:blipFill>
        <p:spPr>
          <a:xfrm>
            <a:off x="5955978" y="1191418"/>
            <a:ext cx="4343400" cy="32575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30" name="Google Shape;830;p13"/>
          <p:cNvSpPr txBox="1"/>
          <p:nvPr/>
        </p:nvSpPr>
        <p:spPr>
          <a:xfrm>
            <a:off x="1623698" y="4818864"/>
            <a:ext cx="9334815"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C4967"/>
              </a:buClr>
              <a:buSzPts val="3200"/>
              <a:buFont typeface="Times New Roman"/>
              <a:buNone/>
            </a:pPr>
            <a:r>
              <a:rPr lang="en-US" sz="3200" b="1" i="0" u="none" strike="noStrike" cap="none">
                <a:solidFill>
                  <a:srgbClr val="2C4967"/>
                </a:solidFill>
                <a:latin typeface="Times New Roman"/>
                <a:ea typeface="Times New Roman"/>
                <a:cs typeface="Times New Roman"/>
                <a:sym typeface="Times New Roman"/>
              </a:rPr>
              <a:t>Gồm: khí thiên nhiên, khí mỏ dầu, khí lò cốc, khí lò cao, khí than.</a:t>
            </a:r>
            <a:endParaRPr sz="3200" b="1" i="0" u="none" strike="noStrike" cap="none">
              <a:solidFill>
                <a:srgbClr val="2C4967"/>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7"/>
                                        </p:tgtEl>
                                        <p:attrNameLst>
                                          <p:attrName>style.visibility</p:attrName>
                                        </p:attrNameLst>
                                      </p:cBhvr>
                                      <p:to>
                                        <p:strVal val="visible"/>
                                      </p:to>
                                    </p:set>
                                    <p:animEffect transition="in" filter="fade">
                                      <p:cBhvr>
                                        <p:cTn id="7" dur="500"/>
                                        <p:tgtEl>
                                          <p:spTgt spid="8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8"/>
                                        </p:tgtEl>
                                        <p:attrNameLst>
                                          <p:attrName>style.visibility</p:attrName>
                                        </p:attrNameLst>
                                      </p:cBhvr>
                                      <p:to>
                                        <p:strVal val="visible"/>
                                      </p:to>
                                    </p:set>
                                    <p:animEffect transition="in" filter="fade">
                                      <p:cBhvr>
                                        <p:cTn id="12" dur="500"/>
                                        <p:tgtEl>
                                          <p:spTgt spid="828"/>
                                        </p:tgtEl>
                                      </p:cBhvr>
                                    </p:animEffect>
                                  </p:childTnLst>
                                </p:cTn>
                              </p:par>
                              <p:par>
                                <p:cTn id="13" presetID="10" presetClass="entr" presetSubtype="0" fill="hold" nodeType="withEffect">
                                  <p:stCondLst>
                                    <p:cond delay="0"/>
                                  </p:stCondLst>
                                  <p:childTnLst>
                                    <p:set>
                                      <p:cBhvr>
                                        <p:cTn id="14" dur="1" fill="hold">
                                          <p:stCondLst>
                                            <p:cond delay="0"/>
                                          </p:stCondLst>
                                        </p:cTn>
                                        <p:tgtEl>
                                          <p:spTgt spid="829"/>
                                        </p:tgtEl>
                                        <p:attrNameLst>
                                          <p:attrName>style.visibility</p:attrName>
                                        </p:attrNameLst>
                                      </p:cBhvr>
                                      <p:to>
                                        <p:strVal val="visible"/>
                                      </p:to>
                                    </p:set>
                                    <p:animEffect transition="in" filter="fade">
                                      <p:cBhvr>
                                        <p:cTn id="15" dur="500"/>
                                        <p:tgtEl>
                                          <p:spTgt spid="8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30"/>
                                        </p:tgtEl>
                                        <p:attrNameLst>
                                          <p:attrName>style.visibility</p:attrName>
                                        </p:attrNameLst>
                                      </p:cBhvr>
                                      <p:to>
                                        <p:strVal val="visible"/>
                                      </p:to>
                                    </p:set>
                                    <p:animEffect transition="in" filter="fade">
                                      <p:cBhvr>
                                        <p:cTn id="20" dur="500"/>
                                        <p:tgtEl>
                                          <p:spTgt spid="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4"/>
          <p:cNvSpPr txBox="1">
            <a:spLocks noGrp="1"/>
          </p:cNvSpPr>
          <p:nvPr>
            <p:ph type="body" idx="1"/>
          </p:nvPr>
        </p:nvSpPr>
        <p:spPr>
          <a:xfrm>
            <a:off x="609600" y="5570279"/>
            <a:ext cx="10972800" cy="692800"/>
          </a:xfrm>
          <a:prstGeom prst="rect">
            <a:avLst/>
          </a:prstGeom>
          <a:noFill/>
          <a:ln>
            <a:noFill/>
          </a:ln>
        </p:spPr>
        <p:txBody>
          <a:bodyPr spcFirstLastPara="1" wrap="square" lIns="91425" tIns="91425" rIns="91425" bIns="91425" anchor="t" anchorCtr="0">
            <a:noAutofit/>
          </a:bodyPr>
          <a:lstStyle/>
          <a:p>
            <a:pPr marL="609585" lvl="0" indent="-304791" algn="ctr" rtl="0">
              <a:lnSpc>
                <a:spcPct val="100000"/>
              </a:lnSpc>
              <a:spcBef>
                <a:spcPts val="480"/>
              </a:spcBef>
              <a:spcAft>
                <a:spcPts val="1333"/>
              </a:spcAft>
              <a:buSzPts val="1400"/>
              <a:buNone/>
            </a:pPr>
            <a:endParaRPr/>
          </a:p>
        </p:txBody>
      </p:sp>
      <p:sp>
        <p:nvSpPr>
          <p:cNvPr id="836" name="Google Shape;836;p14"/>
          <p:cNvSpPr txBox="1">
            <a:spLocks noGrp="1"/>
          </p:cNvSpPr>
          <p:nvPr>
            <p:ph type="sldNum" idx="12"/>
          </p:nvPr>
        </p:nvSpPr>
        <p:spPr>
          <a:xfrm>
            <a:off x="10823979" y="5738251"/>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2"/>
              </a:buClr>
              <a:buSzPts val="1600"/>
              <a:buFont typeface="Lato Light"/>
              <a:buNone/>
            </a:pPr>
            <a:fld id="{00000000-1234-1234-1234-123412341234}" type="slidenum">
              <a:rPr lang="en-US"/>
              <a:t>14</a:t>
            </a:fld>
            <a:endParaRPr/>
          </a:p>
        </p:txBody>
      </p:sp>
      <p:pic>
        <p:nvPicPr>
          <p:cNvPr id="837" name="Google Shape;837;p14"/>
          <p:cNvPicPr preferRelativeResize="0"/>
          <p:nvPr/>
        </p:nvPicPr>
        <p:blipFill rotWithShape="1">
          <a:blip r:embed="rId3">
            <a:alphaModFix/>
          </a:blip>
          <a:srcRect t="57875" b="2056"/>
          <a:stretch/>
        </p:blipFill>
        <p:spPr>
          <a:xfrm>
            <a:off x="1443038" y="471489"/>
            <a:ext cx="9286875" cy="6086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15"/>
          <p:cNvPicPr preferRelativeResize="0"/>
          <p:nvPr/>
        </p:nvPicPr>
        <p:blipFill rotWithShape="1">
          <a:blip r:embed="rId3">
            <a:alphaModFix/>
          </a:blip>
          <a:srcRect b="5648"/>
          <a:stretch/>
        </p:blipFill>
        <p:spPr>
          <a:xfrm>
            <a:off x="2199247" y="879185"/>
            <a:ext cx="7687221" cy="4278603"/>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43" name="Google Shape;843;p15"/>
          <p:cNvSpPr txBox="1"/>
          <p:nvPr/>
        </p:nvSpPr>
        <p:spPr>
          <a:xfrm>
            <a:off x="1857375" y="5686518"/>
            <a:ext cx="8872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Khí ở hầm biogas có phải là nhiên liệu không? Tại sao?</a:t>
            </a:r>
            <a:endParaRPr sz="40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fade">
                                      <p:cBhvr>
                                        <p:cTn id="7" dur="500"/>
                                        <p:tgtEl>
                                          <p:spTgt spid="8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3"/>
                                        </p:tgtEl>
                                        <p:attrNameLst>
                                          <p:attrName>style.visibility</p:attrName>
                                        </p:attrNameLst>
                                      </p:cBhvr>
                                      <p:to>
                                        <p:strVal val="visible"/>
                                      </p:to>
                                    </p:set>
                                    <p:animEffect transition="in" filter="fade">
                                      <p:cBhvr>
                                        <p:cTn id="11" dur="500"/>
                                        <p:tgtEl>
                                          <p:spTgt spid="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aphicFrame>
        <p:nvGraphicFramePr>
          <p:cNvPr id="848" name="Google Shape;848;p16"/>
          <p:cNvGraphicFramePr/>
          <p:nvPr/>
        </p:nvGraphicFramePr>
        <p:xfrm>
          <a:off x="647055" y="1465187"/>
          <a:ext cx="3000000" cy="3000000"/>
        </p:xfrm>
        <a:graphic>
          <a:graphicData uri="http://schemas.openxmlformats.org/drawingml/2006/table">
            <a:tbl>
              <a:tblPr firstRow="1" bandRow="1">
                <a:noFill/>
                <a:tableStyleId>{7FA7D227-E4F9-436B-9710-A427C98E7B39}</a:tableStyleId>
              </a:tblPr>
              <a:tblGrid>
                <a:gridCol w="4605575">
                  <a:extLst>
                    <a:ext uri="{9D8B030D-6E8A-4147-A177-3AD203B41FA5}">
                      <a16:colId xmlns:a16="http://schemas.microsoft.com/office/drawing/2014/main" val="20000"/>
                    </a:ext>
                  </a:extLst>
                </a:gridCol>
                <a:gridCol w="1503325">
                  <a:extLst>
                    <a:ext uri="{9D8B030D-6E8A-4147-A177-3AD203B41FA5}">
                      <a16:colId xmlns:a16="http://schemas.microsoft.com/office/drawing/2014/main" val="20001"/>
                    </a:ext>
                  </a:extLst>
                </a:gridCol>
                <a:gridCol w="1689325">
                  <a:extLst>
                    <a:ext uri="{9D8B030D-6E8A-4147-A177-3AD203B41FA5}">
                      <a16:colId xmlns:a16="http://schemas.microsoft.com/office/drawing/2014/main" val="20002"/>
                    </a:ext>
                  </a:extLst>
                </a:gridCol>
                <a:gridCol w="1503325">
                  <a:extLst>
                    <a:ext uri="{9D8B030D-6E8A-4147-A177-3AD203B41FA5}">
                      <a16:colId xmlns:a16="http://schemas.microsoft.com/office/drawing/2014/main" val="20003"/>
                    </a:ext>
                  </a:extLst>
                </a:gridCol>
                <a:gridCol w="1596325">
                  <a:extLst>
                    <a:ext uri="{9D8B030D-6E8A-4147-A177-3AD203B41FA5}">
                      <a16:colId xmlns:a16="http://schemas.microsoft.com/office/drawing/2014/main" val="20004"/>
                    </a:ext>
                  </a:extLst>
                </a:gridCol>
              </a:tblGrid>
              <a:tr h="961350">
                <a:tc>
                  <a:txBody>
                    <a:bodyPr/>
                    <a:lstStyle/>
                    <a:p>
                      <a:pPr marL="0" marR="0" lvl="0" indent="0" algn="l" rtl="0">
                        <a:lnSpc>
                          <a:spcPct val="150000"/>
                        </a:lnSpc>
                        <a:spcBef>
                          <a:spcPts val="0"/>
                        </a:spcBef>
                        <a:spcAft>
                          <a:spcPts val="0"/>
                        </a:spcAft>
                        <a:buNone/>
                      </a:pPr>
                      <a:endParaRPr sz="2800" u="none" strike="noStrike" cap="none">
                        <a:latin typeface="Times New Roman"/>
                        <a:ea typeface="Times New Roman"/>
                        <a:cs typeface="Times New Roman"/>
                        <a:sym typeface="Times New Roman"/>
                      </a:endParaRPr>
                    </a:p>
                  </a:txBody>
                  <a:tcPr marL="91450" marR="91450" marT="45725" marB="45725">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u="none" strike="noStrike" cap="none">
                          <a:latin typeface="Times New Roman"/>
                          <a:ea typeface="Times New Roman"/>
                          <a:cs typeface="Times New Roman"/>
                          <a:sym typeface="Times New Roman"/>
                        </a:rPr>
                        <a:t>Củi</a:t>
                      </a:r>
                      <a:endParaRPr sz="2800" u="none" strike="noStrike" cap="none">
                        <a:latin typeface="Times New Roman"/>
                        <a:ea typeface="Times New Roman"/>
                        <a:cs typeface="Times New Roman"/>
                        <a:sym typeface="Times New Roman"/>
                      </a:endParaRPr>
                    </a:p>
                  </a:txBody>
                  <a:tcPr marL="91450" marR="91450" marT="45725" marB="45725">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u="none" strike="noStrike" cap="none">
                          <a:latin typeface="Times New Roman"/>
                          <a:ea typeface="Times New Roman"/>
                          <a:cs typeface="Times New Roman"/>
                          <a:sym typeface="Times New Roman"/>
                        </a:rPr>
                        <a:t>Than đá</a:t>
                      </a:r>
                      <a:endParaRPr sz="2800" u="none" strike="noStrike" cap="none">
                        <a:latin typeface="Times New Roman"/>
                        <a:ea typeface="Times New Roman"/>
                        <a:cs typeface="Times New Roman"/>
                        <a:sym typeface="Times New Roman"/>
                      </a:endParaRPr>
                    </a:p>
                  </a:txBody>
                  <a:tcPr marL="91450" marR="91450" marT="45725" marB="45725">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u="none" strike="noStrike" cap="none">
                          <a:latin typeface="Times New Roman"/>
                          <a:ea typeface="Times New Roman"/>
                          <a:cs typeface="Times New Roman"/>
                          <a:sym typeface="Times New Roman"/>
                        </a:rPr>
                        <a:t>Xăng</a:t>
                      </a:r>
                      <a:endParaRPr sz="2800" u="none" strike="noStrike" cap="none">
                        <a:latin typeface="Times New Roman"/>
                        <a:ea typeface="Times New Roman"/>
                        <a:cs typeface="Times New Roman"/>
                        <a:sym typeface="Times New Roman"/>
                      </a:endParaRPr>
                    </a:p>
                  </a:txBody>
                  <a:tcPr marL="91450" marR="91450" marT="45725" marB="45725">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u="none" strike="noStrike" cap="none">
                          <a:latin typeface="Times New Roman"/>
                          <a:ea typeface="Times New Roman"/>
                          <a:cs typeface="Times New Roman"/>
                          <a:sym typeface="Times New Roman"/>
                        </a:rPr>
                        <a:t>Gas</a:t>
                      </a:r>
                      <a:endParaRPr/>
                    </a:p>
                  </a:txBody>
                  <a:tcPr marL="91450" marR="91450" marT="45725" marB="45725">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extLst>
                  <a:ext uri="{0D108BD9-81ED-4DB2-BD59-A6C34878D82A}">
                    <a16:rowId xmlns:a16="http://schemas.microsoft.com/office/drawing/2014/main" val="10000"/>
                  </a:ext>
                </a:extLst>
              </a:tr>
              <a:tr h="961350">
                <a:tc>
                  <a:txBody>
                    <a:bodyPr/>
                    <a:lstStyle/>
                    <a:p>
                      <a:pPr marL="0" marR="0" lvl="0" indent="0" algn="l" rtl="0">
                        <a:lnSpc>
                          <a:spcPct val="150000"/>
                        </a:lnSpc>
                        <a:spcBef>
                          <a:spcPts val="0"/>
                        </a:spcBef>
                        <a:spcAft>
                          <a:spcPts val="0"/>
                        </a:spcAft>
                        <a:buNone/>
                      </a:pPr>
                      <a:r>
                        <a:rPr lang="en-US" sz="2800" b="1" u="none" strike="noStrike" cap="none">
                          <a:solidFill>
                            <a:srgbClr val="2C4967"/>
                          </a:solidFill>
                          <a:latin typeface="Times New Roman"/>
                          <a:ea typeface="Times New Roman"/>
                          <a:cs typeface="Times New Roman"/>
                          <a:sym typeface="Times New Roman"/>
                        </a:rPr>
                        <a:t>Trạng thái</a:t>
                      </a:r>
                      <a:endParaRPr sz="2800" b="1" u="none" strike="noStrike" cap="none">
                        <a:solidFill>
                          <a:srgbClr val="2C4967"/>
                        </a:solidFill>
                        <a:latin typeface="Times New Roman"/>
                        <a:ea typeface="Times New Roman"/>
                        <a:cs typeface="Times New Roman"/>
                        <a:sym typeface="Times New Roman"/>
                      </a:endParaRPr>
                    </a:p>
                  </a:txBody>
                  <a:tcPr marL="91450" marR="91450" marT="45725" marB="45725">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solidFill>
                            <a:srgbClr val="2C4967"/>
                          </a:solidFill>
                          <a:latin typeface="Times New Roman"/>
                          <a:ea typeface="Times New Roman"/>
                          <a:cs typeface="Times New Roman"/>
                          <a:sym typeface="Times New Roman"/>
                        </a:rPr>
                        <a:t>Rắn</a:t>
                      </a:r>
                      <a:endParaRPr sz="2800" b="1" u="none" strike="noStrike" cap="none">
                        <a:solidFill>
                          <a:srgbClr val="2C4967"/>
                        </a:solidFill>
                        <a:latin typeface="Times New Roman"/>
                        <a:ea typeface="Times New Roman"/>
                        <a:cs typeface="Times New Roman"/>
                        <a:sym typeface="Times New Roman"/>
                      </a:endParaRPr>
                    </a:p>
                  </a:txBody>
                  <a:tcPr marL="91450" marR="91450" marT="45725" marB="45725" anchor="ctr">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solidFill>
                            <a:srgbClr val="2C4967"/>
                          </a:solidFill>
                          <a:latin typeface="Times New Roman"/>
                          <a:ea typeface="Times New Roman"/>
                          <a:cs typeface="Times New Roman"/>
                          <a:sym typeface="Times New Roman"/>
                        </a:rPr>
                        <a:t>Rắn</a:t>
                      </a:r>
                      <a:endParaRPr sz="2800" b="1" u="none" strike="noStrike" cap="none">
                        <a:solidFill>
                          <a:srgbClr val="2C4967"/>
                        </a:solidFill>
                        <a:latin typeface="Times New Roman"/>
                        <a:ea typeface="Times New Roman"/>
                        <a:cs typeface="Times New Roman"/>
                        <a:sym typeface="Times New Roman"/>
                      </a:endParaRPr>
                    </a:p>
                  </a:txBody>
                  <a:tcPr marL="91450" marR="91450" marT="45725" marB="45725" anchor="ctr">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solidFill>
                            <a:srgbClr val="2C4967"/>
                          </a:solidFill>
                          <a:latin typeface="Times New Roman"/>
                          <a:ea typeface="Times New Roman"/>
                          <a:cs typeface="Times New Roman"/>
                          <a:sym typeface="Times New Roman"/>
                        </a:rPr>
                        <a:t>Lỏng</a:t>
                      </a:r>
                      <a:endParaRPr sz="2800" b="1" u="none" strike="noStrike" cap="none">
                        <a:solidFill>
                          <a:srgbClr val="2C4967"/>
                        </a:solidFill>
                        <a:latin typeface="Times New Roman"/>
                        <a:ea typeface="Times New Roman"/>
                        <a:cs typeface="Times New Roman"/>
                        <a:sym typeface="Times New Roman"/>
                      </a:endParaRPr>
                    </a:p>
                  </a:txBody>
                  <a:tcPr marL="91450" marR="91450" marT="45725" marB="45725" anchor="ctr">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solidFill>
                            <a:srgbClr val="2C4967"/>
                          </a:solidFill>
                          <a:latin typeface="Times New Roman"/>
                          <a:ea typeface="Times New Roman"/>
                          <a:cs typeface="Times New Roman"/>
                          <a:sym typeface="Times New Roman"/>
                        </a:rPr>
                        <a:t>Khí</a:t>
                      </a:r>
                      <a:endParaRPr sz="2800" b="1" u="none" strike="noStrike" cap="none">
                        <a:solidFill>
                          <a:srgbClr val="2C4967"/>
                        </a:solidFill>
                        <a:latin typeface="Times New Roman"/>
                        <a:ea typeface="Times New Roman"/>
                        <a:cs typeface="Times New Roman"/>
                        <a:sym typeface="Times New Roman"/>
                      </a:endParaRPr>
                    </a:p>
                  </a:txBody>
                  <a:tcPr marL="91450" marR="91450" marT="45725" marB="45725" anchor="ctr">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extLst>
                  <a:ext uri="{0D108BD9-81ED-4DB2-BD59-A6C34878D82A}">
                    <a16:rowId xmlns:a16="http://schemas.microsoft.com/office/drawing/2014/main" val="10001"/>
                  </a:ext>
                </a:extLst>
              </a:tr>
              <a:tr h="961350">
                <a:tc>
                  <a:txBody>
                    <a:bodyPr/>
                    <a:lstStyle/>
                    <a:p>
                      <a:pPr marL="0" marR="0" lvl="0" indent="0" algn="l" rtl="0">
                        <a:lnSpc>
                          <a:spcPct val="150000"/>
                        </a:lnSpc>
                        <a:spcBef>
                          <a:spcPts val="0"/>
                        </a:spcBef>
                        <a:spcAft>
                          <a:spcPts val="0"/>
                        </a:spcAft>
                        <a:buNone/>
                      </a:pPr>
                      <a:r>
                        <a:rPr lang="en-US" sz="2800" b="1" u="none" strike="noStrike" cap="none">
                          <a:solidFill>
                            <a:srgbClr val="2C4967"/>
                          </a:solidFill>
                          <a:latin typeface="Times New Roman"/>
                          <a:ea typeface="Times New Roman"/>
                          <a:cs typeface="Times New Roman"/>
                          <a:sym typeface="Times New Roman"/>
                        </a:rPr>
                        <a:t>Khả năng cháy</a:t>
                      </a:r>
                      <a:endParaRPr sz="2800" b="1" u="none" strike="noStrike" cap="none">
                        <a:solidFill>
                          <a:srgbClr val="2C4967"/>
                        </a:solidFill>
                        <a:latin typeface="Times New Roman"/>
                        <a:ea typeface="Times New Roman"/>
                        <a:cs typeface="Times New Roman"/>
                        <a:sym typeface="Times New Roman"/>
                      </a:endParaRPr>
                    </a:p>
                  </a:txBody>
                  <a:tcPr marL="91450" marR="91450" marT="45725" marB="45725">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b="1" u="none" strike="noStrike" cap="none">
                          <a:solidFill>
                            <a:srgbClr val="2C4967"/>
                          </a:solidFill>
                          <a:latin typeface="Times New Roman"/>
                          <a:ea typeface="Times New Roman"/>
                          <a:cs typeface="Times New Roman"/>
                          <a:sym typeface="Times New Roman"/>
                        </a:rPr>
                        <a:t>Có</a:t>
                      </a:r>
                      <a:endParaRPr sz="2800" b="1" u="none" strike="noStrike" cap="none">
                        <a:solidFill>
                          <a:srgbClr val="2C4967"/>
                        </a:solidFill>
                        <a:latin typeface="Times New Roman"/>
                        <a:ea typeface="Times New Roman"/>
                        <a:cs typeface="Times New Roman"/>
                        <a:sym typeface="Times New Roman"/>
                      </a:endParaRPr>
                    </a:p>
                  </a:txBody>
                  <a:tcPr marL="91450" marR="91450" marT="45725" marB="45725" anchor="ctr">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2C4967"/>
                        </a:buClr>
                        <a:buSzPts val="2800"/>
                        <a:buFont typeface="Times New Roman"/>
                        <a:buNone/>
                      </a:pPr>
                      <a:r>
                        <a:rPr lang="en-US" sz="2800" b="1" u="none" strike="noStrike" cap="none">
                          <a:solidFill>
                            <a:srgbClr val="2C4967"/>
                          </a:solidFill>
                          <a:latin typeface="Times New Roman"/>
                          <a:ea typeface="Times New Roman"/>
                          <a:cs typeface="Times New Roman"/>
                          <a:sym typeface="Times New Roman"/>
                        </a:rPr>
                        <a:t>Có</a:t>
                      </a:r>
                      <a:endParaRPr sz="2800" b="1" i="0" u="none" strike="noStrike" cap="none">
                        <a:solidFill>
                          <a:srgbClr val="2C4967"/>
                        </a:solidFill>
                        <a:latin typeface="Times New Roman"/>
                        <a:ea typeface="Times New Roman"/>
                        <a:cs typeface="Times New Roman"/>
                        <a:sym typeface="Times New Roman"/>
                      </a:endParaRPr>
                    </a:p>
                  </a:txBody>
                  <a:tcPr marL="91450" marR="91450" marT="45725" marB="45725" anchor="ctr">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2C4967"/>
                        </a:buClr>
                        <a:buSzPts val="2800"/>
                        <a:buFont typeface="Times New Roman"/>
                        <a:buNone/>
                      </a:pPr>
                      <a:r>
                        <a:rPr lang="en-US" sz="2800" b="1" u="none" strike="noStrike" cap="none">
                          <a:solidFill>
                            <a:srgbClr val="2C4967"/>
                          </a:solidFill>
                          <a:latin typeface="Times New Roman"/>
                          <a:ea typeface="Times New Roman"/>
                          <a:cs typeface="Times New Roman"/>
                          <a:sym typeface="Times New Roman"/>
                        </a:rPr>
                        <a:t>Có</a:t>
                      </a:r>
                      <a:endParaRPr sz="2800" b="1" i="0" u="none" strike="noStrike" cap="none">
                        <a:solidFill>
                          <a:srgbClr val="2C4967"/>
                        </a:solidFill>
                        <a:latin typeface="Times New Roman"/>
                        <a:ea typeface="Times New Roman"/>
                        <a:cs typeface="Times New Roman"/>
                        <a:sym typeface="Times New Roman"/>
                      </a:endParaRPr>
                    </a:p>
                  </a:txBody>
                  <a:tcPr marL="91450" marR="91450" marT="45725" marB="45725" anchor="ctr">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2C4967"/>
                        </a:buClr>
                        <a:buSzPts val="2800"/>
                        <a:buFont typeface="Times New Roman"/>
                        <a:buNone/>
                      </a:pPr>
                      <a:r>
                        <a:rPr lang="en-US" sz="2800" b="1" u="none" strike="noStrike" cap="none">
                          <a:solidFill>
                            <a:srgbClr val="2C4967"/>
                          </a:solidFill>
                          <a:latin typeface="Times New Roman"/>
                          <a:ea typeface="Times New Roman"/>
                          <a:cs typeface="Times New Roman"/>
                          <a:sym typeface="Times New Roman"/>
                        </a:rPr>
                        <a:t>Có</a:t>
                      </a:r>
                      <a:endParaRPr sz="2800" b="1" i="0" u="none" strike="noStrike" cap="none">
                        <a:solidFill>
                          <a:srgbClr val="2C4967"/>
                        </a:solidFill>
                        <a:latin typeface="Times New Roman"/>
                        <a:ea typeface="Times New Roman"/>
                        <a:cs typeface="Times New Roman"/>
                        <a:sym typeface="Times New Roman"/>
                      </a:endParaRPr>
                    </a:p>
                  </a:txBody>
                  <a:tcPr marL="91450" marR="91450" marT="45725" marB="45725" anchor="ctr">
                    <a:lnL w="28575" cap="flat" cmpd="sng">
                      <a:solidFill>
                        <a:srgbClr val="1F3864"/>
                      </a:solidFill>
                      <a:prstDash val="solid"/>
                      <a:round/>
                      <a:headEnd type="none" w="sm" len="sm"/>
                      <a:tailEnd type="none" w="sm" len="sm"/>
                    </a:lnL>
                    <a:lnR w="28575" cap="flat" cmpd="sng">
                      <a:solidFill>
                        <a:srgbClr val="1F3864"/>
                      </a:solidFill>
                      <a:prstDash val="solid"/>
                      <a:round/>
                      <a:headEnd type="none" w="sm" len="sm"/>
                      <a:tailEnd type="none" w="sm" len="sm"/>
                    </a:lnR>
                    <a:lnT w="28575" cap="flat" cmpd="sng">
                      <a:solidFill>
                        <a:srgbClr val="1F3864"/>
                      </a:solidFill>
                      <a:prstDash val="solid"/>
                      <a:round/>
                      <a:headEnd type="none" w="sm" len="sm"/>
                      <a:tailEnd type="none" w="sm" len="sm"/>
                    </a:lnT>
                    <a:lnB w="28575" cap="flat" cmpd="sng">
                      <a:solidFill>
                        <a:srgbClr val="1F3864"/>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49" name="Google Shape;849;p16"/>
          <p:cNvSpPr txBox="1"/>
          <p:nvPr/>
        </p:nvSpPr>
        <p:spPr>
          <a:xfrm>
            <a:off x="1172623" y="4808038"/>
            <a:ext cx="73743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Times New Roman"/>
                <a:ea typeface="Times New Roman"/>
                <a:cs typeface="Times New Roman"/>
                <a:sym typeface="Times New Roman"/>
              </a:rPr>
              <a:t>Nêu tính chất chung của nhiên liệu.</a:t>
            </a:r>
            <a:endParaRPr sz="2800" b="1">
              <a:solidFill>
                <a:srgbClr val="C00000"/>
              </a:solidFill>
              <a:latin typeface="Times New Roman"/>
              <a:ea typeface="Times New Roman"/>
              <a:cs typeface="Times New Roman"/>
              <a:sym typeface="Times New Roman"/>
            </a:endParaRPr>
          </a:p>
        </p:txBody>
      </p:sp>
      <p:pic>
        <p:nvPicPr>
          <p:cNvPr id="850" name="Google Shape;850;p16"/>
          <p:cNvPicPr preferRelativeResize="0"/>
          <p:nvPr/>
        </p:nvPicPr>
        <p:blipFill rotWithShape="1">
          <a:blip r:embed="rId3">
            <a:alphaModFix/>
          </a:blip>
          <a:srcRect b="5648"/>
          <a:stretch/>
        </p:blipFill>
        <p:spPr>
          <a:xfrm>
            <a:off x="9192126" y="4349273"/>
            <a:ext cx="2563873" cy="2385959"/>
          </a:xfrm>
          <a:prstGeom prst="ellipse">
            <a:avLst/>
          </a:prstGeom>
          <a:noFill/>
          <a:ln>
            <a:noFill/>
          </a:ln>
        </p:spPr>
      </p:pic>
      <p:grpSp>
        <p:nvGrpSpPr>
          <p:cNvPr id="851" name="Google Shape;851;p16"/>
          <p:cNvGrpSpPr/>
          <p:nvPr/>
        </p:nvGrpSpPr>
        <p:grpSpPr>
          <a:xfrm>
            <a:off x="3042742" y="315310"/>
            <a:ext cx="5864773" cy="1094542"/>
            <a:chOff x="3121572" y="315310"/>
            <a:chExt cx="5864773" cy="1094542"/>
          </a:xfrm>
        </p:grpSpPr>
        <p:sp>
          <p:nvSpPr>
            <p:cNvPr id="852" name="Google Shape;852;p16"/>
            <p:cNvSpPr/>
            <p:nvPr/>
          </p:nvSpPr>
          <p:spPr>
            <a:xfrm>
              <a:off x="3121572" y="315310"/>
              <a:ext cx="5864773" cy="927203"/>
            </a:xfrm>
            <a:prstGeom prst="roundRect">
              <a:avLst>
                <a:gd name="adj" fmla="val 16667"/>
              </a:avLst>
            </a:prstGeom>
            <a:solidFill>
              <a:srgbClr val="7DC79E">
                <a:alpha val="31764"/>
              </a:srgbClr>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Times New Roman"/>
                <a:ea typeface="Times New Roman"/>
                <a:cs typeface="Times New Roman"/>
                <a:sym typeface="Times New Roman"/>
              </a:endParaRPr>
            </a:p>
          </p:txBody>
        </p:sp>
        <p:sp>
          <p:nvSpPr>
            <p:cNvPr id="853" name="Google Shape;853;p16"/>
            <p:cNvSpPr txBox="1"/>
            <p:nvPr/>
          </p:nvSpPr>
          <p:spPr>
            <a:xfrm>
              <a:off x="3347544" y="455745"/>
              <a:ext cx="5412828"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TÍNH CHẤT CỦA MỘT SỐ NHIÊN LIỆU</a:t>
              </a:r>
              <a:endParaRPr/>
            </a:p>
          </p:txBody>
        </p:sp>
      </p:grpSp>
      <p:grpSp>
        <p:nvGrpSpPr>
          <p:cNvPr id="854" name="Google Shape;854;p16"/>
          <p:cNvGrpSpPr/>
          <p:nvPr/>
        </p:nvGrpSpPr>
        <p:grpSpPr>
          <a:xfrm>
            <a:off x="647055" y="1465186"/>
            <a:ext cx="4636145" cy="981826"/>
            <a:chOff x="647055" y="1465187"/>
            <a:chExt cx="4618628" cy="702227"/>
          </a:xfrm>
        </p:grpSpPr>
        <p:cxnSp>
          <p:nvCxnSpPr>
            <p:cNvPr id="855" name="Google Shape;855;p16"/>
            <p:cNvCxnSpPr/>
            <p:nvPr/>
          </p:nvCxnSpPr>
          <p:spPr>
            <a:xfrm>
              <a:off x="647055" y="1465187"/>
              <a:ext cx="4618628" cy="663158"/>
            </a:xfrm>
            <a:prstGeom prst="straightConnector1">
              <a:avLst/>
            </a:prstGeom>
            <a:noFill/>
            <a:ln w="28575" cap="flat" cmpd="sng">
              <a:solidFill>
                <a:srgbClr val="2C4967"/>
              </a:solidFill>
              <a:prstDash val="solid"/>
              <a:miter lim="800000"/>
              <a:headEnd type="none" w="sm" len="sm"/>
              <a:tailEnd type="none" w="sm" len="sm"/>
            </a:ln>
          </p:spPr>
        </p:cxnSp>
        <p:sp>
          <p:nvSpPr>
            <p:cNvPr id="856" name="Google Shape;856;p16"/>
            <p:cNvSpPr txBox="1"/>
            <p:nvPr/>
          </p:nvSpPr>
          <p:spPr>
            <a:xfrm rot="480078">
              <a:off x="3497809" y="1649992"/>
              <a:ext cx="1728389" cy="374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Times New Roman"/>
                  <a:ea typeface="Times New Roman"/>
                  <a:cs typeface="Times New Roman"/>
                  <a:sym typeface="Times New Roman"/>
                </a:rPr>
                <a:t>Nhiên liệu</a:t>
              </a:r>
              <a:endParaRPr sz="2800" b="1">
                <a:solidFill>
                  <a:schemeClr val="lt1"/>
                </a:solidFill>
                <a:latin typeface="Times New Roman"/>
                <a:ea typeface="Times New Roman"/>
                <a:cs typeface="Times New Roman"/>
                <a:sym typeface="Times New Roman"/>
              </a:endParaRPr>
            </a:p>
          </p:txBody>
        </p:sp>
        <p:sp>
          <p:nvSpPr>
            <p:cNvPr id="857" name="Google Shape;857;p16"/>
            <p:cNvSpPr txBox="1"/>
            <p:nvPr/>
          </p:nvSpPr>
          <p:spPr>
            <a:xfrm>
              <a:off x="796650" y="1793194"/>
              <a:ext cx="1728389" cy="374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Times New Roman"/>
                  <a:ea typeface="Times New Roman"/>
                  <a:cs typeface="Times New Roman"/>
                  <a:sym typeface="Times New Roman"/>
                </a:rPr>
                <a:t>Đặc điểm</a:t>
              </a:r>
              <a:endParaRPr sz="2800" b="1">
                <a:solidFill>
                  <a:schemeClr val="lt1"/>
                </a:solidFill>
                <a:latin typeface="Times New Roman"/>
                <a:ea typeface="Times New Roman"/>
                <a:cs typeface="Times New Roman"/>
                <a:sym typeface="Times New Roman"/>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17"/>
          <p:cNvPicPr preferRelativeResize="0"/>
          <p:nvPr/>
        </p:nvPicPr>
        <p:blipFill rotWithShape="1">
          <a:blip r:embed="rId3">
            <a:alphaModFix/>
          </a:blip>
          <a:srcRect/>
          <a:stretch/>
        </p:blipFill>
        <p:spPr>
          <a:xfrm>
            <a:off x="459784" y="445378"/>
            <a:ext cx="2547380" cy="2574033"/>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863" name="Google Shape;863;p17"/>
          <p:cNvSpPr txBox="1"/>
          <p:nvPr/>
        </p:nvSpPr>
        <p:spPr>
          <a:xfrm>
            <a:off x="6417283" y="2682321"/>
            <a:ext cx="5035963"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a:solidFill>
                  <a:srgbClr val="FF0000"/>
                </a:solidFill>
                <a:latin typeface="Times New Roman"/>
                <a:ea typeface="Times New Roman"/>
                <a:cs typeface="Times New Roman"/>
                <a:sym typeface="Times New Roman"/>
              </a:rPr>
              <a:t>Nêu cách dùng nhiên liệu an toàn, tiết kiệm?</a:t>
            </a:r>
            <a:endParaRPr sz="2800" b="1">
              <a:solidFill>
                <a:srgbClr val="FF0000"/>
              </a:solidFill>
              <a:latin typeface="Times New Roman"/>
              <a:ea typeface="Times New Roman"/>
              <a:cs typeface="Times New Roman"/>
              <a:sym typeface="Times New Roman"/>
            </a:endParaRPr>
          </a:p>
        </p:txBody>
      </p:sp>
      <p:pic>
        <p:nvPicPr>
          <p:cNvPr id="864" name="Google Shape;864;p17"/>
          <p:cNvPicPr preferRelativeResize="0"/>
          <p:nvPr/>
        </p:nvPicPr>
        <p:blipFill rotWithShape="1">
          <a:blip r:embed="rId4">
            <a:alphaModFix/>
          </a:blip>
          <a:srcRect/>
          <a:stretch/>
        </p:blipFill>
        <p:spPr>
          <a:xfrm>
            <a:off x="459784" y="3967708"/>
            <a:ext cx="1829293" cy="1716800"/>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pic>
        <p:nvPicPr>
          <p:cNvPr id="865" name="Google Shape;865;p17"/>
          <p:cNvPicPr preferRelativeResize="0"/>
          <p:nvPr/>
        </p:nvPicPr>
        <p:blipFill rotWithShape="1">
          <a:blip r:embed="rId5">
            <a:alphaModFix/>
          </a:blip>
          <a:srcRect/>
          <a:stretch/>
        </p:blipFill>
        <p:spPr>
          <a:xfrm>
            <a:off x="3007164" y="3003413"/>
            <a:ext cx="1829293" cy="1773606"/>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pic>
        <p:nvPicPr>
          <p:cNvPr id="866" name="Google Shape;866;p17"/>
          <p:cNvPicPr preferRelativeResize="0"/>
          <p:nvPr/>
        </p:nvPicPr>
        <p:blipFill rotWithShape="1">
          <a:blip r:embed="rId6">
            <a:alphaModFix/>
          </a:blip>
          <a:srcRect/>
          <a:stretch/>
        </p:blipFill>
        <p:spPr>
          <a:xfrm>
            <a:off x="4118674" y="404004"/>
            <a:ext cx="1829293" cy="1754857"/>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2"/>
                                        </p:tgtEl>
                                        <p:attrNameLst>
                                          <p:attrName>style.visibility</p:attrName>
                                        </p:attrNameLst>
                                      </p:cBhvr>
                                      <p:to>
                                        <p:strVal val="visible"/>
                                      </p:to>
                                    </p:set>
                                    <p:animEffect transition="in" filter="fade">
                                      <p:cBhvr>
                                        <p:cTn id="7" dur="500"/>
                                        <p:tgtEl>
                                          <p:spTgt spid="862"/>
                                        </p:tgtEl>
                                      </p:cBhvr>
                                    </p:animEffect>
                                  </p:childTnLst>
                                </p:cTn>
                              </p:par>
                              <p:par>
                                <p:cTn id="8" presetID="10" presetClass="entr" presetSubtype="0" fill="hold" nodeType="withEffect">
                                  <p:stCondLst>
                                    <p:cond delay="0"/>
                                  </p:stCondLst>
                                  <p:childTnLst>
                                    <p:set>
                                      <p:cBhvr>
                                        <p:cTn id="9" dur="1" fill="hold">
                                          <p:stCondLst>
                                            <p:cond delay="0"/>
                                          </p:stCondLst>
                                        </p:cTn>
                                        <p:tgtEl>
                                          <p:spTgt spid="866"/>
                                        </p:tgtEl>
                                        <p:attrNameLst>
                                          <p:attrName>style.visibility</p:attrName>
                                        </p:attrNameLst>
                                      </p:cBhvr>
                                      <p:to>
                                        <p:strVal val="visible"/>
                                      </p:to>
                                    </p:set>
                                    <p:animEffect transition="in" filter="fade">
                                      <p:cBhvr>
                                        <p:cTn id="10" dur="500"/>
                                        <p:tgtEl>
                                          <p:spTgt spid="866"/>
                                        </p:tgtEl>
                                      </p:cBhvr>
                                    </p:animEffect>
                                  </p:childTnLst>
                                </p:cTn>
                              </p:par>
                              <p:par>
                                <p:cTn id="11" presetID="10" presetClass="entr" presetSubtype="0" fill="hold" nodeType="withEffect">
                                  <p:stCondLst>
                                    <p:cond delay="0"/>
                                  </p:stCondLst>
                                  <p:childTnLst>
                                    <p:set>
                                      <p:cBhvr>
                                        <p:cTn id="12" dur="1" fill="hold">
                                          <p:stCondLst>
                                            <p:cond delay="0"/>
                                          </p:stCondLst>
                                        </p:cTn>
                                        <p:tgtEl>
                                          <p:spTgt spid="865"/>
                                        </p:tgtEl>
                                        <p:attrNameLst>
                                          <p:attrName>style.visibility</p:attrName>
                                        </p:attrNameLst>
                                      </p:cBhvr>
                                      <p:to>
                                        <p:strVal val="visible"/>
                                      </p:to>
                                    </p:set>
                                    <p:animEffect transition="in" filter="fade">
                                      <p:cBhvr>
                                        <p:cTn id="13" dur="500"/>
                                        <p:tgtEl>
                                          <p:spTgt spid="865"/>
                                        </p:tgtEl>
                                      </p:cBhvr>
                                    </p:animEffect>
                                  </p:childTnLst>
                                </p:cTn>
                              </p:par>
                              <p:par>
                                <p:cTn id="14" presetID="10" presetClass="entr" presetSubtype="0" fill="hold" nodeType="withEffect">
                                  <p:stCondLst>
                                    <p:cond delay="0"/>
                                  </p:stCondLst>
                                  <p:childTnLst>
                                    <p:set>
                                      <p:cBhvr>
                                        <p:cTn id="15" dur="1" fill="hold">
                                          <p:stCondLst>
                                            <p:cond delay="0"/>
                                          </p:stCondLst>
                                        </p:cTn>
                                        <p:tgtEl>
                                          <p:spTgt spid="864"/>
                                        </p:tgtEl>
                                        <p:attrNameLst>
                                          <p:attrName>style.visibility</p:attrName>
                                        </p:attrNameLst>
                                      </p:cBhvr>
                                      <p:to>
                                        <p:strVal val="visible"/>
                                      </p:to>
                                    </p:set>
                                    <p:animEffect transition="in" filter="fade">
                                      <p:cBhvr>
                                        <p:cTn id="16" dur="500"/>
                                        <p:tgtEl>
                                          <p:spTgt spid="86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63"/>
                                        </p:tgtEl>
                                        <p:attrNameLst>
                                          <p:attrName>style.visibility</p:attrName>
                                        </p:attrNameLst>
                                      </p:cBhvr>
                                      <p:to>
                                        <p:strVal val="visible"/>
                                      </p:to>
                                    </p:set>
                                    <p:animEffect transition="in" filter="fade">
                                      <p:cBhvr>
                                        <p:cTn id="20" dur="500"/>
                                        <p:tgtEl>
                                          <p:spTgt spid="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8"/>
          <p:cNvSpPr/>
          <p:nvPr/>
        </p:nvSpPr>
        <p:spPr>
          <a:xfrm>
            <a:off x="2572719" y="480447"/>
            <a:ext cx="7594169" cy="976394"/>
          </a:xfrm>
          <a:prstGeom prst="roundRect">
            <a:avLst>
              <a:gd name="adj" fmla="val 16667"/>
            </a:avLst>
          </a:prstGeom>
          <a:solidFill>
            <a:schemeClr val="accen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a:solidFill>
                  <a:srgbClr val="FFFF00"/>
                </a:solidFill>
                <a:latin typeface="Times New Roman"/>
                <a:ea typeface="Times New Roman"/>
                <a:cs typeface="Times New Roman"/>
                <a:sym typeface="Times New Roman"/>
              </a:rPr>
              <a:t>LỢI ÍCH CỦA VIỆC SỬ DỤNG NHIÊN LIỆU AN TOÀN, HIỆU QUẢ</a:t>
            </a:r>
            <a:endParaRPr/>
          </a:p>
        </p:txBody>
      </p:sp>
      <p:pic>
        <p:nvPicPr>
          <p:cNvPr id="872" name="Google Shape;872;p18"/>
          <p:cNvPicPr preferRelativeResize="0"/>
          <p:nvPr/>
        </p:nvPicPr>
        <p:blipFill rotWithShape="1">
          <a:blip r:embed="rId3">
            <a:alphaModFix/>
          </a:blip>
          <a:srcRect/>
          <a:stretch/>
        </p:blipFill>
        <p:spPr>
          <a:xfrm>
            <a:off x="738939" y="1882480"/>
            <a:ext cx="2630906" cy="2599026"/>
          </a:xfrm>
          <a:prstGeom prst="ellipse">
            <a:avLst/>
          </a:prstGeom>
          <a:noFill/>
          <a:ln w="63500" cap="rnd" cmpd="sng">
            <a:solidFill>
              <a:srgbClr val="F49602"/>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873" name="Google Shape;873;p18"/>
          <p:cNvPicPr preferRelativeResize="0"/>
          <p:nvPr/>
        </p:nvPicPr>
        <p:blipFill rotWithShape="1">
          <a:blip r:embed="rId4">
            <a:alphaModFix/>
          </a:blip>
          <a:srcRect/>
          <a:stretch/>
        </p:blipFill>
        <p:spPr>
          <a:xfrm>
            <a:off x="4804081" y="1825330"/>
            <a:ext cx="2630906" cy="2581550"/>
          </a:xfrm>
          <a:prstGeom prst="ellipse">
            <a:avLst/>
          </a:prstGeom>
          <a:noFill/>
          <a:ln w="63500" cap="rnd" cmpd="sng">
            <a:solidFill>
              <a:srgbClr val="EA739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874" name="Google Shape;874;p18"/>
          <p:cNvPicPr preferRelativeResize="0"/>
          <p:nvPr/>
        </p:nvPicPr>
        <p:blipFill rotWithShape="1">
          <a:blip r:embed="rId5">
            <a:alphaModFix/>
          </a:blip>
          <a:srcRect/>
          <a:stretch/>
        </p:blipFill>
        <p:spPr>
          <a:xfrm>
            <a:off x="9012097" y="1825330"/>
            <a:ext cx="2453836" cy="2558933"/>
          </a:xfrm>
          <a:prstGeom prst="ellipse">
            <a:avLst/>
          </a:prstGeom>
          <a:noFill/>
          <a:ln w="63500" cap="rnd" cmpd="sng">
            <a:solidFill>
              <a:srgbClr val="FFC000"/>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875" name="Google Shape;875;p18"/>
          <p:cNvSpPr txBox="1"/>
          <p:nvPr/>
        </p:nvSpPr>
        <p:spPr>
          <a:xfrm>
            <a:off x="387293" y="4792845"/>
            <a:ext cx="3570345" cy="12926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rgbClr val="2C4967"/>
                </a:solidFill>
                <a:latin typeface="Times New Roman"/>
                <a:ea typeface="Times New Roman"/>
                <a:cs typeface="Times New Roman"/>
                <a:sym typeface="Times New Roman"/>
              </a:rPr>
              <a:t>Tránh cháy nổ </a:t>
            </a:r>
            <a:r>
              <a:rPr lang="en-US" sz="2600" b="1">
                <a:solidFill>
                  <a:srgbClr val="E61818"/>
                </a:solidFill>
                <a:latin typeface="Times New Roman"/>
                <a:ea typeface="Times New Roman"/>
                <a:cs typeface="Times New Roman"/>
                <a:sym typeface="Times New Roman"/>
              </a:rPr>
              <a:t>gây nguy hiểm</a:t>
            </a:r>
            <a:r>
              <a:rPr lang="en-US" sz="2600" b="1">
                <a:solidFill>
                  <a:schemeClr val="dk1"/>
                </a:solidFill>
                <a:latin typeface="Times New Roman"/>
                <a:ea typeface="Times New Roman"/>
                <a:cs typeface="Times New Roman"/>
                <a:sym typeface="Times New Roman"/>
              </a:rPr>
              <a:t> </a:t>
            </a:r>
            <a:r>
              <a:rPr lang="en-US" sz="2600" b="1">
                <a:solidFill>
                  <a:srgbClr val="2C4967"/>
                </a:solidFill>
                <a:latin typeface="Times New Roman"/>
                <a:ea typeface="Times New Roman"/>
                <a:cs typeface="Times New Roman"/>
                <a:sym typeface="Times New Roman"/>
              </a:rPr>
              <a:t>đến con người và tài sản</a:t>
            </a:r>
            <a:endParaRPr sz="2600" b="1">
              <a:solidFill>
                <a:srgbClr val="2C4967"/>
              </a:solidFill>
              <a:latin typeface="Times New Roman"/>
              <a:ea typeface="Times New Roman"/>
              <a:cs typeface="Times New Roman"/>
              <a:sym typeface="Times New Roman"/>
            </a:endParaRPr>
          </a:p>
        </p:txBody>
      </p:sp>
      <p:sp>
        <p:nvSpPr>
          <p:cNvPr id="876" name="Google Shape;876;p18"/>
          <p:cNvSpPr txBox="1"/>
          <p:nvPr/>
        </p:nvSpPr>
        <p:spPr>
          <a:xfrm>
            <a:off x="4801641" y="4792845"/>
            <a:ext cx="2843246"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E61818"/>
                </a:solidFill>
                <a:latin typeface="Times New Roman"/>
                <a:ea typeface="Times New Roman"/>
                <a:cs typeface="Times New Roman"/>
                <a:sym typeface="Times New Roman"/>
              </a:rPr>
              <a:t>Giảm thiểu</a:t>
            </a:r>
            <a:endParaRPr sz="2600" b="1">
              <a:solidFill>
                <a:srgbClr val="E61818"/>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600" b="1">
                <a:solidFill>
                  <a:schemeClr val="dk1"/>
                </a:solidFill>
                <a:latin typeface="Times New Roman"/>
                <a:ea typeface="Times New Roman"/>
                <a:cs typeface="Times New Roman"/>
                <a:sym typeface="Times New Roman"/>
              </a:rPr>
              <a:t> </a:t>
            </a:r>
            <a:r>
              <a:rPr lang="en-US" sz="2600" b="1">
                <a:solidFill>
                  <a:srgbClr val="2C4967"/>
                </a:solidFill>
                <a:latin typeface="Times New Roman"/>
                <a:ea typeface="Times New Roman"/>
                <a:cs typeface="Times New Roman"/>
                <a:sym typeface="Times New Roman"/>
              </a:rPr>
              <a:t>ô nhiễm môi trường</a:t>
            </a:r>
            <a:endParaRPr sz="2600" b="1">
              <a:solidFill>
                <a:srgbClr val="2C4967"/>
              </a:solidFill>
              <a:latin typeface="Times New Roman"/>
              <a:ea typeface="Times New Roman"/>
              <a:cs typeface="Times New Roman"/>
              <a:sym typeface="Times New Roman"/>
            </a:endParaRPr>
          </a:p>
        </p:txBody>
      </p:sp>
      <p:sp>
        <p:nvSpPr>
          <p:cNvPr id="877" name="Google Shape;877;p18"/>
          <p:cNvSpPr txBox="1"/>
          <p:nvPr/>
        </p:nvSpPr>
        <p:spPr>
          <a:xfrm>
            <a:off x="8486775" y="4521382"/>
            <a:ext cx="3441865" cy="16927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rgbClr val="2C4967"/>
                </a:solidFill>
                <a:latin typeface="Times New Roman"/>
                <a:ea typeface="Times New Roman"/>
                <a:cs typeface="Times New Roman"/>
                <a:sym typeface="Times New Roman"/>
              </a:rPr>
              <a:t>Làm cho nhiên liệu </a:t>
            </a:r>
            <a:r>
              <a:rPr lang="en-US" sz="2600" b="1">
                <a:solidFill>
                  <a:srgbClr val="E61818"/>
                </a:solidFill>
                <a:latin typeface="Times New Roman"/>
                <a:ea typeface="Times New Roman"/>
                <a:cs typeface="Times New Roman"/>
                <a:sym typeface="Times New Roman"/>
              </a:rPr>
              <a:t>cháy hoàn toàn</a:t>
            </a:r>
            <a:r>
              <a:rPr lang="en-US" sz="2600" b="1">
                <a:solidFill>
                  <a:schemeClr val="dk1"/>
                </a:solidFill>
                <a:latin typeface="Times New Roman"/>
                <a:ea typeface="Times New Roman"/>
                <a:cs typeface="Times New Roman"/>
                <a:sym typeface="Times New Roman"/>
              </a:rPr>
              <a:t> </a:t>
            </a:r>
            <a:r>
              <a:rPr lang="en-US" sz="2600" b="1">
                <a:solidFill>
                  <a:srgbClr val="2C4967"/>
                </a:solidFill>
                <a:latin typeface="Times New Roman"/>
                <a:ea typeface="Times New Roman"/>
                <a:cs typeface="Times New Roman"/>
                <a:sym typeface="Times New Roman"/>
              </a:rPr>
              <a:t>và tận dụng lượng nhiệt do quá trình cháy tạo ra</a:t>
            </a:r>
            <a:endParaRPr sz="2600" b="1">
              <a:solidFill>
                <a:srgbClr val="2C4967"/>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2"/>
                                        </p:tgtEl>
                                        <p:attrNameLst>
                                          <p:attrName>style.visibility</p:attrName>
                                        </p:attrNameLst>
                                      </p:cBhvr>
                                      <p:to>
                                        <p:strVal val="visible"/>
                                      </p:to>
                                    </p:set>
                                    <p:animEffect transition="in" filter="fade">
                                      <p:cBhvr>
                                        <p:cTn id="7" dur="500"/>
                                        <p:tgtEl>
                                          <p:spTgt spid="872"/>
                                        </p:tgtEl>
                                      </p:cBhvr>
                                    </p:animEffect>
                                  </p:childTnLst>
                                </p:cTn>
                              </p:par>
                              <p:par>
                                <p:cTn id="8" presetID="10" presetClass="entr" presetSubtype="0" fill="hold" nodeType="withEffect">
                                  <p:stCondLst>
                                    <p:cond delay="0"/>
                                  </p:stCondLst>
                                  <p:childTnLst>
                                    <p:set>
                                      <p:cBhvr>
                                        <p:cTn id="9" dur="1" fill="hold">
                                          <p:stCondLst>
                                            <p:cond delay="0"/>
                                          </p:stCondLst>
                                        </p:cTn>
                                        <p:tgtEl>
                                          <p:spTgt spid="875"/>
                                        </p:tgtEl>
                                        <p:attrNameLst>
                                          <p:attrName>style.visibility</p:attrName>
                                        </p:attrNameLst>
                                      </p:cBhvr>
                                      <p:to>
                                        <p:strVal val="visible"/>
                                      </p:to>
                                    </p:set>
                                    <p:animEffect transition="in" filter="fade">
                                      <p:cBhvr>
                                        <p:cTn id="10" dur="500"/>
                                        <p:tgtEl>
                                          <p:spTgt spid="8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73"/>
                                        </p:tgtEl>
                                        <p:attrNameLst>
                                          <p:attrName>style.visibility</p:attrName>
                                        </p:attrNameLst>
                                      </p:cBhvr>
                                      <p:to>
                                        <p:strVal val="visible"/>
                                      </p:to>
                                    </p:set>
                                    <p:animEffect transition="in" filter="fade">
                                      <p:cBhvr>
                                        <p:cTn id="15" dur="500"/>
                                        <p:tgtEl>
                                          <p:spTgt spid="873"/>
                                        </p:tgtEl>
                                      </p:cBhvr>
                                    </p:animEffect>
                                  </p:childTnLst>
                                </p:cTn>
                              </p:par>
                              <p:par>
                                <p:cTn id="16" presetID="10" presetClass="entr" presetSubtype="0" fill="hold" nodeType="withEffect">
                                  <p:stCondLst>
                                    <p:cond delay="0"/>
                                  </p:stCondLst>
                                  <p:childTnLst>
                                    <p:set>
                                      <p:cBhvr>
                                        <p:cTn id="17" dur="1" fill="hold">
                                          <p:stCondLst>
                                            <p:cond delay="0"/>
                                          </p:stCondLst>
                                        </p:cTn>
                                        <p:tgtEl>
                                          <p:spTgt spid="876"/>
                                        </p:tgtEl>
                                        <p:attrNameLst>
                                          <p:attrName>style.visibility</p:attrName>
                                        </p:attrNameLst>
                                      </p:cBhvr>
                                      <p:to>
                                        <p:strVal val="visible"/>
                                      </p:to>
                                    </p:set>
                                    <p:animEffect transition="in" filter="fade">
                                      <p:cBhvr>
                                        <p:cTn id="18" dur="500"/>
                                        <p:tgtEl>
                                          <p:spTgt spid="8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74"/>
                                        </p:tgtEl>
                                        <p:attrNameLst>
                                          <p:attrName>style.visibility</p:attrName>
                                        </p:attrNameLst>
                                      </p:cBhvr>
                                      <p:to>
                                        <p:strVal val="visible"/>
                                      </p:to>
                                    </p:set>
                                    <p:animEffect transition="in" filter="fade">
                                      <p:cBhvr>
                                        <p:cTn id="23" dur="500"/>
                                        <p:tgtEl>
                                          <p:spTgt spid="874"/>
                                        </p:tgtEl>
                                      </p:cBhvr>
                                    </p:animEffect>
                                  </p:childTnLst>
                                </p:cTn>
                              </p:par>
                              <p:par>
                                <p:cTn id="24" presetID="10" presetClass="entr" presetSubtype="0" fill="hold" nodeType="withEffect">
                                  <p:stCondLst>
                                    <p:cond delay="0"/>
                                  </p:stCondLst>
                                  <p:childTnLst>
                                    <p:set>
                                      <p:cBhvr>
                                        <p:cTn id="25" dur="1" fill="hold">
                                          <p:stCondLst>
                                            <p:cond delay="0"/>
                                          </p:stCondLst>
                                        </p:cTn>
                                        <p:tgtEl>
                                          <p:spTgt spid="877"/>
                                        </p:tgtEl>
                                        <p:attrNameLst>
                                          <p:attrName>style.visibility</p:attrName>
                                        </p:attrNameLst>
                                      </p:cBhvr>
                                      <p:to>
                                        <p:strVal val="visible"/>
                                      </p:to>
                                    </p:set>
                                    <p:animEffect transition="in" filter="fade">
                                      <p:cBhvr>
                                        <p:cTn id="26" dur="500"/>
                                        <p:tgtEl>
                                          <p:spTgt spid="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2" name="Google Shape;882;p19"/>
          <p:cNvPicPr preferRelativeResize="0"/>
          <p:nvPr/>
        </p:nvPicPr>
        <p:blipFill rotWithShape="1">
          <a:blip r:embed="rId3">
            <a:alphaModFix/>
          </a:blip>
          <a:srcRect/>
          <a:stretch/>
        </p:blipFill>
        <p:spPr>
          <a:xfrm>
            <a:off x="0" y="0"/>
            <a:ext cx="12192000" cy="6006687"/>
          </a:xfrm>
          <a:prstGeom prst="rect">
            <a:avLst/>
          </a:prstGeom>
          <a:noFill/>
          <a:ln>
            <a:noFill/>
          </a:ln>
        </p:spPr>
      </p:pic>
      <p:sp>
        <p:nvSpPr>
          <p:cNvPr id="883" name="Google Shape;883;p19"/>
          <p:cNvSpPr txBox="1"/>
          <p:nvPr/>
        </p:nvSpPr>
        <p:spPr>
          <a:xfrm>
            <a:off x="118821" y="6120018"/>
            <a:ext cx="12073179" cy="558743"/>
          </a:xfrm>
          <a:prstGeom prst="rect">
            <a:avLst/>
          </a:prstGeom>
          <a:noFill/>
          <a:ln>
            <a:noFill/>
          </a:ln>
        </p:spPr>
        <p:txBody>
          <a:bodyPr spcFirstLastPara="1" wrap="square" lIns="91425" tIns="45700" rIns="91425" bIns="45700" anchor="t" anchorCtr="0">
            <a:spAutoFit/>
          </a:bodyPr>
          <a:lstStyle/>
          <a:p>
            <a:pPr marL="360045" marR="0" lvl="0" indent="0" algn="just" rtl="0">
              <a:lnSpc>
                <a:spcPct val="115000"/>
              </a:lnSpc>
              <a:spcBef>
                <a:spcPts val="0"/>
              </a:spcBef>
              <a:spcAft>
                <a:spcPts val="0"/>
              </a:spcAft>
              <a:buNone/>
            </a:pPr>
            <a:r>
              <a:rPr lang="en-US" sz="2800" b="1">
                <a:solidFill>
                  <a:srgbClr val="FF0000"/>
                </a:solidFill>
                <a:latin typeface="Times New Roman"/>
                <a:ea typeface="Times New Roman"/>
                <a:cs typeface="Times New Roman"/>
                <a:sym typeface="Times New Roman"/>
              </a:rPr>
              <a:t>Nêu một số tác động đến môi trường khi sử dụng các nhiên liệu hóa thạch?</a:t>
            </a:r>
            <a:endParaRPr sz="18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2"/>
                                        </p:tgtEl>
                                        <p:attrNameLst>
                                          <p:attrName>style.visibility</p:attrName>
                                        </p:attrNameLst>
                                      </p:cBhvr>
                                      <p:to>
                                        <p:strVal val="visible"/>
                                      </p:to>
                                    </p:set>
                                    <p:animEffect transition="in" filter="fade">
                                      <p:cBhvr>
                                        <p:cTn id="7" dur="50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2"/>
          <p:cNvSpPr txBox="1">
            <a:spLocks noGrp="1"/>
          </p:cNvSpPr>
          <p:nvPr>
            <p:ph type="title"/>
          </p:nvPr>
        </p:nvSpPr>
        <p:spPr>
          <a:xfrm>
            <a:off x="918382" y="365125"/>
            <a:ext cx="1043541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Times New Roman"/>
              <a:ea typeface="Times New Roman"/>
              <a:cs typeface="Times New Roman"/>
              <a:sym typeface="Times New Roman"/>
            </a:endParaRPr>
          </a:p>
        </p:txBody>
      </p:sp>
      <p:pic>
        <p:nvPicPr>
          <p:cNvPr id="676" name="Google Shape;676;p2"/>
          <p:cNvPicPr preferRelativeResize="0">
            <a:picLocks noGrp="1"/>
          </p:cNvPicPr>
          <p:nvPr>
            <p:ph type="body" idx="1"/>
          </p:nvPr>
        </p:nvPicPr>
        <p:blipFill rotWithShape="1">
          <a:blip r:embed="rId3">
            <a:alphaModFix/>
          </a:blip>
          <a:srcRect/>
          <a:stretch/>
        </p:blipFill>
        <p:spPr>
          <a:xfrm>
            <a:off x="92966" y="0"/>
            <a:ext cx="12099034" cy="6869315"/>
          </a:xfrm>
          <a:prstGeom prst="rect">
            <a:avLst/>
          </a:prstGeom>
          <a:noFill/>
          <a:ln>
            <a:noFill/>
          </a:ln>
        </p:spPr>
      </p:pic>
      <p:sp>
        <p:nvSpPr>
          <p:cNvPr id="677" name="Google Shape;677;p2"/>
          <p:cNvSpPr txBox="1"/>
          <p:nvPr/>
        </p:nvSpPr>
        <p:spPr>
          <a:xfrm>
            <a:off x="4714875" y="967556"/>
            <a:ext cx="56292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0000"/>
                </a:solidFill>
                <a:latin typeface="Times New Roman"/>
                <a:ea typeface="Times New Roman"/>
                <a:cs typeface="Times New Roman"/>
                <a:sym typeface="Times New Roman"/>
              </a:rPr>
              <a:t>“NHANH NHƯ CHỚP”</a:t>
            </a:r>
            <a:endParaRPr/>
          </a:p>
        </p:txBody>
      </p:sp>
      <p:grpSp>
        <p:nvGrpSpPr>
          <p:cNvPr id="678" name="Google Shape;678;p2"/>
          <p:cNvGrpSpPr/>
          <p:nvPr/>
        </p:nvGrpSpPr>
        <p:grpSpPr>
          <a:xfrm>
            <a:off x="1362344" y="1687745"/>
            <a:ext cx="9889423" cy="4601624"/>
            <a:chOff x="1286356" y="1687745"/>
            <a:chExt cx="9965411" cy="4601624"/>
          </a:xfrm>
        </p:grpSpPr>
        <p:sp>
          <p:nvSpPr>
            <p:cNvPr id="679" name="Google Shape;679;p2"/>
            <p:cNvSpPr/>
            <p:nvPr/>
          </p:nvSpPr>
          <p:spPr>
            <a:xfrm>
              <a:off x="1286356" y="1687745"/>
              <a:ext cx="9965411" cy="4601624"/>
            </a:xfrm>
            <a:prstGeom prst="roundRect">
              <a:avLst>
                <a:gd name="adj" fmla="val 16667"/>
              </a:avLst>
            </a:prstGeom>
            <a:solidFill>
              <a:srgbClr val="F1FDFD">
                <a:alpha val="80000"/>
              </a:srgbClr>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680" name="Google Shape;680;p2"/>
            <p:cNvSpPr txBox="1"/>
            <p:nvPr/>
          </p:nvSpPr>
          <p:spPr>
            <a:xfrm>
              <a:off x="1673816" y="1870717"/>
              <a:ext cx="9190493" cy="408817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600" b="1" i="0" u="sng" strike="noStrike" cap="none">
                  <a:solidFill>
                    <a:srgbClr val="C00000"/>
                  </a:solidFill>
                  <a:latin typeface="Times New Roman"/>
                  <a:ea typeface="Times New Roman"/>
                  <a:cs typeface="Times New Roman"/>
                  <a:sym typeface="Times New Roman"/>
                </a:rPr>
                <a:t>Luật chơi: </a:t>
              </a:r>
              <a:endParaRPr/>
            </a:p>
            <a:p>
              <a:pPr marL="0" marR="0" lvl="0" indent="0" algn="just" rtl="0">
                <a:lnSpc>
                  <a:spcPct val="150000"/>
                </a:lnSpc>
                <a:spcBef>
                  <a:spcPts val="0"/>
                </a:spcBef>
                <a:spcAft>
                  <a:spcPts val="0"/>
                </a:spcAft>
                <a:buNone/>
              </a:pPr>
              <a:r>
                <a:rPr lang="en-US" sz="2800" b="1" i="0" u="none" strike="noStrike" cap="none">
                  <a:solidFill>
                    <a:srgbClr val="66220A"/>
                  </a:solidFill>
                  <a:latin typeface="Times New Roman"/>
                  <a:ea typeface="Times New Roman"/>
                  <a:cs typeface="Times New Roman"/>
                  <a:sym typeface="Times New Roman"/>
                </a:rPr>
                <a:t>+ Chia lớp thành 4 đội chơi.</a:t>
              </a:r>
              <a:endParaRPr/>
            </a:p>
            <a:p>
              <a:pPr marL="0" marR="0" lvl="0" indent="0" algn="just" rtl="0">
                <a:lnSpc>
                  <a:spcPct val="150000"/>
                </a:lnSpc>
                <a:spcBef>
                  <a:spcPts val="0"/>
                </a:spcBef>
                <a:spcAft>
                  <a:spcPts val="0"/>
                </a:spcAft>
                <a:buNone/>
              </a:pPr>
              <a:r>
                <a:rPr lang="en-US" sz="2800" b="1" i="0" u="none" strike="noStrike" cap="none">
                  <a:solidFill>
                    <a:srgbClr val="66220A"/>
                  </a:solidFill>
                  <a:latin typeface="Times New Roman"/>
                  <a:ea typeface="Times New Roman"/>
                  <a:cs typeface="Times New Roman"/>
                  <a:sym typeface="Times New Roman"/>
                </a:rPr>
                <a:t>+ Trong thời gian 1 phút, các đội chơi hãy liệt kê các nhiên liệu được sử dụng trong cuộc sống hàng ngày mà em biết (sử dụng bảng phụ). Kết thúc 1 phút, đội nào viết được nhiều nhất và đúng nhất sẽ là đội chiến thắng.</a:t>
              </a:r>
              <a:endParaRPr sz="1600" b="1" i="0" u="none" strike="noStrike" cap="none">
                <a:solidFill>
                  <a:srgbClr val="66220A"/>
                </a:solidFill>
                <a:latin typeface="Times New Roman"/>
                <a:ea typeface="Times New Roman"/>
                <a:cs typeface="Times New Roman"/>
                <a:sym typeface="Times New Roman"/>
              </a:endParaRPr>
            </a:p>
          </p:txBody>
        </p:sp>
      </p:grpSp>
      <p:sp>
        <p:nvSpPr>
          <p:cNvPr id="681" name="Google Shape;681;p2"/>
          <p:cNvSpPr txBox="1"/>
          <p:nvPr/>
        </p:nvSpPr>
        <p:spPr>
          <a:xfrm>
            <a:off x="2986087" y="189482"/>
            <a:ext cx="318611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1B2C92"/>
                </a:solidFill>
                <a:latin typeface="Times New Roman"/>
                <a:ea typeface="Times New Roman"/>
                <a:cs typeface="Times New Roman"/>
                <a:sym typeface="Times New Roman"/>
              </a:rPr>
              <a:t>TRÒ CHƠI </a:t>
            </a:r>
            <a:endParaRPr sz="4400" b="1">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pic>
        <p:nvPicPr>
          <p:cNvPr id="888" name="Google Shape;888;p20"/>
          <p:cNvPicPr preferRelativeResize="0"/>
          <p:nvPr/>
        </p:nvPicPr>
        <p:blipFill rotWithShape="1">
          <a:blip r:embed="rId3">
            <a:alphaModFix/>
          </a:blip>
          <a:srcRect l="6067" t="31283" r="-111" b="57487"/>
          <a:stretch/>
        </p:blipFill>
        <p:spPr>
          <a:xfrm>
            <a:off x="2043113" y="714376"/>
            <a:ext cx="8672512" cy="3143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21"/>
          <p:cNvSpPr/>
          <p:nvPr/>
        </p:nvSpPr>
        <p:spPr>
          <a:xfrm>
            <a:off x="2572718" y="41569"/>
            <a:ext cx="7594169" cy="976394"/>
          </a:xfrm>
          <a:prstGeom prst="roundRect">
            <a:avLst>
              <a:gd name="adj" fmla="val 16667"/>
            </a:avLst>
          </a:prstGeom>
          <a:solidFill>
            <a:schemeClr val="accen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FF00"/>
                </a:solidFill>
                <a:latin typeface="Times New Roman"/>
                <a:ea typeface="Times New Roman"/>
                <a:cs typeface="Times New Roman"/>
                <a:sym typeface="Times New Roman"/>
              </a:rPr>
              <a:t>MỘT SỐ NGUỒN NĂNG LƯỢNG TÁI TẠO</a:t>
            </a:r>
            <a:endParaRPr/>
          </a:p>
        </p:txBody>
      </p:sp>
      <p:pic>
        <p:nvPicPr>
          <p:cNvPr id="894" name="Google Shape;894;p21"/>
          <p:cNvPicPr preferRelativeResize="0"/>
          <p:nvPr/>
        </p:nvPicPr>
        <p:blipFill rotWithShape="1">
          <a:blip r:embed="rId3">
            <a:alphaModFix/>
          </a:blip>
          <a:srcRect/>
          <a:stretch/>
        </p:blipFill>
        <p:spPr>
          <a:xfrm>
            <a:off x="881538" y="4237407"/>
            <a:ext cx="3783451" cy="1983257"/>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895" name="Google Shape;895;p21"/>
          <p:cNvPicPr preferRelativeResize="0"/>
          <p:nvPr/>
        </p:nvPicPr>
        <p:blipFill rotWithShape="1">
          <a:blip r:embed="rId4">
            <a:alphaModFix/>
          </a:blip>
          <a:srcRect/>
          <a:stretch/>
        </p:blipFill>
        <p:spPr>
          <a:xfrm>
            <a:off x="6848385" y="1344437"/>
            <a:ext cx="3783451" cy="208456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896" name="Google Shape;896;p21"/>
          <p:cNvPicPr preferRelativeResize="0"/>
          <p:nvPr/>
        </p:nvPicPr>
        <p:blipFill rotWithShape="1">
          <a:blip r:embed="rId5">
            <a:alphaModFix/>
          </a:blip>
          <a:srcRect/>
          <a:stretch/>
        </p:blipFill>
        <p:spPr>
          <a:xfrm>
            <a:off x="881538" y="1344437"/>
            <a:ext cx="3783451" cy="2084564"/>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897" name="Google Shape;897;p21"/>
          <p:cNvPicPr preferRelativeResize="0"/>
          <p:nvPr/>
        </p:nvPicPr>
        <p:blipFill rotWithShape="1">
          <a:blip r:embed="rId6">
            <a:alphaModFix/>
          </a:blip>
          <a:srcRect/>
          <a:stretch/>
        </p:blipFill>
        <p:spPr>
          <a:xfrm>
            <a:off x="6848385" y="4237408"/>
            <a:ext cx="3783451" cy="1983256"/>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98" name="Google Shape;898;p21"/>
          <p:cNvSpPr txBox="1"/>
          <p:nvPr/>
        </p:nvSpPr>
        <p:spPr>
          <a:xfrm>
            <a:off x="881537" y="3595607"/>
            <a:ext cx="347348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127239"/>
                </a:solidFill>
                <a:latin typeface="Times New Roman"/>
                <a:ea typeface="Times New Roman"/>
                <a:cs typeface="Times New Roman"/>
                <a:sym typeface="Times New Roman"/>
              </a:rPr>
              <a:t>Năng lượng địa nhiệt</a:t>
            </a:r>
            <a:endParaRPr sz="2800" b="1">
              <a:solidFill>
                <a:srgbClr val="127239"/>
              </a:solidFill>
              <a:latin typeface="Times New Roman"/>
              <a:ea typeface="Times New Roman"/>
              <a:cs typeface="Times New Roman"/>
              <a:sym typeface="Times New Roman"/>
            </a:endParaRPr>
          </a:p>
        </p:txBody>
      </p:sp>
      <p:sp>
        <p:nvSpPr>
          <p:cNvPr id="899" name="Google Shape;899;p21"/>
          <p:cNvSpPr txBox="1"/>
          <p:nvPr/>
        </p:nvSpPr>
        <p:spPr>
          <a:xfrm>
            <a:off x="7048410" y="3506701"/>
            <a:ext cx="347348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1E429A"/>
                </a:solidFill>
                <a:latin typeface="Times New Roman"/>
                <a:ea typeface="Times New Roman"/>
                <a:cs typeface="Times New Roman"/>
                <a:sym typeface="Times New Roman"/>
              </a:rPr>
              <a:t>Năng lượng gió</a:t>
            </a:r>
            <a:endParaRPr sz="2800" b="1">
              <a:solidFill>
                <a:srgbClr val="1E429A"/>
              </a:solidFill>
              <a:latin typeface="Times New Roman"/>
              <a:ea typeface="Times New Roman"/>
              <a:cs typeface="Times New Roman"/>
              <a:sym typeface="Times New Roman"/>
            </a:endParaRPr>
          </a:p>
        </p:txBody>
      </p:sp>
      <p:sp>
        <p:nvSpPr>
          <p:cNvPr id="900" name="Google Shape;900;p21"/>
          <p:cNvSpPr txBox="1"/>
          <p:nvPr/>
        </p:nvSpPr>
        <p:spPr>
          <a:xfrm>
            <a:off x="835974" y="6339267"/>
            <a:ext cx="347348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127239"/>
                </a:solidFill>
                <a:latin typeface="Times New Roman"/>
                <a:ea typeface="Times New Roman"/>
                <a:cs typeface="Times New Roman"/>
                <a:sym typeface="Times New Roman"/>
              </a:rPr>
              <a:t>Năng lượng mặt trời</a:t>
            </a:r>
            <a:endParaRPr sz="2800" b="1">
              <a:solidFill>
                <a:srgbClr val="127239"/>
              </a:solidFill>
              <a:latin typeface="Times New Roman"/>
              <a:ea typeface="Times New Roman"/>
              <a:cs typeface="Times New Roman"/>
              <a:sym typeface="Times New Roman"/>
            </a:endParaRPr>
          </a:p>
        </p:txBody>
      </p:sp>
      <p:sp>
        <p:nvSpPr>
          <p:cNvPr id="901" name="Google Shape;901;p21"/>
          <p:cNvSpPr txBox="1"/>
          <p:nvPr/>
        </p:nvSpPr>
        <p:spPr>
          <a:xfrm>
            <a:off x="7003366" y="6339267"/>
            <a:ext cx="347348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45741B"/>
                </a:solidFill>
                <a:latin typeface="Times New Roman"/>
                <a:ea typeface="Times New Roman"/>
                <a:cs typeface="Times New Roman"/>
                <a:sym typeface="Times New Roman"/>
              </a:rPr>
              <a:t>Năng lượng sinh học</a:t>
            </a:r>
            <a:endParaRPr sz="2800" b="1">
              <a:solidFill>
                <a:srgbClr val="45741B"/>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6"/>
                                        </p:tgtEl>
                                        <p:attrNameLst>
                                          <p:attrName>style.visibility</p:attrName>
                                        </p:attrNameLst>
                                      </p:cBhvr>
                                      <p:to>
                                        <p:strVal val="visible"/>
                                      </p:to>
                                    </p:set>
                                    <p:animEffect transition="in" filter="fade">
                                      <p:cBhvr>
                                        <p:cTn id="7" dur="500"/>
                                        <p:tgtEl>
                                          <p:spTgt spid="896"/>
                                        </p:tgtEl>
                                      </p:cBhvr>
                                    </p:animEffect>
                                  </p:childTnLst>
                                </p:cTn>
                              </p:par>
                              <p:par>
                                <p:cTn id="8" presetID="10" presetClass="entr" presetSubtype="0" fill="hold" nodeType="withEffect">
                                  <p:stCondLst>
                                    <p:cond delay="0"/>
                                  </p:stCondLst>
                                  <p:childTnLst>
                                    <p:set>
                                      <p:cBhvr>
                                        <p:cTn id="9" dur="1" fill="hold">
                                          <p:stCondLst>
                                            <p:cond delay="0"/>
                                          </p:stCondLst>
                                        </p:cTn>
                                        <p:tgtEl>
                                          <p:spTgt spid="898"/>
                                        </p:tgtEl>
                                        <p:attrNameLst>
                                          <p:attrName>style.visibility</p:attrName>
                                        </p:attrNameLst>
                                      </p:cBhvr>
                                      <p:to>
                                        <p:strVal val="visible"/>
                                      </p:to>
                                    </p:set>
                                    <p:animEffect transition="in" filter="fade">
                                      <p:cBhvr>
                                        <p:cTn id="10" dur="500"/>
                                        <p:tgtEl>
                                          <p:spTgt spid="8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94"/>
                                        </p:tgtEl>
                                        <p:attrNameLst>
                                          <p:attrName>style.visibility</p:attrName>
                                        </p:attrNameLst>
                                      </p:cBhvr>
                                      <p:to>
                                        <p:strVal val="visible"/>
                                      </p:to>
                                    </p:set>
                                    <p:animEffect transition="in" filter="fade">
                                      <p:cBhvr>
                                        <p:cTn id="15" dur="500"/>
                                        <p:tgtEl>
                                          <p:spTgt spid="894"/>
                                        </p:tgtEl>
                                      </p:cBhvr>
                                    </p:animEffect>
                                  </p:childTnLst>
                                </p:cTn>
                              </p:par>
                              <p:par>
                                <p:cTn id="16" presetID="10" presetClass="entr" presetSubtype="0" fill="hold" nodeType="withEffect">
                                  <p:stCondLst>
                                    <p:cond delay="0"/>
                                  </p:stCondLst>
                                  <p:childTnLst>
                                    <p:set>
                                      <p:cBhvr>
                                        <p:cTn id="17" dur="1" fill="hold">
                                          <p:stCondLst>
                                            <p:cond delay="0"/>
                                          </p:stCondLst>
                                        </p:cTn>
                                        <p:tgtEl>
                                          <p:spTgt spid="900"/>
                                        </p:tgtEl>
                                        <p:attrNameLst>
                                          <p:attrName>style.visibility</p:attrName>
                                        </p:attrNameLst>
                                      </p:cBhvr>
                                      <p:to>
                                        <p:strVal val="visible"/>
                                      </p:to>
                                    </p:set>
                                    <p:animEffect transition="in" filter="fade">
                                      <p:cBhvr>
                                        <p:cTn id="18" dur="500"/>
                                        <p:tgtEl>
                                          <p:spTgt spid="9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95"/>
                                        </p:tgtEl>
                                        <p:attrNameLst>
                                          <p:attrName>style.visibility</p:attrName>
                                        </p:attrNameLst>
                                      </p:cBhvr>
                                      <p:to>
                                        <p:strVal val="visible"/>
                                      </p:to>
                                    </p:set>
                                    <p:animEffect transition="in" filter="fade">
                                      <p:cBhvr>
                                        <p:cTn id="23" dur="500"/>
                                        <p:tgtEl>
                                          <p:spTgt spid="895"/>
                                        </p:tgtEl>
                                      </p:cBhvr>
                                    </p:animEffect>
                                  </p:childTnLst>
                                </p:cTn>
                              </p:par>
                              <p:par>
                                <p:cTn id="24" presetID="10" presetClass="entr" presetSubtype="0" fill="hold" nodeType="withEffect">
                                  <p:stCondLst>
                                    <p:cond delay="0"/>
                                  </p:stCondLst>
                                  <p:childTnLst>
                                    <p:set>
                                      <p:cBhvr>
                                        <p:cTn id="25" dur="1" fill="hold">
                                          <p:stCondLst>
                                            <p:cond delay="0"/>
                                          </p:stCondLst>
                                        </p:cTn>
                                        <p:tgtEl>
                                          <p:spTgt spid="899"/>
                                        </p:tgtEl>
                                        <p:attrNameLst>
                                          <p:attrName>style.visibility</p:attrName>
                                        </p:attrNameLst>
                                      </p:cBhvr>
                                      <p:to>
                                        <p:strVal val="visible"/>
                                      </p:to>
                                    </p:set>
                                    <p:animEffect transition="in" filter="fade">
                                      <p:cBhvr>
                                        <p:cTn id="26" dur="500"/>
                                        <p:tgtEl>
                                          <p:spTgt spid="89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97"/>
                                        </p:tgtEl>
                                        <p:attrNameLst>
                                          <p:attrName>style.visibility</p:attrName>
                                        </p:attrNameLst>
                                      </p:cBhvr>
                                      <p:to>
                                        <p:strVal val="visible"/>
                                      </p:to>
                                    </p:set>
                                    <p:animEffect transition="in" filter="fade">
                                      <p:cBhvr>
                                        <p:cTn id="31" dur="500"/>
                                        <p:tgtEl>
                                          <p:spTgt spid="897"/>
                                        </p:tgtEl>
                                      </p:cBhvr>
                                    </p:animEffect>
                                  </p:childTnLst>
                                </p:cTn>
                              </p:par>
                              <p:par>
                                <p:cTn id="32" presetID="10" presetClass="entr" presetSubtype="0" fill="hold" nodeType="withEffect">
                                  <p:stCondLst>
                                    <p:cond delay="0"/>
                                  </p:stCondLst>
                                  <p:childTnLst>
                                    <p:set>
                                      <p:cBhvr>
                                        <p:cTn id="33" dur="1" fill="hold">
                                          <p:stCondLst>
                                            <p:cond delay="0"/>
                                          </p:stCondLst>
                                        </p:cTn>
                                        <p:tgtEl>
                                          <p:spTgt spid="901"/>
                                        </p:tgtEl>
                                        <p:attrNameLst>
                                          <p:attrName>style.visibility</p:attrName>
                                        </p:attrNameLst>
                                      </p:cBhvr>
                                      <p:to>
                                        <p:strVal val="visible"/>
                                      </p:to>
                                    </p:set>
                                    <p:animEffect transition="in" filter="fade">
                                      <p:cBhvr>
                                        <p:cTn id="34" dur="5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pic>
        <p:nvPicPr>
          <p:cNvPr id="906" name="Google Shape;906;p22"/>
          <p:cNvPicPr preferRelativeResize="0"/>
          <p:nvPr/>
        </p:nvPicPr>
        <p:blipFill rotWithShape="1">
          <a:blip r:embed="rId3">
            <a:alphaModFix/>
          </a:blip>
          <a:srcRect t="75517" b="2189"/>
          <a:stretch/>
        </p:blipFill>
        <p:spPr>
          <a:xfrm>
            <a:off x="1485900" y="328613"/>
            <a:ext cx="8872538" cy="60436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23"/>
          <p:cNvSpPr/>
          <p:nvPr/>
        </p:nvSpPr>
        <p:spPr>
          <a:xfrm>
            <a:off x="4907569" y="379426"/>
            <a:ext cx="6852186" cy="6143491"/>
          </a:xfrm>
          <a:prstGeom prst="rect">
            <a:avLst/>
          </a:prstGeom>
          <a:solidFill>
            <a:srgbClr val="41A4AA">
              <a:alpha val="20000"/>
            </a:srgbClr>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912" name="Google Shape;912;p23"/>
          <p:cNvSpPr txBox="1">
            <a:spLocks noGrp="1"/>
          </p:cNvSpPr>
          <p:nvPr>
            <p:ph type="body" idx="1"/>
          </p:nvPr>
        </p:nvSpPr>
        <p:spPr>
          <a:xfrm>
            <a:off x="5331731" y="1318431"/>
            <a:ext cx="6003861" cy="3842505"/>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BC4FA2"/>
              </a:buClr>
              <a:buSzPts val="3200"/>
              <a:buNone/>
            </a:pPr>
            <a:r>
              <a:rPr lang="en-US" sz="3200" b="1" u="sng">
                <a:solidFill>
                  <a:srgbClr val="BC4FA2"/>
                </a:solidFill>
              </a:rPr>
              <a:t>Nhiệm vụ:</a:t>
            </a:r>
            <a:r>
              <a:rPr lang="en-US" sz="3200" b="1">
                <a:solidFill>
                  <a:srgbClr val="BC4FA2"/>
                </a:solidFill>
              </a:rPr>
              <a:t> </a:t>
            </a:r>
            <a:r>
              <a:rPr lang="en-US" b="1">
                <a:solidFill>
                  <a:srgbClr val="205479"/>
                </a:solidFill>
              </a:rPr>
              <a:t>Thảo luận nhóm và nêu những ưu điểm của các nguồn năng lượng tái tạo có thể thay thế nguồn năng lượng từ nhiên liệu hóa thạch vào phiếu học tập.</a:t>
            </a:r>
            <a:endParaRPr b="1">
              <a:solidFill>
                <a:srgbClr val="205479"/>
              </a:solidFill>
            </a:endParaRPr>
          </a:p>
        </p:txBody>
      </p:sp>
      <p:pic>
        <p:nvPicPr>
          <p:cNvPr id="913" name="Google Shape;913;p23"/>
          <p:cNvPicPr preferRelativeResize="0"/>
          <p:nvPr/>
        </p:nvPicPr>
        <p:blipFill rotWithShape="1">
          <a:blip r:embed="rId3">
            <a:alphaModFix/>
          </a:blip>
          <a:srcRect l="8467" t="12201" r="7494" b="11602"/>
          <a:stretch/>
        </p:blipFill>
        <p:spPr>
          <a:xfrm>
            <a:off x="586295" y="326258"/>
            <a:ext cx="3724605" cy="3377092"/>
          </a:xfrm>
          <a:prstGeom prst="rect">
            <a:avLst/>
          </a:prstGeom>
          <a:noFill/>
          <a:ln>
            <a:noFill/>
          </a:ln>
        </p:spPr>
      </p:pic>
      <p:pic>
        <p:nvPicPr>
          <p:cNvPr id="914" name="Google Shape;914;p23"/>
          <p:cNvPicPr preferRelativeResize="0"/>
          <p:nvPr/>
        </p:nvPicPr>
        <p:blipFill rotWithShape="1">
          <a:blip r:embed="rId4">
            <a:alphaModFix/>
          </a:blip>
          <a:srcRect/>
          <a:stretch/>
        </p:blipFill>
        <p:spPr>
          <a:xfrm>
            <a:off x="586295" y="4015117"/>
            <a:ext cx="3724605" cy="2095090"/>
          </a:xfrm>
          <a:prstGeom prst="roundRect">
            <a:avLst>
              <a:gd name="adj" fmla="val 5299"/>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4"/>
                                        </p:tgtEl>
                                        <p:attrNameLst>
                                          <p:attrName>style.visibility</p:attrName>
                                        </p:attrNameLst>
                                      </p:cBhvr>
                                      <p:to>
                                        <p:strVal val="visible"/>
                                      </p:to>
                                    </p:set>
                                    <p:animEffect transition="in" filter="fade">
                                      <p:cBhvr>
                                        <p:cTn id="7" dur="5000"/>
                                        <p:tgtEl>
                                          <p:spTgt spid="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24"/>
          <p:cNvSpPr/>
          <p:nvPr/>
        </p:nvSpPr>
        <p:spPr>
          <a:xfrm>
            <a:off x="2479729" y="413527"/>
            <a:ext cx="7594169" cy="976394"/>
          </a:xfrm>
          <a:prstGeom prst="roundRect">
            <a:avLst>
              <a:gd name="adj" fmla="val 16667"/>
            </a:avLst>
          </a:prstGeom>
          <a:solidFill>
            <a:schemeClr val="accen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FF00"/>
                </a:solidFill>
                <a:latin typeface="Times New Roman"/>
                <a:ea typeface="Times New Roman"/>
                <a:cs typeface="Times New Roman"/>
                <a:sym typeface="Times New Roman"/>
              </a:rPr>
              <a:t>ƯU ĐIỂM CỦA NGUỒN NĂNG LƯỢNG TÁI TẠO</a:t>
            </a:r>
            <a:endParaRPr/>
          </a:p>
        </p:txBody>
      </p:sp>
      <p:pic>
        <p:nvPicPr>
          <p:cNvPr id="920" name="Google Shape;920;p24"/>
          <p:cNvPicPr preferRelativeResize="0"/>
          <p:nvPr/>
        </p:nvPicPr>
        <p:blipFill rotWithShape="1">
          <a:blip r:embed="rId3">
            <a:alphaModFix/>
          </a:blip>
          <a:srcRect/>
          <a:stretch/>
        </p:blipFill>
        <p:spPr>
          <a:xfrm>
            <a:off x="1124919" y="2112935"/>
            <a:ext cx="2286000" cy="228600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21" name="Google Shape;921;p24"/>
          <p:cNvPicPr preferRelativeResize="0"/>
          <p:nvPr/>
        </p:nvPicPr>
        <p:blipFill rotWithShape="1">
          <a:blip r:embed="rId4">
            <a:alphaModFix/>
          </a:blip>
          <a:srcRect/>
          <a:stretch/>
        </p:blipFill>
        <p:spPr>
          <a:xfrm>
            <a:off x="4953000" y="2112935"/>
            <a:ext cx="2286000" cy="228600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22" name="Google Shape;922;p24"/>
          <p:cNvPicPr preferRelativeResize="0"/>
          <p:nvPr/>
        </p:nvPicPr>
        <p:blipFill rotWithShape="1">
          <a:blip r:embed="rId5">
            <a:alphaModFix/>
          </a:blip>
          <a:srcRect/>
          <a:stretch/>
        </p:blipFill>
        <p:spPr>
          <a:xfrm>
            <a:off x="8781081" y="2112935"/>
            <a:ext cx="2286000" cy="228600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923" name="Google Shape;923;p24"/>
          <p:cNvSpPr txBox="1"/>
          <p:nvPr/>
        </p:nvSpPr>
        <p:spPr>
          <a:xfrm>
            <a:off x="838846" y="4711485"/>
            <a:ext cx="31473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Tái tạo </a:t>
            </a:r>
            <a:r>
              <a:rPr lang="en-US" sz="3200" b="1">
                <a:solidFill>
                  <a:srgbClr val="385623"/>
                </a:solidFill>
                <a:latin typeface="Times New Roman"/>
                <a:ea typeface="Times New Roman"/>
                <a:cs typeface="Times New Roman"/>
                <a:sym typeface="Times New Roman"/>
              </a:rPr>
              <a:t>lại được</a:t>
            </a:r>
            <a:endParaRPr sz="3200" b="1">
              <a:solidFill>
                <a:srgbClr val="385623"/>
              </a:solidFill>
              <a:latin typeface="Times New Roman"/>
              <a:ea typeface="Times New Roman"/>
              <a:cs typeface="Times New Roman"/>
              <a:sym typeface="Times New Roman"/>
            </a:endParaRPr>
          </a:p>
        </p:txBody>
      </p:sp>
      <p:sp>
        <p:nvSpPr>
          <p:cNvPr id="924" name="Google Shape;924;p24"/>
          <p:cNvSpPr txBox="1"/>
          <p:nvPr/>
        </p:nvSpPr>
        <p:spPr>
          <a:xfrm>
            <a:off x="4666927" y="4711484"/>
            <a:ext cx="370215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Bảo vệ </a:t>
            </a:r>
            <a:r>
              <a:rPr lang="en-US" sz="3200" b="1">
                <a:solidFill>
                  <a:srgbClr val="385623"/>
                </a:solidFill>
                <a:latin typeface="Times New Roman"/>
                <a:ea typeface="Times New Roman"/>
                <a:cs typeface="Times New Roman"/>
                <a:sym typeface="Times New Roman"/>
              </a:rPr>
              <a:t>môi trường</a:t>
            </a:r>
            <a:endParaRPr sz="3200" b="1">
              <a:solidFill>
                <a:srgbClr val="385623"/>
              </a:solidFill>
              <a:latin typeface="Times New Roman"/>
              <a:ea typeface="Times New Roman"/>
              <a:cs typeface="Times New Roman"/>
              <a:sym typeface="Times New Roman"/>
            </a:endParaRPr>
          </a:p>
        </p:txBody>
      </p:sp>
      <p:sp>
        <p:nvSpPr>
          <p:cNvPr id="925" name="Google Shape;925;p24"/>
          <p:cNvSpPr txBox="1"/>
          <p:nvPr/>
        </p:nvSpPr>
        <p:spPr>
          <a:xfrm>
            <a:off x="8781081" y="4711483"/>
            <a:ext cx="28581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85623"/>
                </a:solidFill>
                <a:latin typeface="Times New Roman"/>
                <a:ea typeface="Times New Roman"/>
                <a:cs typeface="Times New Roman"/>
                <a:sym typeface="Times New Roman"/>
              </a:rPr>
              <a:t>Chi phí </a:t>
            </a:r>
            <a:r>
              <a:rPr lang="en-US" sz="3200" b="1">
                <a:solidFill>
                  <a:srgbClr val="FF0000"/>
                </a:solidFill>
                <a:latin typeface="Times New Roman"/>
                <a:ea typeface="Times New Roman"/>
                <a:cs typeface="Times New Roman"/>
                <a:sym typeface="Times New Roman"/>
              </a:rPr>
              <a:t>hợp lí</a:t>
            </a:r>
            <a:endParaRPr sz="3200" b="1">
              <a:solidFill>
                <a:srgbClr val="385623"/>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0"/>
                                        </p:tgtEl>
                                        <p:attrNameLst>
                                          <p:attrName>style.visibility</p:attrName>
                                        </p:attrNameLst>
                                      </p:cBhvr>
                                      <p:to>
                                        <p:strVal val="visible"/>
                                      </p:to>
                                    </p:set>
                                    <p:animEffect transition="in" filter="fade">
                                      <p:cBhvr>
                                        <p:cTn id="7" dur="500"/>
                                        <p:tgtEl>
                                          <p:spTgt spid="920"/>
                                        </p:tgtEl>
                                      </p:cBhvr>
                                    </p:animEffect>
                                  </p:childTnLst>
                                </p:cTn>
                              </p:par>
                              <p:par>
                                <p:cTn id="8" presetID="10" presetClass="entr" presetSubtype="0" fill="hold" nodeType="withEffect">
                                  <p:stCondLst>
                                    <p:cond delay="0"/>
                                  </p:stCondLst>
                                  <p:childTnLst>
                                    <p:set>
                                      <p:cBhvr>
                                        <p:cTn id="9" dur="1" fill="hold">
                                          <p:stCondLst>
                                            <p:cond delay="0"/>
                                          </p:stCondLst>
                                        </p:cTn>
                                        <p:tgtEl>
                                          <p:spTgt spid="923"/>
                                        </p:tgtEl>
                                        <p:attrNameLst>
                                          <p:attrName>style.visibility</p:attrName>
                                        </p:attrNameLst>
                                      </p:cBhvr>
                                      <p:to>
                                        <p:strVal val="visible"/>
                                      </p:to>
                                    </p:set>
                                    <p:animEffect transition="in" filter="fade">
                                      <p:cBhvr>
                                        <p:cTn id="10" dur="500"/>
                                        <p:tgtEl>
                                          <p:spTgt spid="9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1"/>
                                        </p:tgtEl>
                                        <p:attrNameLst>
                                          <p:attrName>style.visibility</p:attrName>
                                        </p:attrNameLst>
                                      </p:cBhvr>
                                      <p:to>
                                        <p:strVal val="visible"/>
                                      </p:to>
                                    </p:set>
                                    <p:animEffect transition="in" filter="fade">
                                      <p:cBhvr>
                                        <p:cTn id="15" dur="500"/>
                                        <p:tgtEl>
                                          <p:spTgt spid="921"/>
                                        </p:tgtEl>
                                      </p:cBhvr>
                                    </p:animEffect>
                                  </p:childTnLst>
                                </p:cTn>
                              </p:par>
                              <p:par>
                                <p:cTn id="16" presetID="10" presetClass="entr" presetSubtype="0" fill="hold" nodeType="withEffect">
                                  <p:stCondLst>
                                    <p:cond delay="0"/>
                                  </p:stCondLst>
                                  <p:childTnLst>
                                    <p:set>
                                      <p:cBhvr>
                                        <p:cTn id="17" dur="1" fill="hold">
                                          <p:stCondLst>
                                            <p:cond delay="0"/>
                                          </p:stCondLst>
                                        </p:cTn>
                                        <p:tgtEl>
                                          <p:spTgt spid="924"/>
                                        </p:tgtEl>
                                        <p:attrNameLst>
                                          <p:attrName>style.visibility</p:attrName>
                                        </p:attrNameLst>
                                      </p:cBhvr>
                                      <p:to>
                                        <p:strVal val="visible"/>
                                      </p:to>
                                    </p:set>
                                    <p:animEffect transition="in" filter="fade">
                                      <p:cBhvr>
                                        <p:cTn id="18" dur="500"/>
                                        <p:tgtEl>
                                          <p:spTgt spid="9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22"/>
                                        </p:tgtEl>
                                        <p:attrNameLst>
                                          <p:attrName>style.visibility</p:attrName>
                                        </p:attrNameLst>
                                      </p:cBhvr>
                                      <p:to>
                                        <p:strVal val="visible"/>
                                      </p:to>
                                    </p:set>
                                    <p:animEffect transition="in" filter="fade">
                                      <p:cBhvr>
                                        <p:cTn id="23" dur="500"/>
                                        <p:tgtEl>
                                          <p:spTgt spid="922"/>
                                        </p:tgtEl>
                                      </p:cBhvr>
                                    </p:animEffect>
                                  </p:childTnLst>
                                </p:cTn>
                              </p:par>
                              <p:par>
                                <p:cTn id="24" presetID="10" presetClass="entr" presetSubtype="0" fill="hold" nodeType="withEffect">
                                  <p:stCondLst>
                                    <p:cond delay="0"/>
                                  </p:stCondLst>
                                  <p:childTnLst>
                                    <p:set>
                                      <p:cBhvr>
                                        <p:cTn id="25" dur="1" fill="hold">
                                          <p:stCondLst>
                                            <p:cond delay="0"/>
                                          </p:stCondLst>
                                        </p:cTn>
                                        <p:tgtEl>
                                          <p:spTgt spid="925"/>
                                        </p:tgtEl>
                                        <p:attrNameLst>
                                          <p:attrName>style.visibility</p:attrName>
                                        </p:attrNameLst>
                                      </p:cBhvr>
                                      <p:to>
                                        <p:strVal val="visible"/>
                                      </p:to>
                                    </p:set>
                                    <p:animEffect transition="in" filter="fade">
                                      <p:cBhvr>
                                        <p:cTn id="26" dur="500"/>
                                        <p:tgtEl>
                                          <p:spTgt spid="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25"/>
          <p:cNvSpPr/>
          <p:nvPr/>
        </p:nvSpPr>
        <p:spPr>
          <a:xfrm>
            <a:off x="0" y="1693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1" name="Google Shape;931;p25"/>
          <p:cNvSpPr txBox="1"/>
          <p:nvPr/>
        </p:nvSpPr>
        <p:spPr>
          <a:xfrm>
            <a:off x="1529930" y="2617685"/>
            <a:ext cx="9913190"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b="1" i="0" u="none" strike="noStrike" cap="none">
                <a:solidFill>
                  <a:srgbClr val="002060"/>
                </a:solidFill>
                <a:latin typeface="Times New Roman"/>
                <a:ea typeface="Times New Roman"/>
                <a:cs typeface="Times New Roman"/>
                <a:sym typeface="Times New Roman"/>
              </a:rPr>
              <a:t>Hãy chọn phương án trả lời đúng trong các câu sau: </a:t>
            </a:r>
            <a:endParaRPr/>
          </a:p>
        </p:txBody>
      </p:sp>
      <p:grpSp>
        <p:nvGrpSpPr>
          <p:cNvPr id="932" name="Google Shape;932;p25"/>
          <p:cNvGrpSpPr/>
          <p:nvPr/>
        </p:nvGrpSpPr>
        <p:grpSpPr>
          <a:xfrm>
            <a:off x="2871788" y="346550"/>
            <a:ext cx="7258050" cy="1333500"/>
            <a:chOff x="4362450" y="346550"/>
            <a:chExt cx="4248150" cy="1333500"/>
          </a:xfrm>
        </p:grpSpPr>
        <p:sp>
          <p:nvSpPr>
            <p:cNvPr id="933" name="Google Shape;933;p25"/>
            <p:cNvSpPr/>
            <p:nvPr/>
          </p:nvSpPr>
          <p:spPr>
            <a:xfrm>
              <a:off x="4362450" y="346550"/>
              <a:ext cx="4248150" cy="1333500"/>
            </a:xfrm>
            <a:prstGeom prst="homePlate">
              <a:avLst>
                <a:gd name="adj" fmla="val 50000"/>
              </a:avLst>
            </a:prstGeom>
            <a:solidFill>
              <a:srgbClr val="F3DE76"/>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934" name="Google Shape;934;p25"/>
            <p:cNvSpPr txBox="1"/>
            <p:nvPr/>
          </p:nvSpPr>
          <p:spPr>
            <a:xfrm>
              <a:off x="4929187" y="505468"/>
              <a:ext cx="284797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6000"/>
                <a:buFont typeface="Bebas Neue"/>
                <a:buNone/>
              </a:pPr>
              <a:r>
                <a:rPr lang="en-US" sz="6000" b="1" i="0" u="none" strike="noStrike" cap="none">
                  <a:solidFill>
                    <a:srgbClr val="FF0000"/>
                  </a:solidFill>
                  <a:latin typeface="Bebas Neue"/>
                  <a:ea typeface="Bebas Neue"/>
                  <a:cs typeface="Bebas Neue"/>
                  <a:sym typeface="Bebas Neue"/>
                </a:rPr>
                <a:t>LUYỆN TẬP</a:t>
              </a:r>
              <a:endParaRPr/>
            </a:p>
          </p:txBody>
        </p:sp>
      </p:grpSp>
      <p:pic>
        <p:nvPicPr>
          <p:cNvPr id="935" name="Google Shape;935;p25"/>
          <p:cNvPicPr preferRelativeResize="0"/>
          <p:nvPr/>
        </p:nvPicPr>
        <p:blipFill rotWithShape="1">
          <a:blip r:embed="rId3">
            <a:alphaModFix/>
          </a:blip>
          <a:srcRect/>
          <a:stretch/>
        </p:blipFill>
        <p:spPr>
          <a:xfrm>
            <a:off x="1981199" y="5307247"/>
            <a:ext cx="1192652" cy="1192652"/>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36" name="Google Shape;936;p25"/>
          <p:cNvPicPr preferRelativeResize="0"/>
          <p:nvPr/>
        </p:nvPicPr>
        <p:blipFill rotWithShape="1">
          <a:blip r:embed="rId4">
            <a:alphaModFix/>
          </a:blip>
          <a:srcRect/>
          <a:stretch/>
        </p:blipFill>
        <p:spPr>
          <a:xfrm>
            <a:off x="5809280" y="5307247"/>
            <a:ext cx="1192652" cy="1192652"/>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37" name="Google Shape;937;p25"/>
          <p:cNvPicPr preferRelativeResize="0"/>
          <p:nvPr/>
        </p:nvPicPr>
        <p:blipFill rotWithShape="1">
          <a:blip r:embed="rId5">
            <a:alphaModFix/>
          </a:blip>
          <a:srcRect/>
          <a:stretch/>
        </p:blipFill>
        <p:spPr>
          <a:xfrm>
            <a:off x="9637361" y="5307247"/>
            <a:ext cx="1192652" cy="1192652"/>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26"/>
          <p:cNvSpPr/>
          <p:nvPr/>
        </p:nvSpPr>
        <p:spPr>
          <a:xfrm>
            <a:off x="0" y="1693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30480" lvl="0" indent="0" algn="just" rtl="0">
              <a:lnSpc>
                <a:spcPct val="115000"/>
              </a:lnSpc>
              <a:spcBef>
                <a:spcPts val="0"/>
              </a:spcBef>
              <a:spcAft>
                <a:spcPts val="0"/>
              </a:spcAft>
              <a:buClr>
                <a:srgbClr val="FFFFFF"/>
              </a:buClr>
              <a:buSzPts val="1800"/>
              <a:buFont typeface="Times New Roman"/>
              <a:buNone/>
            </a:pPr>
            <a:r>
              <a:rPr lang="en-US" sz="1800" b="0" i="0" u="none" strike="noStrike" cap="none">
                <a:solidFill>
                  <a:srgbClr val="FFFFFF"/>
                </a:solidFill>
                <a:latin typeface="Times New Roman"/>
                <a:ea typeface="Times New Roman"/>
                <a:cs typeface="Times New Roman"/>
                <a:sym typeface="Times New Roman"/>
              </a:rPr>
              <a:t>A. Bánh gai      		B. Giả cầy		C. Giò lụa      	D. Sữa chua</a:t>
            </a:r>
            <a:endParaRPr/>
          </a:p>
        </p:txBody>
      </p:sp>
      <p:sp>
        <p:nvSpPr>
          <p:cNvPr id="944" name="Google Shape;944;p26"/>
          <p:cNvSpPr txBox="1"/>
          <p:nvPr/>
        </p:nvSpPr>
        <p:spPr>
          <a:xfrm>
            <a:off x="0" y="0"/>
            <a:ext cx="12192000" cy="1325563"/>
          </a:xfrm>
          <a:prstGeom prst="rect">
            <a:avLst/>
          </a:prstGeom>
          <a:solidFill>
            <a:srgbClr val="FFFF70"/>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E4D24"/>
              </a:buClr>
              <a:buSzPts val="3600"/>
              <a:buFont typeface="Calibri"/>
              <a:buNone/>
            </a:pPr>
            <a:r>
              <a:rPr lang="en-US" sz="3600" b="1" i="0" u="none" strike="noStrike" cap="none">
                <a:solidFill>
                  <a:srgbClr val="2E4D24"/>
                </a:solidFill>
                <a:latin typeface="Calibri"/>
                <a:ea typeface="Calibri"/>
                <a:cs typeface="Calibri"/>
                <a:sym typeface="Calibri"/>
              </a:rPr>
              <a:t>Câu 1. </a:t>
            </a:r>
            <a:r>
              <a:rPr lang="en-US" sz="3600" b="1">
                <a:solidFill>
                  <a:srgbClr val="2C4967"/>
                </a:solidFill>
                <a:latin typeface="Calibri"/>
                <a:ea typeface="Calibri"/>
                <a:cs typeface="Calibri"/>
                <a:sym typeface="Calibri"/>
              </a:rPr>
              <a:t>Nhận định nào sau đây là sai?</a:t>
            </a:r>
            <a:endParaRPr/>
          </a:p>
        </p:txBody>
      </p:sp>
      <p:sp>
        <p:nvSpPr>
          <p:cNvPr id="945" name="Google Shape;945;p26"/>
          <p:cNvSpPr/>
          <p:nvPr/>
        </p:nvSpPr>
        <p:spPr>
          <a:xfrm>
            <a:off x="434391" y="4172666"/>
            <a:ext cx="879412" cy="879412"/>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6" name="Google Shape;946;p26"/>
          <p:cNvSpPr txBox="1"/>
          <p:nvPr/>
        </p:nvSpPr>
        <p:spPr>
          <a:xfrm>
            <a:off x="747234" y="2248346"/>
            <a:ext cx="10697532" cy="325717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a:solidFill>
                  <a:srgbClr val="2C4967"/>
                </a:solidFill>
                <a:latin typeface="Calibri"/>
                <a:ea typeface="Calibri"/>
                <a:cs typeface="Calibri"/>
                <a:sym typeface="Calibri"/>
              </a:rPr>
              <a:t>A. Nhiên liệu là những chất cháy được, khi cháy tỏa nhiệt và phát sáng.</a:t>
            </a:r>
            <a:endParaRPr/>
          </a:p>
          <a:p>
            <a:pPr marL="0" marR="0" lvl="0" indent="0" algn="just" rtl="0">
              <a:lnSpc>
                <a:spcPct val="150000"/>
              </a:lnSpc>
              <a:spcBef>
                <a:spcPts val="0"/>
              </a:spcBef>
              <a:spcAft>
                <a:spcPts val="0"/>
              </a:spcAft>
              <a:buNone/>
            </a:pPr>
            <a:r>
              <a:rPr lang="en-US" sz="2800" b="1">
                <a:solidFill>
                  <a:srgbClr val="2C4967"/>
                </a:solidFill>
                <a:latin typeface="Calibri"/>
                <a:ea typeface="Calibri"/>
                <a:cs typeface="Calibri"/>
                <a:sym typeface="Calibri"/>
              </a:rPr>
              <a:t>B. Nhiên liệu đóng vai trò quan trọng trong đời sống và sản xuất.</a:t>
            </a:r>
            <a:endParaRPr/>
          </a:p>
          <a:p>
            <a:pPr marL="0" marR="0" lvl="0" indent="0" algn="just" rtl="0">
              <a:lnSpc>
                <a:spcPct val="150000"/>
              </a:lnSpc>
              <a:spcBef>
                <a:spcPts val="0"/>
              </a:spcBef>
              <a:spcAft>
                <a:spcPts val="0"/>
              </a:spcAft>
              <a:buNone/>
            </a:pPr>
            <a:r>
              <a:rPr lang="en-US" sz="2800" b="1">
                <a:solidFill>
                  <a:srgbClr val="2C4967"/>
                </a:solidFill>
                <a:latin typeface="Calibri"/>
                <a:ea typeface="Calibri"/>
                <a:cs typeface="Calibri"/>
                <a:sym typeface="Calibri"/>
              </a:rPr>
              <a:t>C. Nhiên liệu rắn gồm than mỏ, gỗ …</a:t>
            </a:r>
            <a:endParaRPr/>
          </a:p>
          <a:p>
            <a:pPr marL="0" marR="0" lvl="0" indent="0" algn="just" rtl="0">
              <a:lnSpc>
                <a:spcPct val="150000"/>
              </a:lnSpc>
              <a:spcBef>
                <a:spcPts val="0"/>
              </a:spcBef>
              <a:spcAft>
                <a:spcPts val="0"/>
              </a:spcAft>
              <a:buNone/>
            </a:pPr>
            <a:r>
              <a:rPr lang="en-US" sz="2800" b="1">
                <a:solidFill>
                  <a:srgbClr val="2C4967"/>
                </a:solidFill>
                <a:latin typeface="Calibri"/>
                <a:ea typeface="Calibri"/>
                <a:cs typeface="Calibri"/>
                <a:sym typeface="Calibri"/>
              </a:rPr>
              <a:t>D. Nhiên liệu khí có năng suất tỏa nhiệt thấp, gây độc hại cho môi trường.</a:t>
            </a:r>
            <a:endParaRPr/>
          </a:p>
        </p:txBody>
      </p:sp>
      <p:pic>
        <p:nvPicPr>
          <p:cNvPr id="947" name="Google Shape;947;p26"/>
          <p:cNvPicPr preferRelativeResize="0"/>
          <p:nvPr/>
        </p:nvPicPr>
        <p:blipFill rotWithShape="1">
          <a:blip r:embed="rId3">
            <a:alphaModFix/>
          </a:blip>
          <a:srcRect/>
          <a:stretch/>
        </p:blipFill>
        <p:spPr>
          <a:xfrm>
            <a:off x="6255216" y="5841208"/>
            <a:ext cx="856963" cy="856963"/>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48" name="Google Shape;948;p26"/>
          <p:cNvPicPr preferRelativeResize="0"/>
          <p:nvPr/>
        </p:nvPicPr>
        <p:blipFill rotWithShape="1">
          <a:blip r:embed="rId4">
            <a:alphaModFix/>
          </a:blip>
          <a:srcRect/>
          <a:stretch/>
        </p:blipFill>
        <p:spPr>
          <a:xfrm>
            <a:off x="10021233" y="5841208"/>
            <a:ext cx="856963" cy="856963"/>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49" name="Google Shape;949;p26"/>
          <p:cNvPicPr preferRelativeResize="0"/>
          <p:nvPr/>
        </p:nvPicPr>
        <p:blipFill rotWithShape="1">
          <a:blip r:embed="rId5">
            <a:alphaModFix/>
          </a:blip>
          <a:srcRect/>
          <a:stretch/>
        </p:blipFill>
        <p:spPr>
          <a:xfrm>
            <a:off x="2489199" y="5841208"/>
            <a:ext cx="856963" cy="856963"/>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4"/>
                                        </p:tgtEl>
                                        <p:attrNameLst>
                                          <p:attrName>style.visibility</p:attrName>
                                        </p:attrNameLst>
                                      </p:cBhvr>
                                      <p:to>
                                        <p:strVal val="visible"/>
                                      </p:to>
                                    </p:set>
                                    <p:animEffect transition="in" filter="fade">
                                      <p:cBhvr>
                                        <p:cTn id="7" dur="1000"/>
                                        <p:tgtEl>
                                          <p:spTgt spid="94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46"/>
                                        </p:tgtEl>
                                        <p:attrNameLst>
                                          <p:attrName>style.visibility</p:attrName>
                                        </p:attrNameLst>
                                      </p:cBhvr>
                                      <p:to>
                                        <p:strVal val="visible"/>
                                      </p:to>
                                    </p:set>
                                    <p:animEffect transition="in" filter="fade">
                                      <p:cBhvr>
                                        <p:cTn id="11" dur="500"/>
                                        <p:tgtEl>
                                          <p:spTgt spid="9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45"/>
                                        </p:tgtEl>
                                        <p:attrNameLst>
                                          <p:attrName>style.visibility</p:attrName>
                                        </p:attrNameLst>
                                      </p:cBhvr>
                                      <p:to>
                                        <p:strVal val="visible"/>
                                      </p:to>
                                    </p:set>
                                    <p:anim calcmode="lin" valueType="num">
                                      <p:cBhvr additive="base">
                                        <p:cTn id="16" dur="500"/>
                                        <p:tgtEl>
                                          <p:spTgt spid="9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27"/>
          <p:cNvSpPr/>
          <p:nvPr/>
        </p:nvSpPr>
        <p:spPr>
          <a:xfrm>
            <a:off x="0" y="0"/>
            <a:ext cx="12192000" cy="5537614"/>
          </a:xfrm>
          <a:prstGeom prst="rect">
            <a:avLst/>
          </a:prstGeom>
          <a:solidFill>
            <a:schemeClr val="lt1"/>
          </a:solidFill>
          <a:ln>
            <a:noFill/>
          </a:ln>
        </p:spPr>
        <p:txBody>
          <a:bodyPr spcFirstLastPara="1" wrap="square" lIns="91425" tIns="45700" rIns="91425" bIns="45700" anchor="ctr" anchorCtr="0">
            <a:noAutofit/>
          </a:bodyPr>
          <a:lstStyle/>
          <a:p>
            <a:pPr marL="30480" marR="30480" lvl="0" indent="0" algn="just" rtl="0">
              <a:lnSpc>
                <a:spcPct val="115000"/>
              </a:lnSpc>
              <a:spcBef>
                <a:spcPts val="0"/>
              </a:spcBef>
              <a:spcAft>
                <a:spcPts val="0"/>
              </a:spcAft>
              <a:buClr>
                <a:srgbClr val="FFFFFF"/>
              </a:buClr>
              <a:buSzPts val="2800"/>
              <a:buFont typeface="Times New Roman"/>
              <a:buNone/>
            </a:pPr>
            <a:r>
              <a:rPr lang="en-US" sz="2800" b="0" i="0" u="none" strike="noStrike" cap="none">
                <a:solidFill>
                  <a:srgbClr val="FFFFFF"/>
                </a:solidFill>
                <a:latin typeface="Times New Roman"/>
                <a:ea typeface="Times New Roman"/>
                <a:cs typeface="Times New Roman"/>
                <a:sym typeface="Times New Roman"/>
              </a:rPr>
              <a:t>A. Tất cả các phương án đưa ra			B. Sấy khô</a:t>
            </a:r>
            <a:endParaRPr/>
          </a:p>
          <a:p>
            <a:pPr marL="0" marR="0" lvl="0" indent="0" algn="l" rtl="0">
              <a:lnSpc>
                <a:spcPct val="100000"/>
              </a:lnSpc>
              <a:spcBef>
                <a:spcPts val="0"/>
              </a:spcBef>
              <a:spcAft>
                <a:spcPts val="0"/>
              </a:spcAft>
              <a:buClr>
                <a:srgbClr val="FFFFFF"/>
              </a:buClr>
              <a:buSzPts val="2800"/>
              <a:buFont typeface="Times New Roman"/>
              <a:buNone/>
            </a:pPr>
            <a:r>
              <a:rPr lang="en-US" sz="2800" b="0" i="0" u="none" strike="noStrike" cap="none">
                <a:solidFill>
                  <a:srgbClr val="FFFFFF"/>
                </a:solidFill>
                <a:latin typeface="Times New Roman"/>
                <a:ea typeface="Times New Roman"/>
                <a:cs typeface="Times New Roman"/>
                <a:sym typeface="Times New Roman"/>
              </a:rPr>
              <a:t>C. Ướp muối						D. Ướp lạnh</a:t>
            </a:r>
            <a:endParaRPr sz="2800" b="0" i="0" u="none" strike="noStrike" cap="none">
              <a:solidFill>
                <a:srgbClr val="FFFFFF"/>
              </a:solidFill>
              <a:latin typeface="Times New Roman"/>
              <a:ea typeface="Times New Roman"/>
              <a:cs typeface="Times New Roman"/>
              <a:sym typeface="Times New Roman"/>
            </a:endParaRPr>
          </a:p>
        </p:txBody>
      </p:sp>
      <p:sp>
        <p:nvSpPr>
          <p:cNvPr id="955" name="Google Shape;955;p27"/>
          <p:cNvSpPr txBox="1"/>
          <p:nvPr/>
        </p:nvSpPr>
        <p:spPr>
          <a:xfrm>
            <a:off x="0" y="0"/>
            <a:ext cx="12192000" cy="942975"/>
          </a:xfrm>
          <a:prstGeom prst="rect">
            <a:avLst/>
          </a:prstGeom>
          <a:solidFill>
            <a:srgbClr val="FFFF70"/>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2C4967"/>
              </a:buClr>
              <a:buSzPts val="2800"/>
              <a:buFont typeface="Times New Roman"/>
              <a:buNone/>
            </a:pPr>
            <a:r>
              <a:rPr lang="en-US" sz="2800" b="1" i="0" u="none" strike="noStrike" cap="none">
                <a:solidFill>
                  <a:srgbClr val="2C4967"/>
                </a:solidFill>
                <a:latin typeface="Times New Roman"/>
                <a:ea typeface="Times New Roman"/>
                <a:cs typeface="Times New Roman"/>
                <a:sym typeface="Times New Roman"/>
              </a:rPr>
              <a:t>Câu 2. </a:t>
            </a:r>
            <a:r>
              <a:rPr lang="en-US" sz="2800" b="1">
                <a:solidFill>
                  <a:srgbClr val="2C4967"/>
                </a:solidFill>
                <a:latin typeface="Times New Roman"/>
                <a:ea typeface="Times New Roman"/>
                <a:cs typeface="Times New Roman"/>
                <a:sym typeface="Times New Roman"/>
              </a:rPr>
              <a:t>Để sử dụng nhiên liệu cho hiệu quả cần đảm bảo yêu cầu nào sau đây?</a:t>
            </a:r>
            <a:endParaRPr/>
          </a:p>
        </p:txBody>
      </p:sp>
      <p:sp>
        <p:nvSpPr>
          <p:cNvPr id="956" name="Google Shape;956;p27"/>
          <p:cNvSpPr/>
          <p:nvPr/>
        </p:nvSpPr>
        <p:spPr>
          <a:xfrm>
            <a:off x="942974" y="5614987"/>
            <a:ext cx="635187" cy="528638"/>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957" name="Google Shape;957;p27"/>
          <p:cNvSpPr txBox="1"/>
          <p:nvPr/>
        </p:nvSpPr>
        <p:spPr>
          <a:xfrm>
            <a:off x="1089239" y="1016221"/>
            <a:ext cx="9340635" cy="5131661"/>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A. Cung cấp đủ không khí hoặc oxi cho quá trình cháy.</a:t>
            </a:r>
            <a:endParaRPr sz="2800" b="1">
              <a:solidFill>
                <a:srgbClr val="2C4967"/>
              </a:solidFill>
              <a:latin typeface="Times New Roman"/>
              <a:ea typeface="Times New Roman"/>
              <a:cs typeface="Times New Roman"/>
              <a:sym typeface="Times New Roman"/>
            </a:endParaRPr>
          </a:p>
          <a:p>
            <a:pPr marL="0"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B. Tăng diện tích tiếp xúc của nhiên liệu rắn với với không khí hoặc oxi.</a:t>
            </a:r>
            <a:endParaRPr sz="2800" b="1">
              <a:solidFill>
                <a:srgbClr val="2C4967"/>
              </a:solidFill>
              <a:latin typeface="Times New Roman"/>
              <a:ea typeface="Times New Roman"/>
              <a:cs typeface="Times New Roman"/>
              <a:sym typeface="Times New Roman"/>
            </a:endParaRPr>
          </a:p>
          <a:p>
            <a:pPr marL="0"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C. Điều chỉnh lượng nhiên liệu để duy trì sự cháy phù hợp với nhu cầu sử dụng.</a:t>
            </a:r>
            <a:endParaRPr sz="2800" b="1">
              <a:solidFill>
                <a:srgbClr val="2C4967"/>
              </a:solidFill>
              <a:latin typeface="Times New Roman"/>
              <a:ea typeface="Times New Roman"/>
              <a:cs typeface="Times New Roman"/>
              <a:sym typeface="Times New Roman"/>
            </a:endParaRPr>
          </a:p>
          <a:p>
            <a:pPr marL="0"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D. Cả 3 yêu cầu trên.</a:t>
            </a:r>
            <a:endParaRPr sz="2800" b="1">
              <a:solidFill>
                <a:srgbClr val="2C4967"/>
              </a:solidFill>
              <a:latin typeface="Times New Roman"/>
              <a:ea typeface="Times New Roman"/>
              <a:cs typeface="Times New Roman"/>
              <a:sym typeface="Times New Roman"/>
            </a:endParaRPr>
          </a:p>
        </p:txBody>
      </p:sp>
      <p:pic>
        <p:nvPicPr>
          <p:cNvPr id="958" name="Google Shape;958;p27"/>
          <p:cNvPicPr preferRelativeResize="0"/>
          <p:nvPr/>
        </p:nvPicPr>
        <p:blipFill rotWithShape="1">
          <a:blip r:embed="rId3">
            <a:alphaModFix/>
          </a:blip>
          <a:srcRect/>
          <a:stretch/>
        </p:blipFill>
        <p:spPr>
          <a:xfrm>
            <a:off x="11063931" y="4962732"/>
            <a:ext cx="856963" cy="69197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59" name="Google Shape;959;p27"/>
          <p:cNvPicPr preferRelativeResize="0"/>
          <p:nvPr/>
        </p:nvPicPr>
        <p:blipFill rotWithShape="1">
          <a:blip r:embed="rId4">
            <a:alphaModFix/>
          </a:blip>
          <a:srcRect/>
          <a:stretch/>
        </p:blipFill>
        <p:spPr>
          <a:xfrm>
            <a:off x="10935345" y="3268716"/>
            <a:ext cx="856963" cy="69197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60" name="Google Shape;960;p27"/>
          <p:cNvPicPr preferRelativeResize="0"/>
          <p:nvPr/>
        </p:nvPicPr>
        <p:blipFill rotWithShape="1">
          <a:blip r:embed="rId5">
            <a:alphaModFix/>
          </a:blip>
          <a:srcRect/>
          <a:stretch/>
        </p:blipFill>
        <p:spPr>
          <a:xfrm>
            <a:off x="10892484" y="1402129"/>
            <a:ext cx="856963" cy="69197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5"/>
                                        </p:tgtEl>
                                        <p:attrNameLst>
                                          <p:attrName>style.visibility</p:attrName>
                                        </p:attrNameLst>
                                      </p:cBhvr>
                                      <p:to>
                                        <p:strVal val="visible"/>
                                      </p:to>
                                    </p:set>
                                    <p:animEffect transition="in" filter="fade">
                                      <p:cBhvr>
                                        <p:cTn id="7" dur="1000"/>
                                        <p:tgtEl>
                                          <p:spTgt spid="95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57"/>
                                        </p:tgtEl>
                                        <p:attrNameLst>
                                          <p:attrName>style.visibility</p:attrName>
                                        </p:attrNameLst>
                                      </p:cBhvr>
                                      <p:to>
                                        <p:strVal val="visible"/>
                                      </p:to>
                                    </p:set>
                                    <p:animEffect transition="in" filter="fade">
                                      <p:cBhvr>
                                        <p:cTn id="11" dur="500"/>
                                        <p:tgtEl>
                                          <p:spTgt spid="95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56"/>
                                        </p:tgtEl>
                                        <p:attrNameLst>
                                          <p:attrName>style.visibility</p:attrName>
                                        </p:attrNameLst>
                                      </p:cBhvr>
                                      <p:to>
                                        <p:strVal val="visible"/>
                                      </p:to>
                                    </p:set>
                                    <p:anim calcmode="lin" valueType="num">
                                      <p:cBhvr additive="base">
                                        <p:cTn id="16" dur="500"/>
                                        <p:tgtEl>
                                          <p:spTgt spid="9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966" name="Google Shape;966;p28"/>
          <p:cNvSpPr txBox="1"/>
          <p:nvPr/>
        </p:nvSpPr>
        <p:spPr>
          <a:xfrm>
            <a:off x="0" y="228600"/>
            <a:ext cx="12192000" cy="1128713"/>
          </a:xfrm>
          <a:prstGeom prst="rect">
            <a:avLst/>
          </a:prstGeom>
          <a:solidFill>
            <a:srgbClr val="FFFF70"/>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rgbClr val="2C4967"/>
              </a:buClr>
              <a:buSzPts val="2800"/>
              <a:buFont typeface="Times New Roman"/>
              <a:buNone/>
            </a:pPr>
            <a:r>
              <a:rPr lang="en-US" sz="2800" b="1" i="0" u="none" strike="noStrike" cap="none">
                <a:solidFill>
                  <a:srgbClr val="2C4967"/>
                </a:solidFill>
                <a:latin typeface="Times New Roman"/>
                <a:ea typeface="Times New Roman"/>
                <a:cs typeface="Times New Roman"/>
                <a:sym typeface="Times New Roman"/>
              </a:rPr>
              <a:t>Câu 3. </a:t>
            </a:r>
            <a:r>
              <a:rPr lang="en-US" sz="2800" b="1">
                <a:solidFill>
                  <a:srgbClr val="2C4967"/>
                </a:solidFill>
                <a:latin typeface="Times New Roman"/>
                <a:ea typeface="Times New Roman"/>
                <a:cs typeface="Times New Roman"/>
                <a:sym typeface="Times New Roman"/>
              </a:rPr>
              <a:t>Loại nhiên liệu nào sau đây có năng suất tỏa nhiệt cao, dễ cháy hoàn toàn?</a:t>
            </a:r>
            <a:endParaRPr sz="2800" b="1" i="0" u="none" strike="noStrike" cap="none">
              <a:solidFill>
                <a:srgbClr val="2C4967"/>
              </a:solidFill>
              <a:latin typeface="Times New Roman"/>
              <a:ea typeface="Times New Roman"/>
              <a:cs typeface="Times New Roman"/>
              <a:sym typeface="Times New Roman"/>
            </a:endParaRPr>
          </a:p>
        </p:txBody>
      </p:sp>
      <p:sp>
        <p:nvSpPr>
          <p:cNvPr id="967" name="Google Shape;967;p28"/>
          <p:cNvSpPr/>
          <p:nvPr/>
        </p:nvSpPr>
        <p:spPr>
          <a:xfrm>
            <a:off x="1657349" y="2457449"/>
            <a:ext cx="568197" cy="640521"/>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968" name="Google Shape;968;p28"/>
          <p:cNvSpPr txBox="1"/>
          <p:nvPr/>
        </p:nvSpPr>
        <p:spPr>
          <a:xfrm>
            <a:off x="1346135" y="2178820"/>
            <a:ext cx="6346556" cy="3539430"/>
          </a:xfrm>
          <a:prstGeom prst="rect">
            <a:avLst/>
          </a:prstGeom>
          <a:noFill/>
          <a:ln>
            <a:noFill/>
          </a:ln>
        </p:spPr>
        <p:txBody>
          <a:bodyPr spcFirstLastPara="1" wrap="square" lIns="91425" tIns="45700" rIns="91425" bIns="45700" anchor="t" anchorCtr="0">
            <a:spAutoFit/>
          </a:bodyPr>
          <a:lstStyle/>
          <a:p>
            <a:pPr marL="360045"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A. Nhiên liệu khí.</a:t>
            </a:r>
            <a:endParaRPr sz="2800" b="1">
              <a:solidFill>
                <a:srgbClr val="2C4967"/>
              </a:solidFill>
              <a:latin typeface="Times New Roman"/>
              <a:ea typeface="Times New Roman"/>
              <a:cs typeface="Times New Roman"/>
              <a:sym typeface="Times New Roman"/>
            </a:endParaRPr>
          </a:p>
          <a:p>
            <a:pPr marL="360045"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B. Nhiên liệu lỏng.</a:t>
            </a:r>
            <a:endParaRPr sz="2800" b="1">
              <a:solidFill>
                <a:srgbClr val="2C4967"/>
              </a:solidFill>
              <a:latin typeface="Times New Roman"/>
              <a:ea typeface="Times New Roman"/>
              <a:cs typeface="Times New Roman"/>
              <a:sym typeface="Times New Roman"/>
            </a:endParaRPr>
          </a:p>
          <a:p>
            <a:pPr marL="360045"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C. Nhiên liệu rắn.</a:t>
            </a:r>
            <a:endParaRPr sz="2800" b="1">
              <a:solidFill>
                <a:srgbClr val="2C4967"/>
              </a:solidFill>
              <a:latin typeface="Times New Roman"/>
              <a:ea typeface="Times New Roman"/>
              <a:cs typeface="Times New Roman"/>
              <a:sym typeface="Times New Roman"/>
            </a:endParaRPr>
          </a:p>
          <a:p>
            <a:pPr marL="360045"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D. Nhiên liệu hóa thạch.</a:t>
            </a:r>
            <a:endParaRPr sz="2800" b="1">
              <a:solidFill>
                <a:srgbClr val="2C4967"/>
              </a:solidFill>
              <a:latin typeface="Times New Roman"/>
              <a:ea typeface="Times New Roman"/>
              <a:cs typeface="Times New Roman"/>
              <a:sym typeface="Times New Roman"/>
            </a:endParaRPr>
          </a:p>
        </p:txBody>
      </p:sp>
      <p:pic>
        <p:nvPicPr>
          <p:cNvPr id="969" name="Google Shape;969;p28"/>
          <p:cNvPicPr preferRelativeResize="0"/>
          <p:nvPr/>
        </p:nvPicPr>
        <p:blipFill rotWithShape="1">
          <a:blip r:embed="rId3">
            <a:alphaModFix/>
          </a:blip>
          <a:srcRect/>
          <a:stretch/>
        </p:blipFill>
        <p:spPr>
          <a:xfrm>
            <a:off x="9819762" y="3382126"/>
            <a:ext cx="1575158" cy="1575158"/>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70" name="Google Shape;970;p28"/>
          <p:cNvPicPr preferRelativeResize="0"/>
          <p:nvPr/>
        </p:nvPicPr>
        <p:blipFill rotWithShape="1">
          <a:blip r:embed="rId4">
            <a:alphaModFix/>
          </a:blip>
          <a:srcRect/>
          <a:stretch/>
        </p:blipFill>
        <p:spPr>
          <a:xfrm>
            <a:off x="9848851" y="5036575"/>
            <a:ext cx="1575158" cy="1575158"/>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71" name="Google Shape;971;p28"/>
          <p:cNvPicPr preferRelativeResize="0"/>
          <p:nvPr/>
        </p:nvPicPr>
        <p:blipFill rotWithShape="1">
          <a:blip r:embed="rId5">
            <a:alphaModFix/>
          </a:blip>
          <a:srcRect/>
          <a:stretch/>
        </p:blipFill>
        <p:spPr>
          <a:xfrm>
            <a:off x="9906002" y="1736449"/>
            <a:ext cx="1575158" cy="1575158"/>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6"/>
                                        </p:tgtEl>
                                        <p:attrNameLst>
                                          <p:attrName>style.visibility</p:attrName>
                                        </p:attrNameLst>
                                      </p:cBhvr>
                                      <p:to>
                                        <p:strVal val="visible"/>
                                      </p:to>
                                    </p:set>
                                    <p:animEffect transition="in" filter="fade">
                                      <p:cBhvr>
                                        <p:cTn id="7" dur="1000"/>
                                        <p:tgtEl>
                                          <p:spTgt spid="96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68"/>
                                        </p:tgtEl>
                                        <p:attrNameLst>
                                          <p:attrName>style.visibility</p:attrName>
                                        </p:attrNameLst>
                                      </p:cBhvr>
                                      <p:to>
                                        <p:strVal val="visible"/>
                                      </p:to>
                                    </p:set>
                                    <p:animEffect transition="in" filter="fade">
                                      <p:cBhvr>
                                        <p:cTn id="11" dur="500"/>
                                        <p:tgtEl>
                                          <p:spTgt spid="96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67"/>
                                        </p:tgtEl>
                                        <p:attrNameLst>
                                          <p:attrName>style.visibility</p:attrName>
                                        </p:attrNameLst>
                                      </p:cBhvr>
                                      <p:to>
                                        <p:strVal val="visible"/>
                                      </p:to>
                                    </p:set>
                                    <p:anim calcmode="lin" valueType="num">
                                      <p:cBhvr additive="base">
                                        <p:cTn id="16" dur="500"/>
                                        <p:tgtEl>
                                          <p:spTgt spid="9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29"/>
          <p:cNvSpPr/>
          <p:nvPr/>
        </p:nvSpPr>
        <p:spPr>
          <a:xfrm>
            <a:off x="-4" y="1693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7" name="Google Shape;977;p29"/>
          <p:cNvSpPr/>
          <p:nvPr/>
        </p:nvSpPr>
        <p:spPr>
          <a:xfrm>
            <a:off x="839756" y="2344356"/>
            <a:ext cx="879412" cy="879412"/>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8" name="Google Shape;978;p29"/>
          <p:cNvSpPr txBox="1"/>
          <p:nvPr/>
        </p:nvSpPr>
        <p:spPr>
          <a:xfrm flipH="1">
            <a:off x="-5" y="17247"/>
            <a:ext cx="12191999" cy="1501587"/>
          </a:xfrm>
          <a:prstGeom prst="rect">
            <a:avLst/>
          </a:prstGeom>
          <a:solidFill>
            <a:srgbClr val="FFFF70"/>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2C4967"/>
              </a:buClr>
              <a:buSzPts val="3200"/>
              <a:buFont typeface="Calibri"/>
              <a:buNone/>
            </a:pPr>
            <a:r>
              <a:rPr lang="en-US" sz="3200" b="1" i="0" u="none" strike="noStrike" cap="none">
                <a:solidFill>
                  <a:srgbClr val="2C4967"/>
                </a:solidFill>
                <a:latin typeface="Calibri"/>
                <a:ea typeface="Calibri"/>
                <a:cs typeface="Calibri"/>
                <a:sym typeface="Calibri"/>
              </a:rPr>
              <a:t>Câu 4. </a:t>
            </a:r>
            <a:r>
              <a:rPr lang="en-US" sz="3200" b="1">
                <a:solidFill>
                  <a:srgbClr val="2C4967"/>
                </a:solidFill>
                <a:latin typeface="Calibri"/>
                <a:ea typeface="Calibri"/>
                <a:cs typeface="Calibri"/>
                <a:sym typeface="Calibri"/>
              </a:rPr>
              <a:t>Để sử dụng nhiên liệu có hiệu quả cần phải cung cấp không khí hoặc oxi</a:t>
            </a:r>
            <a:endParaRPr sz="3200" b="1" i="0" u="none" strike="noStrike" cap="none">
              <a:solidFill>
                <a:srgbClr val="2C4967"/>
              </a:solidFill>
              <a:latin typeface="Calibri"/>
              <a:ea typeface="Calibri"/>
              <a:cs typeface="Calibri"/>
              <a:sym typeface="Calibri"/>
            </a:endParaRPr>
          </a:p>
        </p:txBody>
      </p:sp>
      <p:sp>
        <p:nvSpPr>
          <p:cNvPr id="979" name="Google Shape;979;p29"/>
          <p:cNvSpPr txBox="1"/>
          <p:nvPr/>
        </p:nvSpPr>
        <p:spPr>
          <a:xfrm>
            <a:off x="1279462" y="2185997"/>
            <a:ext cx="6253566" cy="341875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800" b="1">
                <a:solidFill>
                  <a:srgbClr val="2C4967"/>
                </a:solidFill>
                <a:latin typeface="Calibri"/>
                <a:ea typeface="Calibri"/>
                <a:cs typeface="Calibri"/>
                <a:sym typeface="Calibri"/>
              </a:rPr>
              <a:t>A. Vừa đủ.</a:t>
            </a:r>
            <a:endParaRPr/>
          </a:p>
          <a:p>
            <a:pPr marL="0" marR="0" lvl="0" indent="0" algn="l" rtl="0">
              <a:lnSpc>
                <a:spcPct val="200000"/>
              </a:lnSpc>
              <a:spcBef>
                <a:spcPts val="0"/>
              </a:spcBef>
              <a:spcAft>
                <a:spcPts val="0"/>
              </a:spcAft>
              <a:buNone/>
            </a:pPr>
            <a:r>
              <a:rPr lang="en-US" sz="2800" b="1">
                <a:solidFill>
                  <a:srgbClr val="2C4967"/>
                </a:solidFill>
                <a:latin typeface="Calibri"/>
                <a:ea typeface="Calibri"/>
                <a:cs typeface="Calibri"/>
                <a:sym typeface="Calibri"/>
              </a:rPr>
              <a:t>B. Thiếu.</a:t>
            </a:r>
            <a:endParaRPr/>
          </a:p>
          <a:p>
            <a:pPr marL="0" marR="0" lvl="0" indent="0" algn="l" rtl="0">
              <a:lnSpc>
                <a:spcPct val="200000"/>
              </a:lnSpc>
              <a:spcBef>
                <a:spcPts val="0"/>
              </a:spcBef>
              <a:spcAft>
                <a:spcPts val="0"/>
              </a:spcAft>
              <a:buNone/>
            </a:pPr>
            <a:r>
              <a:rPr lang="en-US" sz="2800" b="1">
                <a:solidFill>
                  <a:srgbClr val="2C4967"/>
                </a:solidFill>
                <a:latin typeface="Calibri"/>
                <a:ea typeface="Calibri"/>
                <a:cs typeface="Calibri"/>
                <a:sym typeface="Calibri"/>
              </a:rPr>
              <a:t>C. Dư.</a:t>
            </a:r>
            <a:endParaRPr/>
          </a:p>
          <a:p>
            <a:pPr marL="0" marR="0" lvl="0" indent="0" algn="l" rtl="0">
              <a:lnSpc>
                <a:spcPct val="200000"/>
              </a:lnSpc>
              <a:spcBef>
                <a:spcPts val="0"/>
              </a:spcBef>
              <a:spcAft>
                <a:spcPts val="0"/>
              </a:spcAft>
              <a:buNone/>
            </a:pPr>
            <a:r>
              <a:rPr lang="en-US" sz="2800" b="1">
                <a:solidFill>
                  <a:srgbClr val="2C4967"/>
                </a:solidFill>
                <a:latin typeface="Calibri"/>
                <a:ea typeface="Calibri"/>
                <a:cs typeface="Calibri"/>
                <a:sym typeface="Calibri"/>
              </a:rPr>
              <a:t>D. cả B và C đều đúng.</a:t>
            </a:r>
            <a:endParaRPr sz="2800" b="1">
              <a:solidFill>
                <a:srgbClr val="2C4967"/>
              </a:solidFill>
              <a:latin typeface="Calibri"/>
              <a:ea typeface="Calibri"/>
              <a:cs typeface="Calibri"/>
              <a:sym typeface="Calibri"/>
            </a:endParaRPr>
          </a:p>
        </p:txBody>
      </p:sp>
      <p:pic>
        <p:nvPicPr>
          <p:cNvPr id="980" name="Google Shape;980;p29"/>
          <p:cNvPicPr preferRelativeResize="0"/>
          <p:nvPr/>
        </p:nvPicPr>
        <p:blipFill rotWithShape="1">
          <a:blip r:embed="rId3">
            <a:alphaModFix/>
          </a:blip>
          <a:srcRect/>
          <a:stretch/>
        </p:blipFill>
        <p:spPr>
          <a:xfrm>
            <a:off x="9777086" y="1870775"/>
            <a:ext cx="1575158" cy="1575158"/>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81" name="Google Shape;981;p29"/>
          <p:cNvPicPr preferRelativeResize="0"/>
          <p:nvPr/>
        </p:nvPicPr>
        <p:blipFill rotWithShape="1">
          <a:blip r:embed="rId4">
            <a:alphaModFix/>
          </a:blip>
          <a:srcRect/>
          <a:stretch/>
        </p:blipFill>
        <p:spPr>
          <a:xfrm>
            <a:off x="7692691" y="4262435"/>
            <a:ext cx="2424333" cy="2424333"/>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82" name="Google Shape;982;p29"/>
          <p:cNvPicPr preferRelativeResize="0"/>
          <p:nvPr/>
        </p:nvPicPr>
        <p:blipFill rotWithShape="1">
          <a:blip r:embed="rId5">
            <a:alphaModFix/>
          </a:blip>
          <a:srcRect/>
          <a:stretch/>
        </p:blipFill>
        <p:spPr>
          <a:xfrm>
            <a:off x="6117533" y="1981592"/>
            <a:ext cx="1575158" cy="1575158"/>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8"/>
                                        </p:tgtEl>
                                        <p:attrNameLst>
                                          <p:attrName>style.visibility</p:attrName>
                                        </p:attrNameLst>
                                      </p:cBhvr>
                                      <p:to>
                                        <p:strVal val="visible"/>
                                      </p:to>
                                    </p:set>
                                    <p:animEffect transition="in" filter="fade">
                                      <p:cBhvr>
                                        <p:cTn id="7" dur="1000"/>
                                        <p:tgtEl>
                                          <p:spTgt spid="97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79"/>
                                        </p:tgtEl>
                                        <p:attrNameLst>
                                          <p:attrName>style.visibility</p:attrName>
                                        </p:attrNameLst>
                                      </p:cBhvr>
                                      <p:to>
                                        <p:strVal val="visible"/>
                                      </p:to>
                                    </p:set>
                                    <p:animEffect transition="in" filter="fade">
                                      <p:cBhvr>
                                        <p:cTn id="11" dur="500"/>
                                        <p:tgtEl>
                                          <p:spTgt spid="97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77"/>
                                        </p:tgtEl>
                                        <p:attrNameLst>
                                          <p:attrName>style.visibility</p:attrName>
                                        </p:attrNameLst>
                                      </p:cBhvr>
                                      <p:to>
                                        <p:strVal val="visible"/>
                                      </p:to>
                                    </p:set>
                                    <p:anim calcmode="lin" valueType="num">
                                      <p:cBhvr additive="base">
                                        <p:cTn id="16" dur="500"/>
                                        <p:tgtEl>
                                          <p:spTgt spid="9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
          <p:cNvPicPr preferRelativeResize="0"/>
          <p:nvPr/>
        </p:nvPicPr>
        <p:blipFill rotWithShape="1">
          <a:blip r:embed="rId3">
            <a:alphaModFix/>
          </a:blip>
          <a:srcRect/>
          <a:stretch/>
        </p:blipFill>
        <p:spPr>
          <a:xfrm>
            <a:off x="0" y="0"/>
            <a:ext cx="12192000" cy="6869315"/>
          </a:xfrm>
          <a:prstGeom prst="rect">
            <a:avLst/>
          </a:prstGeom>
          <a:noFill/>
          <a:ln>
            <a:noFill/>
          </a:ln>
        </p:spPr>
      </p:pic>
      <p:sp>
        <p:nvSpPr>
          <p:cNvPr id="687" name="Google Shape;687;p3"/>
          <p:cNvSpPr txBox="1"/>
          <p:nvPr/>
        </p:nvSpPr>
        <p:spPr>
          <a:xfrm>
            <a:off x="1028701" y="1536174"/>
            <a:ext cx="293370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FF0000"/>
                </a:solidFill>
                <a:latin typeface="Times New Roman"/>
                <a:ea typeface="Times New Roman"/>
                <a:cs typeface="Times New Roman"/>
                <a:sym typeface="Times New Roman"/>
              </a:rPr>
              <a:t>“NHANH NHƯ CHỚP”</a:t>
            </a:r>
            <a:endParaRPr/>
          </a:p>
        </p:txBody>
      </p:sp>
      <p:pic>
        <p:nvPicPr>
          <p:cNvPr id="688" name="Google Shape;688;p3"/>
          <p:cNvPicPr preferRelativeResize="0"/>
          <p:nvPr/>
        </p:nvPicPr>
        <p:blipFill rotWithShape="1">
          <a:blip r:embed="rId4">
            <a:alphaModFix/>
          </a:blip>
          <a:srcRect/>
          <a:stretch/>
        </p:blipFill>
        <p:spPr>
          <a:xfrm>
            <a:off x="4115556" y="1312516"/>
            <a:ext cx="7525276" cy="4232968"/>
          </a:xfrm>
          <a:prstGeom prst="roundRect">
            <a:avLst>
              <a:gd name="adj" fmla="val 5299"/>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8"/>
                                        </p:tgtEl>
                                        <p:attrNameLst>
                                          <p:attrName>style.visibility</p:attrName>
                                        </p:attrNameLst>
                                      </p:cBhvr>
                                      <p:to>
                                        <p:strVal val="visible"/>
                                      </p:to>
                                    </p:set>
                                    <p:animEffect transition="in" filter="fade">
                                      <p:cBhvr>
                                        <p:cTn id="7" dur="50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30"/>
          <p:cNvSpPr/>
          <p:nvPr/>
        </p:nvSpPr>
        <p:spPr>
          <a:xfrm>
            <a:off x="0" y="1693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8" name="Google Shape;988;p30"/>
          <p:cNvSpPr/>
          <p:nvPr/>
        </p:nvSpPr>
        <p:spPr>
          <a:xfrm>
            <a:off x="715080" y="2430804"/>
            <a:ext cx="879412" cy="879412"/>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89" name="Google Shape;989;p30"/>
          <p:cNvSpPr txBox="1"/>
          <p:nvPr/>
        </p:nvSpPr>
        <p:spPr>
          <a:xfrm>
            <a:off x="0" y="-11957"/>
            <a:ext cx="12192000" cy="1518249"/>
          </a:xfrm>
          <a:prstGeom prst="rect">
            <a:avLst/>
          </a:prstGeom>
          <a:solidFill>
            <a:srgbClr val="FFFF70"/>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C4967"/>
              </a:buClr>
              <a:buSzPts val="3200"/>
              <a:buFont typeface="Calibri"/>
              <a:buNone/>
            </a:pPr>
            <a:r>
              <a:rPr lang="en-US" sz="3200" b="1" i="0" u="none" strike="noStrike" cap="none">
                <a:solidFill>
                  <a:srgbClr val="2C4967"/>
                </a:solidFill>
                <a:latin typeface="Calibri"/>
                <a:ea typeface="Calibri"/>
                <a:cs typeface="Calibri"/>
                <a:sym typeface="Calibri"/>
              </a:rPr>
              <a:t>Câu 5. </a:t>
            </a:r>
            <a:r>
              <a:rPr lang="en-US" sz="3200" b="1">
                <a:solidFill>
                  <a:srgbClr val="2C4967"/>
                </a:solidFill>
                <a:latin typeface="Calibri"/>
                <a:ea typeface="Calibri"/>
                <a:cs typeface="Calibri"/>
                <a:sym typeface="Calibri"/>
              </a:rPr>
              <a:t>Nhận định nào sau đây là đúng khi nói về ưu điểm của nguồn năng lượng tái tạo?</a:t>
            </a:r>
            <a:endParaRPr sz="3200" b="1" i="0" u="none" strike="noStrike" cap="none">
              <a:solidFill>
                <a:srgbClr val="2C4967"/>
              </a:solidFill>
              <a:latin typeface="Calibri"/>
              <a:ea typeface="Calibri"/>
              <a:cs typeface="Calibri"/>
              <a:sym typeface="Calibri"/>
            </a:endParaRPr>
          </a:p>
        </p:txBody>
      </p:sp>
      <p:sp>
        <p:nvSpPr>
          <p:cNvPr id="990" name="Google Shape;990;p30"/>
          <p:cNvSpPr txBox="1"/>
          <p:nvPr/>
        </p:nvSpPr>
        <p:spPr>
          <a:xfrm>
            <a:off x="1034511" y="2245873"/>
            <a:ext cx="9783305" cy="3418756"/>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A. Có khả năng tái tạo hoặc làm mới.</a:t>
            </a:r>
            <a:endParaRPr sz="2800" b="1">
              <a:solidFill>
                <a:srgbClr val="2C4967"/>
              </a:solidFill>
              <a:latin typeface="Calibri"/>
              <a:ea typeface="Calibri"/>
              <a:cs typeface="Calibri"/>
              <a:sym typeface="Calibri"/>
            </a:endParaRPr>
          </a:p>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B. Có nguồn gốc từ lòng đất.</a:t>
            </a:r>
            <a:endParaRPr sz="2800" b="1">
              <a:solidFill>
                <a:srgbClr val="2C4967"/>
              </a:solidFill>
              <a:latin typeface="Calibri"/>
              <a:ea typeface="Calibri"/>
              <a:cs typeface="Calibri"/>
              <a:sym typeface="Calibri"/>
            </a:endParaRPr>
          </a:p>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C. Gây ô nhiễm môi trường.</a:t>
            </a:r>
            <a:endParaRPr sz="2800" b="1">
              <a:solidFill>
                <a:srgbClr val="2C4967"/>
              </a:solidFill>
              <a:latin typeface="Calibri"/>
              <a:ea typeface="Calibri"/>
              <a:cs typeface="Calibri"/>
              <a:sym typeface="Calibri"/>
            </a:endParaRPr>
          </a:p>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D. Chỉ sử dụng được đối với các nước có khí hậu nhiệt đới.</a:t>
            </a:r>
            <a:endParaRPr sz="2800" b="1">
              <a:solidFill>
                <a:srgbClr val="2C4967"/>
              </a:solidFill>
              <a:latin typeface="Calibri"/>
              <a:ea typeface="Calibri"/>
              <a:cs typeface="Calibri"/>
              <a:sym typeface="Calibri"/>
            </a:endParaRPr>
          </a:p>
        </p:txBody>
      </p:sp>
      <p:pic>
        <p:nvPicPr>
          <p:cNvPr id="991" name="Google Shape;991;p30"/>
          <p:cNvPicPr preferRelativeResize="0"/>
          <p:nvPr/>
        </p:nvPicPr>
        <p:blipFill rotWithShape="1">
          <a:blip r:embed="rId3">
            <a:alphaModFix/>
          </a:blip>
          <a:srcRect/>
          <a:stretch/>
        </p:blipFill>
        <p:spPr>
          <a:xfrm>
            <a:off x="10488998" y="2582687"/>
            <a:ext cx="1159580" cy="115958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92" name="Google Shape;992;p30"/>
          <p:cNvPicPr preferRelativeResize="0"/>
          <p:nvPr/>
        </p:nvPicPr>
        <p:blipFill rotWithShape="1">
          <a:blip r:embed="rId4">
            <a:alphaModFix/>
          </a:blip>
          <a:srcRect/>
          <a:stretch/>
        </p:blipFill>
        <p:spPr>
          <a:xfrm>
            <a:off x="10157784" y="5786679"/>
            <a:ext cx="769824" cy="769824"/>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93" name="Google Shape;993;p30"/>
          <p:cNvPicPr preferRelativeResize="0"/>
          <p:nvPr/>
        </p:nvPicPr>
        <p:blipFill rotWithShape="1">
          <a:blip r:embed="rId5">
            <a:alphaModFix/>
          </a:blip>
          <a:srcRect/>
          <a:stretch/>
        </p:blipFill>
        <p:spPr>
          <a:xfrm>
            <a:off x="7540645" y="2261881"/>
            <a:ext cx="1835986" cy="183598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9"/>
                                        </p:tgtEl>
                                        <p:attrNameLst>
                                          <p:attrName>style.visibility</p:attrName>
                                        </p:attrNameLst>
                                      </p:cBhvr>
                                      <p:to>
                                        <p:strVal val="visible"/>
                                      </p:to>
                                    </p:set>
                                    <p:animEffect transition="in" filter="fade">
                                      <p:cBhvr>
                                        <p:cTn id="7" dur="1000"/>
                                        <p:tgtEl>
                                          <p:spTgt spid="98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90"/>
                                        </p:tgtEl>
                                        <p:attrNameLst>
                                          <p:attrName>style.visibility</p:attrName>
                                        </p:attrNameLst>
                                      </p:cBhvr>
                                      <p:to>
                                        <p:strVal val="visible"/>
                                      </p:to>
                                    </p:set>
                                    <p:animEffect transition="in" filter="fade">
                                      <p:cBhvr>
                                        <p:cTn id="11" dur="500"/>
                                        <p:tgtEl>
                                          <p:spTgt spid="99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88"/>
                                        </p:tgtEl>
                                        <p:attrNameLst>
                                          <p:attrName>style.visibility</p:attrName>
                                        </p:attrNameLst>
                                      </p:cBhvr>
                                      <p:to>
                                        <p:strVal val="visible"/>
                                      </p:to>
                                    </p:set>
                                    <p:anim calcmode="lin" valueType="num">
                                      <p:cBhvr additive="base">
                                        <p:cTn id="16" dur="500"/>
                                        <p:tgtEl>
                                          <p:spTgt spid="9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31"/>
          <p:cNvSpPr/>
          <p:nvPr/>
        </p:nvSpPr>
        <p:spPr>
          <a:xfrm>
            <a:off x="1100138" y="3571875"/>
            <a:ext cx="685800" cy="642938"/>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999" name="Google Shape;999;p31"/>
          <p:cNvSpPr txBox="1"/>
          <p:nvPr/>
        </p:nvSpPr>
        <p:spPr>
          <a:xfrm>
            <a:off x="0" y="-11957"/>
            <a:ext cx="12192000" cy="1518249"/>
          </a:xfrm>
          <a:prstGeom prst="rect">
            <a:avLst/>
          </a:prstGeom>
          <a:solidFill>
            <a:srgbClr val="FFFF7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0000"/>
              </a:buClr>
              <a:buSzPts val="2800"/>
              <a:buFont typeface="Times New Roman"/>
              <a:buNone/>
            </a:pPr>
            <a:r>
              <a:rPr lang="en-US" sz="2800" b="1">
                <a:solidFill>
                  <a:srgbClr val="FF0000"/>
                </a:solidFill>
                <a:latin typeface="Times New Roman"/>
                <a:ea typeface="Times New Roman"/>
                <a:cs typeface="Times New Roman"/>
                <a:sym typeface="Times New Roman"/>
              </a:rPr>
              <a:t>Nhiên liệu hoá thạch</a:t>
            </a:r>
            <a:endParaRPr sz="2800" b="1" i="0" u="none" strike="noStrike" cap="none">
              <a:solidFill>
                <a:srgbClr val="FF0000"/>
              </a:solidFill>
              <a:latin typeface="Times New Roman"/>
              <a:ea typeface="Times New Roman"/>
              <a:cs typeface="Times New Roman"/>
              <a:sym typeface="Times New Roman"/>
            </a:endParaRPr>
          </a:p>
        </p:txBody>
      </p:sp>
      <p:pic>
        <p:nvPicPr>
          <p:cNvPr id="1000" name="Google Shape;1000;p31"/>
          <p:cNvPicPr preferRelativeResize="0"/>
          <p:nvPr/>
        </p:nvPicPr>
        <p:blipFill rotWithShape="1">
          <a:blip r:embed="rId3">
            <a:alphaModFix/>
          </a:blip>
          <a:srcRect/>
          <a:stretch/>
        </p:blipFill>
        <p:spPr>
          <a:xfrm>
            <a:off x="10488998" y="2582687"/>
            <a:ext cx="1159580" cy="115958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01" name="Google Shape;1001;p31"/>
          <p:cNvPicPr preferRelativeResize="0"/>
          <p:nvPr/>
        </p:nvPicPr>
        <p:blipFill rotWithShape="1">
          <a:blip r:embed="rId4">
            <a:alphaModFix/>
          </a:blip>
          <a:srcRect/>
          <a:stretch/>
        </p:blipFill>
        <p:spPr>
          <a:xfrm>
            <a:off x="10257797" y="4372216"/>
            <a:ext cx="986466" cy="999883"/>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02" name="Google Shape;1002;p31"/>
          <p:cNvPicPr preferRelativeResize="0"/>
          <p:nvPr/>
        </p:nvPicPr>
        <p:blipFill rotWithShape="1">
          <a:blip r:embed="rId5">
            <a:alphaModFix/>
          </a:blip>
          <a:srcRect/>
          <a:stretch/>
        </p:blipFill>
        <p:spPr>
          <a:xfrm>
            <a:off x="9826645" y="514350"/>
            <a:ext cx="1046143" cy="132163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003" name="Google Shape;1003;p31"/>
          <p:cNvSpPr txBox="1"/>
          <p:nvPr/>
        </p:nvSpPr>
        <p:spPr>
          <a:xfrm>
            <a:off x="1374827" y="1624628"/>
            <a:ext cx="8112073" cy="3323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 A. là nguồn nhiên liệu tái tạo.</a:t>
            </a:r>
            <a:endParaRPr/>
          </a:p>
          <a:p>
            <a:pPr marL="0" marR="0" lvl="0" indent="0" algn="l"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B. là đá chứa ít nhất 50% xác động và thực vật.</a:t>
            </a:r>
            <a:endParaRPr/>
          </a:p>
          <a:p>
            <a:pPr marL="0" marR="0" lvl="0" indent="0" algn="l"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C. chỉ bao gồm dầu mỏ, than đá.</a:t>
            </a:r>
            <a:endParaRPr/>
          </a:p>
          <a:p>
            <a:pPr marL="0" marR="0" lvl="0" indent="0" algn="l"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D. là nhiên liệu hình thành từ xác sinh vật bị chôn vùi và biến đối hàng triệu năm trước.</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9"/>
                                        </p:tgtEl>
                                        <p:attrNameLst>
                                          <p:attrName>style.visibility</p:attrName>
                                        </p:attrNameLst>
                                      </p:cBhvr>
                                      <p:to>
                                        <p:strVal val="visible"/>
                                      </p:to>
                                    </p:set>
                                    <p:animEffect transition="in" filter="fade">
                                      <p:cBhvr>
                                        <p:cTn id="7" dur="1000"/>
                                        <p:tgtEl>
                                          <p:spTgt spid="9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8"/>
                                        </p:tgtEl>
                                        <p:attrNameLst>
                                          <p:attrName>style.visibility</p:attrName>
                                        </p:attrNameLst>
                                      </p:cBhvr>
                                      <p:to>
                                        <p:strVal val="visible"/>
                                      </p:to>
                                    </p:set>
                                    <p:anim calcmode="lin" valueType="num">
                                      <p:cBhvr additive="base">
                                        <p:cTn id="12" dur="500"/>
                                        <p:tgtEl>
                                          <p:spTgt spid="9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32"/>
          <p:cNvSpPr/>
          <p:nvPr/>
        </p:nvSpPr>
        <p:spPr>
          <a:xfrm>
            <a:off x="0" y="1782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alibri"/>
              <a:buNone/>
            </a:pPr>
            <a:endParaRPr sz="3200" b="1" i="0" u="none" strike="noStrike" cap="none" baseline="-25000">
              <a:solidFill>
                <a:srgbClr val="FF0000"/>
              </a:solidFill>
              <a:latin typeface="Calibri"/>
              <a:ea typeface="Calibri"/>
              <a:cs typeface="Calibri"/>
              <a:sym typeface="Calibri"/>
            </a:endParaRPr>
          </a:p>
        </p:txBody>
      </p:sp>
      <p:sp>
        <p:nvSpPr>
          <p:cNvPr id="1009" name="Google Shape;1009;p32"/>
          <p:cNvSpPr/>
          <p:nvPr/>
        </p:nvSpPr>
        <p:spPr>
          <a:xfrm>
            <a:off x="589461" y="4036963"/>
            <a:ext cx="879412" cy="879412"/>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10" name="Google Shape;1010;p32"/>
          <p:cNvSpPr txBox="1"/>
          <p:nvPr/>
        </p:nvSpPr>
        <p:spPr>
          <a:xfrm>
            <a:off x="17252" y="17822"/>
            <a:ext cx="12192000" cy="1923804"/>
          </a:xfrm>
          <a:prstGeom prst="rect">
            <a:avLst/>
          </a:prstGeom>
          <a:solidFill>
            <a:srgbClr val="FFFF7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C4967"/>
              </a:buClr>
              <a:buSzPts val="3200"/>
              <a:buFont typeface="Calibri"/>
              <a:buNone/>
            </a:pPr>
            <a:r>
              <a:rPr lang="en-US" sz="3200" b="1" i="0" u="none" strike="noStrike" cap="none">
                <a:solidFill>
                  <a:srgbClr val="2C4967"/>
                </a:solidFill>
                <a:latin typeface="Calibri"/>
                <a:ea typeface="Calibri"/>
                <a:cs typeface="Calibri"/>
                <a:sym typeface="Calibri"/>
              </a:rPr>
              <a:t>Câu 6. </a:t>
            </a:r>
            <a:r>
              <a:rPr lang="en-US" sz="3200" b="1">
                <a:solidFill>
                  <a:srgbClr val="2C4967"/>
                </a:solidFill>
                <a:latin typeface="Calibri"/>
                <a:ea typeface="Calibri"/>
                <a:cs typeface="Calibri"/>
                <a:sym typeface="Calibri"/>
              </a:rPr>
              <a:t>Hãy giải thích tại sao các chất khí dễ cháy hoàn toàn hơn các chất rắn và chất lỏng?</a:t>
            </a:r>
            <a:endParaRPr sz="3200" b="1" i="0" u="none" strike="noStrike" cap="none">
              <a:solidFill>
                <a:srgbClr val="2C4967"/>
              </a:solidFill>
              <a:latin typeface="Calibri"/>
              <a:ea typeface="Calibri"/>
              <a:cs typeface="Calibri"/>
              <a:sym typeface="Calibri"/>
            </a:endParaRPr>
          </a:p>
        </p:txBody>
      </p:sp>
      <p:sp>
        <p:nvSpPr>
          <p:cNvPr id="1011" name="Google Shape;1011;p32"/>
          <p:cNvSpPr txBox="1"/>
          <p:nvPr/>
        </p:nvSpPr>
        <p:spPr>
          <a:xfrm>
            <a:off x="961875" y="2266878"/>
            <a:ext cx="9761252" cy="3418756"/>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A. Vì chất khí nhẹ hơn chất rắn và chất lỏng.</a:t>
            </a:r>
            <a:endParaRPr sz="2800" b="1">
              <a:solidFill>
                <a:srgbClr val="2C4967"/>
              </a:solidFill>
              <a:latin typeface="Calibri"/>
              <a:ea typeface="Calibri"/>
              <a:cs typeface="Calibri"/>
              <a:sym typeface="Calibri"/>
            </a:endParaRPr>
          </a:p>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B. Vì chất khí có nhiệt độ sôi thấp hơn chất rắn và chất lỏng.</a:t>
            </a:r>
            <a:endParaRPr sz="2800" b="1">
              <a:solidFill>
                <a:srgbClr val="2C4967"/>
              </a:solidFill>
              <a:latin typeface="Calibri"/>
              <a:ea typeface="Calibri"/>
              <a:cs typeface="Calibri"/>
              <a:sym typeface="Calibri"/>
            </a:endParaRPr>
          </a:p>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C. Vì diện tích tiếp xúc của chất khí với không khí lớn hơn.</a:t>
            </a:r>
            <a:endParaRPr sz="2800" b="1">
              <a:solidFill>
                <a:srgbClr val="2C4967"/>
              </a:solidFill>
              <a:latin typeface="Calibri"/>
              <a:ea typeface="Calibri"/>
              <a:cs typeface="Calibri"/>
              <a:sym typeface="Calibri"/>
            </a:endParaRPr>
          </a:p>
          <a:p>
            <a:pPr marL="0" marR="0" lvl="0" indent="0" algn="l" rtl="0">
              <a:lnSpc>
                <a:spcPct val="200000"/>
              </a:lnSpc>
              <a:spcBef>
                <a:spcPts val="0"/>
              </a:spcBef>
              <a:spcAft>
                <a:spcPts val="0"/>
              </a:spcAft>
              <a:buNone/>
            </a:pPr>
            <a:r>
              <a:rPr lang="en-US" sz="2800" b="1">
                <a:solidFill>
                  <a:srgbClr val="2C4967"/>
                </a:solidFill>
                <a:latin typeface="Calibri"/>
                <a:ea typeface="Calibri"/>
                <a:cs typeface="Calibri"/>
                <a:sym typeface="Calibri"/>
              </a:rPr>
              <a:t>D. Vì chất khí có khối lượng riêng lớn hơn chất rắn và lỏng.</a:t>
            </a:r>
            <a:endParaRPr sz="2800" b="1">
              <a:solidFill>
                <a:srgbClr val="2C4967"/>
              </a:solidFill>
              <a:latin typeface="Calibri"/>
              <a:ea typeface="Calibri"/>
              <a:cs typeface="Calibri"/>
              <a:sym typeface="Calibri"/>
            </a:endParaRPr>
          </a:p>
        </p:txBody>
      </p:sp>
      <p:pic>
        <p:nvPicPr>
          <p:cNvPr id="1012" name="Google Shape;1012;p32"/>
          <p:cNvPicPr preferRelativeResize="0"/>
          <p:nvPr/>
        </p:nvPicPr>
        <p:blipFill rotWithShape="1">
          <a:blip r:embed="rId3">
            <a:alphaModFix/>
          </a:blip>
          <a:srcRect/>
          <a:stretch/>
        </p:blipFill>
        <p:spPr>
          <a:xfrm>
            <a:off x="10483796" y="2261880"/>
            <a:ext cx="1446519" cy="1446519"/>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13" name="Google Shape;1013;p32"/>
          <p:cNvPicPr preferRelativeResize="0"/>
          <p:nvPr/>
        </p:nvPicPr>
        <p:blipFill rotWithShape="1">
          <a:blip r:embed="rId4">
            <a:alphaModFix/>
          </a:blip>
          <a:srcRect/>
          <a:stretch/>
        </p:blipFill>
        <p:spPr>
          <a:xfrm>
            <a:off x="10744268" y="5910601"/>
            <a:ext cx="769824" cy="769824"/>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14" name="Google Shape;1014;p32"/>
          <p:cNvPicPr preferRelativeResize="0"/>
          <p:nvPr/>
        </p:nvPicPr>
        <p:blipFill rotWithShape="1">
          <a:blip r:embed="rId5">
            <a:alphaModFix/>
          </a:blip>
          <a:srcRect/>
          <a:stretch/>
        </p:blipFill>
        <p:spPr>
          <a:xfrm>
            <a:off x="10607919" y="4218525"/>
            <a:ext cx="1119717" cy="1119717"/>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fade">
                                      <p:cBhvr>
                                        <p:cTn id="7" dur="1000"/>
                                        <p:tgtEl>
                                          <p:spTgt spid="10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11"/>
                                        </p:tgtEl>
                                        <p:attrNameLst>
                                          <p:attrName>style.visibility</p:attrName>
                                        </p:attrNameLst>
                                      </p:cBhvr>
                                      <p:to>
                                        <p:strVal val="visible"/>
                                      </p:to>
                                    </p:set>
                                    <p:animEffect transition="in" filter="fade">
                                      <p:cBhvr>
                                        <p:cTn id="11" dur="500"/>
                                        <p:tgtEl>
                                          <p:spTgt spid="10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009"/>
                                        </p:tgtEl>
                                        <p:attrNameLst>
                                          <p:attrName>style.visibility</p:attrName>
                                        </p:attrNameLst>
                                      </p:cBhvr>
                                      <p:to>
                                        <p:strVal val="visible"/>
                                      </p:to>
                                    </p:set>
                                    <p:anim calcmode="lin" valueType="num">
                                      <p:cBhvr additive="base">
                                        <p:cTn id="16" dur="500"/>
                                        <p:tgtEl>
                                          <p:spTgt spid="10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33"/>
          <p:cNvSpPr/>
          <p:nvPr/>
        </p:nvSpPr>
        <p:spPr>
          <a:xfrm>
            <a:off x="0" y="1693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0" name="Google Shape;1020;p33"/>
          <p:cNvSpPr txBox="1"/>
          <p:nvPr/>
        </p:nvSpPr>
        <p:spPr>
          <a:xfrm>
            <a:off x="0" y="0"/>
            <a:ext cx="12192000" cy="1405467"/>
          </a:xfrm>
          <a:prstGeom prst="rect">
            <a:avLst/>
          </a:prstGeom>
          <a:solidFill>
            <a:srgbClr val="FFFF7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C4967"/>
              </a:buClr>
              <a:buSzPts val="3200"/>
              <a:buFont typeface="Calibri"/>
              <a:buNone/>
            </a:pPr>
            <a:r>
              <a:rPr lang="en-US" sz="3200" b="1" i="0" u="none" strike="noStrike" cap="none">
                <a:solidFill>
                  <a:srgbClr val="2C4967"/>
                </a:solidFill>
                <a:latin typeface="Calibri"/>
                <a:ea typeface="Calibri"/>
                <a:cs typeface="Calibri"/>
                <a:sym typeface="Calibri"/>
              </a:rPr>
              <a:t>Câu 7.  </a:t>
            </a:r>
            <a:r>
              <a:rPr lang="en-US" sz="3200" b="1">
                <a:solidFill>
                  <a:srgbClr val="2C4967"/>
                </a:solidFill>
                <a:latin typeface="Calibri"/>
                <a:ea typeface="Calibri"/>
                <a:cs typeface="Calibri"/>
                <a:sym typeface="Calibri"/>
              </a:rPr>
              <a:t>Dãy nhiên liệu nào sau đây thuộc nhóm nhiên liệu lỏng?</a:t>
            </a:r>
            <a:endParaRPr sz="3200" b="1" i="0" u="none" strike="noStrike" cap="none">
              <a:solidFill>
                <a:srgbClr val="2C4967"/>
              </a:solidFill>
              <a:latin typeface="Calibri"/>
              <a:ea typeface="Calibri"/>
              <a:cs typeface="Calibri"/>
              <a:sym typeface="Calibri"/>
            </a:endParaRPr>
          </a:p>
        </p:txBody>
      </p:sp>
      <p:sp>
        <p:nvSpPr>
          <p:cNvPr id="1021" name="Google Shape;1021;p33"/>
          <p:cNvSpPr/>
          <p:nvPr/>
        </p:nvSpPr>
        <p:spPr>
          <a:xfrm>
            <a:off x="762561" y="2549588"/>
            <a:ext cx="879412" cy="879412"/>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2" name="Google Shape;1022;p33"/>
          <p:cNvSpPr txBox="1"/>
          <p:nvPr/>
        </p:nvSpPr>
        <p:spPr>
          <a:xfrm>
            <a:off x="1202267" y="1719622"/>
            <a:ext cx="6096000" cy="3418756"/>
          </a:xfrm>
          <a:prstGeom prst="rect">
            <a:avLst/>
          </a:prstGeom>
          <a:noFill/>
          <a:ln>
            <a:noFill/>
          </a:ln>
        </p:spPr>
        <p:txBody>
          <a:bodyPr spcFirstLastPara="1" wrap="square" lIns="91425" tIns="45700" rIns="91425" bIns="45700" anchor="t" anchorCtr="0">
            <a:spAutoFit/>
          </a:bodyPr>
          <a:lstStyle/>
          <a:p>
            <a:pPr marL="514350" marR="0" lvl="0" indent="-514350" algn="just" rtl="0">
              <a:lnSpc>
                <a:spcPct val="200000"/>
              </a:lnSpc>
              <a:spcBef>
                <a:spcPts val="0"/>
              </a:spcBef>
              <a:spcAft>
                <a:spcPts val="0"/>
              </a:spcAft>
              <a:buClr>
                <a:srgbClr val="2C4967"/>
              </a:buClr>
              <a:buSzPts val="2800"/>
              <a:buFont typeface="Calibri"/>
              <a:buAutoNum type="alphaUcPeriod"/>
            </a:pPr>
            <a:r>
              <a:rPr lang="en-US" sz="2800" b="1">
                <a:solidFill>
                  <a:srgbClr val="2C4967"/>
                </a:solidFill>
                <a:latin typeface="Calibri"/>
                <a:ea typeface="Calibri"/>
                <a:cs typeface="Calibri"/>
                <a:sym typeface="Calibri"/>
              </a:rPr>
              <a:t>Củi, than đá, biogas.</a:t>
            </a:r>
            <a:endParaRPr/>
          </a:p>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B. Cồn, xăng, dầu hỏa.</a:t>
            </a:r>
            <a:endParaRPr sz="2800" b="1">
              <a:solidFill>
                <a:srgbClr val="2C4967"/>
              </a:solidFill>
              <a:latin typeface="Calibri"/>
              <a:ea typeface="Calibri"/>
              <a:cs typeface="Calibri"/>
              <a:sym typeface="Calibri"/>
            </a:endParaRPr>
          </a:p>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C. Biogas, khí gas, khí mỏ dầu.</a:t>
            </a:r>
            <a:endParaRPr/>
          </a:p>
          <a:p>
            <a:pPr marL="0" marR="0" lvl="0" indent="0" algn="just" rtl="0">
              <a:lnSpc>
                <a:spcPct val="200000"/>
              </a:lnSpc>
              <a:spcBef>
                <a:spcPts val="0"/>
              </a:spcBef>
              <a:spcAft>
                <a:spcPts val="0"/>
              </a:spcAft>
              <a:buNone/>
            </a:pPr>
            <a:r>
              <a:rPr lang="en-US" sz="2800" b="1">
                <a:solidFill>
                  <a:srgbClr val="2C4967"/>
                </a:solidFill>
                <a:latin typeface="Calibri"/>
                <a:ea typeface="Calibri"/>
                <a:cs typeface="Calibri"/>
                <a:sym typeface="Calibri"/>
              </a:rPr>
              <a:t>D. Củi, than đá, sáp.</a:t>
            </a:r>
            <a:endParaRPr sz="2800" b="1">
              <a:solidFill>
                <a:srgbClr val="2C4967"/>
              </a:solidFill>
              <a:latin typeface="Calibri"/>
              <a:ea typeface="Calibri"/>
              <a:cs typeface="Calibri"/>
              <a:sym typeface="Calibri"/>
            </a:endParaRPr>
          </a:p>
        </p:txBody>
      </p:sp>
      <p:pic>
        <p:nvPicPr>
          <p:cNvPr id="1023" name="Google Shape;1023;p33"/>
          <p:cNvPicPr preferRelativeResize="0"/>
          <p:nvPr/>
        </p:nvPicPr>
        <p:blipFill rotWithShape="1">
          <a:blip r:embed="rId3">
            <a:alphaModFix/>
          </a:blip>
          <a:srcRect/>
          <a:stretch/>
        </p:blipFill>
        <p:spPr>
          <a:xfrm>
            <a:off x="6635958" y="1939282"/>
            <a:ext cx="1102576" cy="110257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24" name="Google Shape;1024;p33"/>
          <p:cNvPicPr preferRelativeResize="0"/>
          <p:nvPr/>
        </p:nvPicPr>
        <p:blipFill rotWithShape="1">
          <a:blip r:embed="rId4">
            <a:alphaModFix/>
          </a:blip>
          <a:srcRect/>
          <a:stretch/>
        </p:blipFill>
        <p:spPr>
          <a:xfrm>
            <a:off x="6350574" y="4678250"/>
            <a:ext cx="1828226" cy="182822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25" name="Google Shape;1025;p33"/>
          <p:cNvPicPr preferRelativeResize="0"/>
          <p:nvPr/>
        </p:nvPicPr>
        <p:blipFill rotWithShape="1">
          <a:blip r:embed="rId5">
            <a:alphaModFix/>
          </a:blip>
          <a:srcRect/>
          <a:stretch/>
        </p:blipFill>
        <p:spPr>
          <a:xfrm>
            <a:off x="9465879" y="2305645"/>
            <a:ext cx="1963559" cy="1963559"/>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0"/>
                                        </p:tgtEl>
                                        <p:attrNameLst>
                                          <p:attrName>style.visibility</p:attrName>
                                        </p:attrNameLst>
                                      </p:cBhvr>
                                      <p:to>
                                        <p:strVal val="visible"/>
                                      </p:to>
                                    </p:set>
                                    <p:animEffect transition="in" filter="fade">
                                      <p:cBhvr>
                                        <p:cTn id="7" dur="1000"/>
                                        <p:tgtEl>
                                          <p:spTgt spid="10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2"/>
                                        </p:tgtEl>
                                        <p:attrNameLst>
                                          <p:attrName>style.visibility</p:attrName>
                                        </p:attrNameLst>
                                      </p:cBhvr>
                                      <p:to>
                                        <p:strVal val="visible"/>
                                      </p:to>
                                    </p:set>
                                    <p:animEffect transition="in" filter="fade">
                                      <p:cBhvr>
                                        <p:cTn id="11" dur="500"/>
                                        <p:tgtEl>
                                          <p:spTgt spid="10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021"/>
                                        </p:tgtEl>
                                        <p:attrNameLst>
                                          <p:attrName>style.visibility</p:attrName>
                                        </p:attrNameLst>
                                      </p:cBhvr>
                                      <p:to>
                                        <p:strVal val="visible"/>
                                      </p:to>
                                    </p:set>
                                    <p:anim calcmode="lin" valueType="num">
                                      <p:cBhvr additive="base">
                                        <p:cTn id="16" dur="500"/>
                                        <p:tgtEl>
                                          <p:spTgt spid="10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34"/>
          <p:cNvSpPr/>
          <p:nvPr/>
        </p:nvSpPr>
        <p:spPr>
          <a:xfrm>
            <a:off x="0" y="1693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Times New Roman"/>
              <a:ea typeface="Times New Roman"/>
              <a:cs typeface="Times New Roman"/>
              <a:sym typeface="Times New Roman"/>
            </a:endParaRPr>
          </a:p>
        </p:txBody>
      </p:sp>
      <p:sp>
        <p:nvSpPr>
          <p:cNvPr id="1031" name="Google Shape;1031;p34"/>
          <p:cNvSpPr/>
          <p:nvPr/>
        </p:nvSpPr>
        <p:spPr>
          <a:xfrm>
            <a:off x="1128713" y="2071464"/>
            <a:ext cx="624474" cy="643161"/>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a:solidFill>
                <a:srgbClr val="FFFFFF"/>
              </a:solidFill>
              <a:latin typeface="Times New Roman"/>
              <a:ea typeface="Times New Roman"/>
              <a:cs typeface="Times New Roman"/>
              <a:sym typeface="Times New Roman"/>
            </a:endParaRPr>
          </a:p>
        </p:txBody>
      </p:sp>
      <p:sp>
        <p:nvSpPr>
          <p:cNvPr id="1032" name="Google Shape;1032;p34"/>
          <p:cNvSpPr txBox="1"/>
          <p:nvPr/>
        </p:nvSpPr>
        <p:spPr>
          <a:xfrm>
            <a:off x="0" y="-20239"/>
            <a:ext cx="12192000" cy="1106090"/>
          </a:xfrm>
          <a:prstGeom prst="rect">
            <a:avLst/>
          </a:prstGeom>
          <a:solidFill>
            <a:srgbClr val="FFFF7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C4967"/>
              </a:buClr>
              <a:buSzPts val="2400"/>
              <a:buFont typeface="Times New Roman"/>
              <a:buNone/>
            </a:pPr>
            <a:r>
              <a:rPr lang="en-US" sz="2400" b="1" i="0" u="none" strike="noStrike" cap="none">
                <a:solidFill>
                  <a:srgbClr val="2C4967"/>
                </a:solidFill>
                <a:latin typeface="Times New Roman"/>
                <a:ea typeface="Times New Roman"/>
                <a:cs typeface="Times New Roman"/>
                <a:sym typeface="Times New Roman"/>
              </a:rPr>
              <a:t>Câu 8. </a:t>
            </a:r>
            <a:r>
              <a:rPr lang="en-US" sz="2400" b="1">
                <a:solidFill>
                  <a:srgbClr val="2C4967"/>
                </a:solidFill>
                <a:latin typeface="Times New Roman"/>
                <a:ea typeface="Times New Roman"/>
                <a:cs typeface="Times New Roman"/>
                <a:sym typeface="Times New Roman"/>
              </a:rPr>
              <a:t>Nguồn năng lượng có thể thay thế nguồn năng lượng từ nhiên liệu hóa thạch là</a:t>
            </a:r>
            <a:endParaRPr sz="2400" b="1" i="0" u="none" strike="noStrike" cap="none">
              <a:solidFill>
                <a:srgbClr val="2C4967"/>
              </a:solidFill>
              <a:latin typeface="Times New Roman"/>
              <a:ea typeface="Times New Roman"/>
              <a:cs typeface="Times New Roman"/>
              <a:sym typeface="Times New Roman"/>
            </a:endParaRPr>
          </a:p>
        </p:txBody>
      </p:sp>
      <p:sp>
        <p:nvSpPr>
          <p:cNvPr id="1033" name="Google Shape;1033;p34"/>
          <p:cNvSpPr txBox="1"/>
          <p:nvPr/>
        </p:nvSpPr>
        <p:spPr>
          <a:xfrm>
            <a:off x="1313481" y="1907870"/>
            <a:ext cx="7848600" cy="2934458"/>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US" sz="2400" b="1">
                <a:solidFill>
                  <a:srgbClr val="2C4967"/>
                </a:solidFill>
                <a:latin typeface="Times New Roman"/>
                <a:ea typeface="Times New Roman"/>
                <a:cs typeface="Times New Roman"/>
                <a:sym typeface="Times New Roman"/>
              </a:rPr>
              <a:t>A. Năng lượng mặt trời, năng lượng gió.</a:t>
            </a:r>
            <a:endParaRPr sz="2400" b="1">
              <a:solidFill>
                <a:srgbClr val="2C4967"/>
              </a:solidFill>
              <a:latin typeface="Times New Roman"/>
              <a:ea typeface="Times New Roman"/>
              <a:cs typeface="Times New Roman"/>
              <a:sym typeface="Times New Roman"/>
            </a:endParaRPr>
          </a:p>
          <a:p>
            <a:pPr marL="0" marR="0" lvl="0" indent="0" algn="just" rtl="0">
              <a:lnSpc>
                <a:spcPct val="200000"/>
              </a:lnSpc>
              <a:spcBef>
                <a:spcPts val="0"/>
              </a:spcBef>
              <a:spcAft>
                <a:spcPts val="0"/>
              </a:spcAft>
              <a:buNone/>
            </a:pPr>
            <a:r>
              <a:rPr lang="en-US" sz="2400" b="1">
                <a:solidFill>
                  <a:srgbClr val="2C4967"/>
                </a:solidFill>
                <a:latin typeface="Times New Roman"/>
                <a:ea typeface="Times New Roman"/>
                <a:cs typeface="Times New Roman"/>
                <a:sym typeface="Times New Roman"/>
              </a:rPr>
              <a:t>B. Dầu mỏ, thủy điện.</a:t>
            </a:r>
            <a:endParaRPr sz="2400" b="1">
              <a:solidFill>
                <a:srgbClr val="2C4967"/>
              </a:solidFill>
              <a:latin typeface="Times New Roman"/>
              <a:ea typeface="Times New Roman"/>
              <a:cs typeface="Times New Roman"/>
              <a:sym typeface="Times New Roman"/>
            </a:endParaRPr>
          </a:p>
          <a:p>
            <a:pPr marL="0" marR="0" lvl="0" indent="0" algn="just" rtl="0">
              <a:lnSpc>
                <a:spcPct val="200000"/>
              </a:lnSpc>
              <a:spcBef>
                <a:spcPts val="0"/>
              </a:spcBef>
              <a:spcAft>
                <a:spcPts val="0"/>
              </a:spcAft>
              <a:buNone/>
            </a:pPr>
            <a:r>
              <a:rPr lang="en-US" sz="2400" b="1">
                <a:solidFill>
                  <a:srgbClr val="2C4967"/>
                </a:solidFill>
                <a:latin typeface="Times New Roman"/>
                <a:ea typeface="Times New Roman"/>
                <a:cs typeface="Times New Roman"/>
                <a:sym typeface="Times New Roman"/>
              </a:rPr>
              <a:t>C. Năng lượng sinh học, khí thiên nhiên.</a:t>
            </a:r>
            <a:endParaRPr/>
          </a:p>
          <a:p>
            <a:pPr marL="0" marR="0" lvl="0" indent="0" algn="just" rtl="0">
              <a:lnSpc>
                <a:spcPct val="200000"/>
              </a:lnSpc>
              <a:spcBef>
                <a:spcPts val="0"/>
              </a:spcBef>
              <a:spcAft>
                <a:spcPts val="0"/>
              </a:spcAft>
              <a:buNone/>
            </a:pPr>
            <a:r>
              <a:rPr lang="en-US" sz="2400" b="1">
                <a:solidFill>
                  <a:srgbClr val="2C4967"/>
                </a:solidFill>
                <a:latin typeface="Times New Roman"/>
                <a:ea typeface="Times New Roman"/>
                <a:cs typeface="Times New Roman"/>
                <a:sym typeface="Times New Roman"/>
              </a:rPr>
              <a:t>D. Củi, dầu mỏ.</a:t>
            </a:r>
            <a:endParaRPr sz="2400" b="1">
              <a:solidFill>
                <a:srgbClr val="2C4967"/>
              </a:solidFill>
              <a:latin typeface="Times New Roman"/>
              <a:ea typeface="Times New Roman"/>
              <a:cs typeface="Times New Roman"/>
              <a:sym typeface="Times New Roman"/>
            </a:endParaRPr>
          </a:p>
        </p:txBody>
      </p:sp>
      <p:pic>
        <p:nvPicPr>
          <p:cNvPr id="1034" name="Google Shape;1034;p34"/>
          <p:cNvPicPr preferRelativeResize="0"/>
          <p:nvPr/>
        </p:nvPicPr>
        <p:blipFill rotWithShape="1">
          <a:blip r:embed="rId3">
            <a:alphaModFix/>
          </a:blip>
          <a:srcRect/>
          <a:stretch/>
        </p:blipFill>
        <p:spPr>
          <a:xfrm>
            <a:off x="9415462" y="1138554"/>
            <a:ext cx="1428752" cy="126174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35" name="Google Shape;1035;p34"/>
          <p:cNvPicPr preferRelativeResize="0"/>
          <p:nvPr/>
        </p:nvPicPr>
        <p:blipFill rotWithShape="1">
          <a:blip r:embed="rId4">
            <a:alphaModFix/>
          </a:blip>
          <a:srcRect/>
          <a:stretch/>
        </p:blipFill>
        <p:spPr>
          <a:xfrm>
            <a:off x="9529763" y="2873943"/>
            <a:ext cx="1449917" cy="1512320"/>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36" name="Google Shape;1036;p34"/>
          <p:cNvPicPr preferRelativeResize="0"/>
          <p:nvPr/>
        </p:nvPicPr>
        <p:blipFill rotWithShape="1">
          <a:blip r:embed="rId5">
            <a:alphaModFix/>
          </a:blip>
          <a:srcRect/>
          <a:stretch/>
        </p:blipFill>
        <p:spPr>
          <a:xfrm>
            <a:off x="9672638" y="4952779"/>
            <a:ext cx="1343025" cy="1219421"/>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33"/>
                                        </p:tgtEl>
                                        <p:attrNameLst>
                                          <p:attrName>style.visibility</p:attrName>
                                        </p:attrNameLst>
                                      </p:cBhvr>
                                      <p:to>
                                        <p:strVal val="visible"/>
                                      </p:to>
                                    </p:set>
                                    <p:animEffect transition="in" filter="fade">
                                      <p:cBhvr>
                                        <p:cTn id="11" dur="500"/>
                                        <p:tgtEl>
                                          <p:spTgt spid="103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031"/>
                                        </p:tgtEl>
                                        <p:attrNameLst>
                                          <p:attrName>style.visibility</p:attrName>
                                        </p:attrNameLst>
                                      </p:cBhvr>
                                      <p:to>
                                        <p:strVal val="visible"/>
                                      </p:to>
                                    </p:set>
                                    <p:anim calcmode="lin" valueType="num">
                                      <p:cBhvr additive="base">
                                        <p:cTn id="16" dur="500"/>
                                        <p:tgtEl>
                                          <p:spTgt spid="10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35"/>
          <p:cNvSpPr/>
          <p:nvPr/>
        </p:nvSpPr>
        <p:spPr>
          <a:xfrm>
            <a:off x="0" y="1693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1042" name="Google Shape;1042;p35"/>
          <p:cNvSpPr/>
          <p:nvPr/>
        </p:nvSpPr>
        <p:spPr>
          <a:xfrm>
            <a:off x="1271588" y="2342678"/>
            <a:ext cx="641318" cy="614835"/>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1043" name="Google Shape;1043;p35"/>
          <p:cNvSpPr txBox="1"/>
          <p:nvPr/>
        </p:nvSpPr>
        <p:spPr>
          <a:xfrm>
            <a:off x="0" y="0"/>
            <a:ext cx="12192000" cy="1518249"/>
          </a:xfrm>
          <a:prstGeom prst="rect">
            <a:avLst/>
          </a:prstGeom>
          <a:solidFill>
            <a:srgbClr val="FFFF70"/>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2C4967"/>
              </a:buClr>
              <a:buSzPts val="2800"/>
              <a:buFont typeface="Times New Roman"/>
              <a:buNone/>
            </a:pPr>
            <a:r>
              <a:rPr lang="en-US" sz="2800" b="1" i="0" u="none" strike="noStrike" cap="none">
                <a:solidFill>
                  <a:srgbClr val="2C4967"/>
                </a:solidFill>
                <a:latin typeface="Times New Roman"/>
                <a:ea typeface="Times New Roman"/>
                <a:cs typeface="Times New Roman"/>
                <a:sym typeface="Times New Roman"/>
              </a:rPr>
              <a:t>Câu 9. </a:t>
            </a:r>
            <a:r>
              <a:rPr lang="en-US" sz="2800" b="1">
                <a:solidFill>
                  <a:srgbClr val="2C4967"/>
                </a:solidFill>
                <a:latin typeface="Times New Roman"/>
                <a:ea typeface="Times New Roman"/>
                <a:cs typeface="Times New Roman"/>
                <a:sym typeface="Times New Roman"/>
              </a:rPr>
              <a:t>Tính chất chung của nhiên liệu là</a:t>
            </a:r>
            <a:endParaRPr sz="2800" b="1" i="0" u="none" strike="noStrike" cap="none">
              <a:solidFill>
                <a:srgbClr val="2C4967"/>
              </a:solidFill>
              <a:latin typeface="Times New Roman"/>
              <a:ea typeface="Times New Roman"/>
              <a:cs typeface="Times New Roman"/>
              <a:sym typeface="Times New Roman"/>
            </a:endParaRPr>
          </a:p>
        </p:txBody>
      </p:sp>
      <p:sp>
        <p:nvSpPr>
          <p:cNvPr id="1044" name="Google Shape;1044;p35"/>
          <p:cNvSpPr txBox="1"/>
          <p:nvPr/>
        </p:nvSpPr>
        <p:spPr>
          <a:xfrm>
            <a:off x="1473200" y="2046960"/>
            <a:ext cx="6096000" cy="3418756"/>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A. dễ cháy, có tỏa nhiều nhiệt.</a:t>
            </a:r>
            <a:endParaRPr sz="2800" b="1">
              <a:solidFill>
                <a:srgbClr val="2C4967"/>
              </a:solidFill>
              <a:latin typeface="Times New Roman"/>
              <a:ea typeface="Times New Roman"/>
              <a:cs typeface="Times New Roman"/>
              <a:sym typeface="Times New Roman"/>
            </a:endParaRPr>
          </a:p>
          <a:p>
            <a:pPr marL="0" marR="0" lvl="0" indent="0" algn="just"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B. dễ tan trong nước.</a:t>
            </a:r>
            <a:endParaRPr sz="2800" b="1">
              <a:solidFill>
                <a:srgbClr val="2C4967"/>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C. dễ cháy, nhiệt hạ thấp.</a:t>
            </a:r>
            <a:endParaRPr sz="2800" b="1">
              <a:solidFill>
                <a:srgbClr val="2C4967"/>
              </a:solidFill>
              <a:latin typeface="Times New Roman"/>
              <a:ea typeface="Times New Roman"/>
              <a:cs typeface="Times New Roman"/>
              <a:sym typeface="Times New Roman"/>
            </a:endParaRPr>
          </a:p>
          <a:p>
            <a:pPr marL="0" marR="0" lvl="0" indent="0" algn="l" rtl="0">
              <a:lnSpc>
                <a:spcPct val="200000"/>
              </a:lnSpc>
              <a:spcBef>
                <a:spcPts val="0"/>
              </a:spcBef>
              <a:spcAft>
                <a:spcPts val="0"/>
              </a:spcAft>
              <a:buNone/>
            </a:pPr>
            <a:r>
              <a:rPr lang="en-US" sz="2800" b="1">
                <a:solidFill>
                  <a:srgbClr val="2C4967"/>
                </a:solidFill>
                <a:latin typeface="Times New Roman"/>
                <a:ea typeface="Times New Roman"/>
                <a:cs typeface="Times New Roman"/>
                <a:sym typeface="Times New Roman"/>
              </a:rPr>
              <a:t>D. nặng hơn nước.</a:t>
            </a:r>
            <a:endParaRPr sz="2800" b="1">
              <a:solidFill>
                <a:srgbClr val="2C4967"/>
              </a:solidFill>
              <a:latin typeface="Times New Roman"/>
              <a:ea typeface="Times New Roman"/>
              <a:cs typeface="Times New Roman"/>
              <a:sym typeface="Times New Roman"/>
            </a:endParaRPr>
          </a:p>
        </p:txBody>
      </p:sp>
      <p:pic>
        <p:nvPicPr>
          <p:cNvPr id="1045" name="Google Shape;1045;p35"/>
          <p:cNvPicPr preferRelativeResize="0"/>
          <p:nvPr/>
        </p:nvPicPr>
        <p:blipFill rotWithShape="1">
          <a:blip r:embed="rId3">
            <a:alphaModFix/>
          </a:blip>
          <a:srcRect/>
          <a:stretch/>
        </p:blipFill>
        <p:spPr>
          <a:xfrm>
            <a:off x="8796925" y="1910079"/>
            <a:ext cx="1518249" cy="1518249"/>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46" name="Google Shape;1046;p35"/>
          <p:cNvPicPr preferRelativeResize="0"/>
          <p:nvPr/>
        </p:nvPicPr>
        <p:blipFill rotWithShape="1">
          <a:blip r:embed="rId4">
            <a:alphaModFix/>
          </a:blip>
          <a:srcRect/>
          <a:stretch/>
        </p:blipFill>
        <p:spPr>
          <a:xfrm>
            <a:off x="6079067" y="4406363"/>
            <a:ext cx="1879821" cy="1879821"/>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47" name="Google Shape;1047;p35"/>
          <p:cNvPicPr preferRelativeResize="0"/>
          <p:nvPr/>
        </p:nvPicPr>
        <p:blipFill rotWithShape="1">
          <a:blip r:embed="rId5">
            <a:alphaModFix/>
          </a:blip>
          <a:srcRect/>
          <a:stretch/>
        </p:blipFill>
        <p:spPr>
          <a:xfrm>
            <a:off x="9653230" y="5086244"/>
            <a:ext cx="1365356" cy="136535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fade">
                                      <p:cBhvr>
                                        <p:cTn id="7" dur="1000"/>
                                        <p:tgtEl>
                                          <p:spTgt spid="10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44"/>
                                        </p:tgtEl>
                                        <p:attrNameLst>
                                          <p:attrName>style.visibility</p:attrName>
                                        </p:attrNameLst>
                                      </p:cBhvr>
                                      <p:to>
                                        <p:strVal val="visible"/>
                                      </p:to>
                                    </p:set>
                                    <p:animEffect transition="in" filter="fade">
                                      <p:cBhvr>
                                        <p:cTn id="11" dur="500"/>
                                        <p:tgtEl>
                                          <p:spTgt spid="10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042"/>
                                        </p:tgtEl>
                                        <p:attrNameLst>
                                          <p:attrName>style.visibility</p:attrName>
                                        </p:attrNameLst>
                                      </p:cBhvr>
                                      <p:to>
                                        <p:strVal val="visible"/>
                                      </p:to>
                                    </p:set>
                                    <p:anim calcmode="lin" valueType="num">
                                      <p:cBhvr additive="base">
                                        <p:cTn id="16" dur="500"/>
                                        <p:tgtEl>
                                          <p:spTgt spid="104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36"/>
          <p:cNvSpPr/>
          <p:nvPr/>
        </p:nvSpPr>
        <p:spPr>
          <a:xfrm>
            <a:off x="0" y="1693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1053" name="Google Shape;1053;p36"/>
          <p:cNvSpPr/>
          <p:nvPr/>
        </p:nvSpPr>
        <p:spPr>
          <a:xfrm>
            <a:off x="814388" y="4019051"/>
            <a:ext cx="661846" cy="495799"/>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FFFFFF"/>
              </a:solidFill>
              <a:latin typeface="Times New Roman"/>
              <a:ea typeface="Times New Roman"/>
              <a:cs typeface="Times New Roman"/>
              <a:sym typeface="Times New Roman"/>
            </a:endParaRPr>
          </a:p>
        </p:txBody>
      </p:sp>
      <p:sp>
        <p:nvSpPr>
          <p:cNvPr id="1054" name="Google Shape;1054;p36"/>
          <p:cNvSpPr txBox="1"/>
          <p:nvPr/>
        </p:nvSpPr>
        <p:spPr>
          <a:xfrm>
            <a:off x="-3594" y="19782"/>
            <a:ext cx="12192000" cy="990778"/>
          </a:xfrm>
          <a:prstGeom prst="rect">
            <a:avLst/>
          </a:prstGeom>
          <a:solidFill>
            <a:srgbClr val="FFFF7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C4967"/>
              </a:buClr>
              <a:buSzPts val="2800"/>
              <a:buFont typeface="Times New Roman"/>
              <a:buNone/>
            </a:pPr>
            <a:r>
              <a:rPr lang="en-US" sz="2800" b="1" i="0" u="none" strike="noStrike" cap="none">
                <a:solidFill>
                  <a:srgbClr val="2C4967"/>
                </a:solidFill>
                <a:latin typeface="Times New Roman"/>
                <a:ea typeface="Times New Roman"/>
                <a:cs typeface="Times New Roman"/>
                <a:sym typeface="Times New Roman"/>
              </a:rPr>
              <a:t>Câu 10. </a:t>
            </a:r>
            <a:r>
              <a:rPr lang="en-US" sz="2800" b="1">
                <a:solidFill>
                  <a:srgbClr val="2C4967"/>
                </a:solidFill>
                <a:latin typeface="Times New Roman"/>
                <a:ea typeface="Times New Roman"/>
                <a:cs typeface="Times New Roman"/>
                <a:sym typeface="Times New Roman"/>
              </a:rPr>
              <a:t>Lợi ích của việc sử dụng nhiên liệu hiệu quả, an toàn:</a:t>
            </a:r>
            <a:endParaRPr sz="2800" b="1" i="0" u="none" strike="noStrike" cap="none">
              <a:solidFill>
                <a:srgbClr val="2C4967"/>
              </a:solidFill>
              <a:latin typeface="Times New Roman"/>
              <a:ea typeface="Times New Roman"/>
              <a:cs typeface="Times New Roman"/>
              <a:sym typeface="Times New Roman"/>
            </a:endParaRPr>
          </a:p>
        </p:txBody>
      </p:sp>
      <p:sp>
        <p:nvSpPr>
          <p:cNvPr id="1055" name="Google Shape;1055;p36"/>
          <p:cNvSpPr txBox="1"/>
          <p:nvPr/>
        </p:nvSpPr>
        <p:spPr>
          <a:xfrm>
            <a:off x="1029339" y="1279916"/>
            <a:ext cx="10126133" cy="32465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a:solidFill>
                  <a:srgbClr val="2C4967"/>
                </a:solidFill>
                <a:latin typeface="Times New Roman"/>
                <a:ea typeface="Times New Roman"/>
                <a:cs typeface="Times New Roman"/>
                <a:sym typeface="Times New Roman"/>
              </a:rPr>
              <a:t>A. Tránh cháy nổ gây nguy hiểm đến con người và tài sản.</a:t>
            </a:r>
            <a:endParaRPr sz="2800" b="1">
              <a:solidFill>
                <a:srgbClr val="2C4967"/>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n-US" sz="2800" b="1">
                <a:solidFill>
                  <a:srgbClr val="2C4967"/>
                </a:solidFill>
                <a:latin typeface="Times New Roman"/>
                <a:ea typeface="Times New Roman"/>
                <a:cs typeface="Times New Roman"/>
                <a:sym typeface="Times New Roman"/>
              </a:rPr>
              <a:t>B. Giảm thiểu ô nhiễm môi trường.</a:t>
            </a:r>
            <a:endParaRPr sz="2800" b="1">
              <a:solidFill>
                <a:srgbClr val="2C4967"/>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n-US" sz="2800" b="1">
                <a:solidFill>
                  <a:srgbClr val="2C4967"/>
                </a:solidFill>
                <a:latin typeface="Times New Roman"/>
                <a:ea typeface="Times New Roman"/>
                <a:cs typeface="Times New Roman"/>
                <a:sym typeface="Times New Roman"/>
              </a:rPr>
              <a:t>C. Làm cho nhiên liệu cháy hoàn toàn và tận dụng lượng nhiệt do quá trình cháy tạo ra.</a:t>
            </a:r>
            <a:endParaRPr sz="2800" b="1">
              <a:solidFill>
                <a:srgbClr val="2C4967"/>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2800" b="1">
                <a:solidFill>
                  <a:srgbClr val="2C4967"/>
                </a:solidFill>
                <a:latin typeface="Times New Roman"/>
                <a:ea typeface="Times New Roman"/>
                <a:cs typeface="Times New Roman"/>
                <a:sym typeface="Times New Roman"/>
              </a:rPr>
              <a:t>D. Tất cả các phương án còn lại.</a:t>
            </a:r>
            <a:endParaRPr sz="2800" b="1">
              <a:solidFill>
                <a:srgbClr val="2C4967"/>
              </a:solidFill>
              <a:latin typeface="Times New Roman"/>
              <a:ea typeface="Times New Roman"/>
              <a:cs typeface="Times New Roman"/>
              <a:sym typeface="Times New Roman"/>
            </a:endParaRPr>
          </a:p>
        </p:txBody>
      </p:sp>
      <p:pic>
        <p:nvPicPr>
          <p:cNvPr id="1056" name="Google Shape;1056;p36"/>
          <p:cNvPicPr preferRelativeResize="0"/>
          <p:nvPr/>
        </p:nvPicPr>
        <p:blipFill rotWithShape="1">
          <a:blip r:embed="rId3">
            <a:alphaModFix/>
          </a:blip>
          <a:srcRect/>
          <a:stretch/>
        </p:blipFill>
        <p:spPr>
          <a:xfrm>
            <a:off x="1880885" y="5127573"/>
            <a:ext cx="1365356" cy="136535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57" name="Google Shape;1057;p36"/>
          <p:cNvPicPr preferRelativeResize="0"/>
          <p:nvPr/>
        </p:nvPicPr>
        <p:blipFill rotWithShape="1">
          <a:blip r:embed="rId4">
            <a:alphaModFix/>
          </a:blip>
          <a:srcRect/>
          <a:stretch/>
        </p:blipFill>
        <p:spPr>
          <a:xfrm>
            <a:off x="9462410" y="5127573"/>
            <a:ext cx="1365356" cy="136535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058" name="Google Shape;1058;p36"/>
          <p:cNvPicPr preferRelativeResize="0"/>
          <p:nvPr/>
        </p:nvPicPr>
        <p:blipFill rotWithShape="1">
          <a:blip r:embed="rId5">
            <a:alphaModFix/>
          </a:blip>
          <a:srcRect/>
          <a:stretch/>
        </p:blipFill>
        <p:spPr>
          <a:xfrm>
            <a:off x="5318297" y="5127573"/>
            <a:ext cx="1365356" cy="1365356"/>
          </a:xfrm>
          <a:prstGeom prst="ellipse">
            <a:avLst/>
          </a:prstGeom>
          <a:noFill/>
          <a:ln w="63500" cap="rnd" cmpd="sng">
            <a:solidFill>
              <a:srgbClr val="548135"/>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p:cTn id="7" dur="1000"/>
                                        <p:tgtEl>
                                          <p:spTgt spid="10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55"/>
                                        </p:tgtEl>
                                        <p:attrNameLst>
                                          <p:attrName>style.visibility</p:attrName>
                                        </p:attrNameLst>
                                      </p:cBhvr>
                                      <p:to>
                                        <p:strVal val="visible"/>
                                      </p:to>
                                    </p:set>
                                    <p:animEffect transition="in" filter="fade">
                                      <p:cBhvr>
                                        <p:cTn id="11" dur="500"/>
                                        <p:tgtEl>
                                          <p:spTgt spid="10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053"/>
                                        </p:tgtEl>
                                        <p:attrNameLst>
                                          <p:attrName>style.visibility</p:attrName>
                                        </p:attrNameLst>
                                      </p:cBhvr>
                                      <p:to>
                                        <p:strVal val="visible"/>
                                      </p:to>
                                    </p:set>
                                    <p:anim calcmode="lin" valueType="num">
                                      <p:cBhvr additive="base">
                                        <p:cTn id="16" dur="500"/>
                                        <p:tgtEl>
                                          <p:spTgt spid="105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37"/>
          <p:cNvSpPr txBox="1">
            <a:spLocks noGrp="1"/>
          </p:cNvSpPr>
          <p:nvPr>
            <p:ph type="title"/>
          </p:nvPr>
        </p:nvSpPr>
        <p:spPr>
          <a:xfrm>
            <a:off x="4019224" y="347663"/>
            <a:ext cx="4153547" cy="1023938"/>
          </a:xfrm>
          <a:prstGeom prst="rect">
            <a:avLst/>
          </a:prstGeom>
          <a:solidFill>
            <a:srgbClr val="FFFF00"/>
          </a:solidFill>
          <a:ln>
            <a:noFill/>
          </a:ln>
          <a:effectLst>
            <a:outerShdw blurRad="44450" dist="27940" dir="5400000" algn="ctr">
              <a:srgbClr val="000000">
                <a:alpha val="31764"/>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Times New Roman"/>
              <a:buNone/>
            </a:pPr>
            <a:r>
              <a:rPr lang="en-US" b="1">
                <a:solidFill>
                  <a:srgbClr val="FF0000"/>
                </a:solidFill>
                <a:latin typeface="Times New Roman"/>
                <a:ea typeface="Times New Roman"/>
                <a:cs typeface="Times New Roman"/>
                <a:sym typeface="Times New Roman"/>
              </a:rPr>
              <a:t>VẬN DỤNG</a:t>
            </a:r>
            <a:endParaRPr/>
          </a:p>
        </p:txBody>
      </p:sp>
      <p:sp>
        <p:nvSpPr>
          <p:cNvPr id="1064" name="Google Shape;1064;p37"/>
          <p:cNvSpPr txBox="1">
            <a:spLocks noGrp="1"/>
          </p:cNvSpPr>
          <p:nvPr>
            <p:ph type="body" idx="1"/>
          </p:nvPr>
        </p:nvSpPr>
        <p:spPr>
          <a:xfrm>
            <a:off x="771525" y="1683806"/>
            <a:ext cx="10672763" cy="391689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2C4967"/>
              </a:buClr>
              <a:buSzPts val="3200"/>
              <a:buNone/>
            </a:pPr>
            <a:r>
              <a:rPr lang="en-US" sz="3200" b="1">
                <a:solidFill>
                  <a:srgbClr val="2C4967"/>
                </a:solidFill>
                <a:latin typeface="Times New Roman"/>
                <a:ea typeface="Times New Roman"/>
                <a:cs typeface="Times New Roman"/>
                <a:sym typeface="Times New Roman"/>
              </a:rPr>
              <a:t>1. Hãy Đề xuất phương án kiểm chứng xăng nhẹ hơn nước và không tan trong nước.</a:t>
            </a:r>
            <a:endParaRPr sz="3200" b="1">
              <a:solidFill>
                <a:srgbClr val="2C4967"/>
              </a:solidFill>
              <a:latin typeface="Times New Roman"/>
              <a:ea typeface="Times New Roman"/>
              <a:cs typeface="Times New Roman"/>
              <a:sym typeface="Times New Roman"/>
            </a:endParaRPr>
          </a:p>
          <a:p>
            <a:pPr marL="0" lvl="0" indent="0" algn="just" rtl="0">
              <a:lnSpc>
                <a:spcPct val="150000"/>
              </a:lnSpc>
              <a:spcBef>
                <a:spcPts val="1000"/>
              </a:spcBef>
              <a:spcAft>
                <a:spcPts val="0"/>
              </a:spcAft>
              <a:buClr>
                <a:srgbClr val="2C4967"/>
              </a:buClr>
              <a:buSzPts val="3200"/>
              <a:buNone/>
            </a:pPr>
            <a:r>
              <a:rPr lang="en-US" sz="3200" b="1">
                <a:solidFill>
                  <a:srgbClr val="2C4967"/>
                </a:solidFill>
                <a:latin typeface="Times New Roman"/>
                <a:ea typeface="Times New Roman"/>
                <a:cs typeface="Times New Roman"/>
                <a:sym typeface="Times New Roman"/>
              </a:rPr>
              <a:t>2. Trong gia đình em thường sử dụng nguồn nhiên liệu nào để đun nấu? Em hãy đề xuất biện pháp để sử dụng nhiên liệu đó một cách hiệu quả.</a:t>
            </a:r>
            <a:endParaRPr sz="3200" b="1">
              <a:solidFill>
                <a:srgbClr val="2C4967"/>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4">
                                            <p:txEl>
                                              <p:pRg st="0" end="0"/>
                                            </p:txEl>
                                          </p:spTgt>
                                        </p:tgtEl>
                                        <p:attrNameLst>
                                          <p:attrName>style.visibility</p:attrName>
                                        </p:attrNameLst>
                                      </p:cBhvr>
                                      <p:to>
                                        <p:strVal val="visible"/>
                                      </p:to>
                                    </p:set>
                                    <p:animEffect transition="in" filter="fade">
                                      <p:cBhvr>
                                        <p:cTn id="7" dur="500"/>
                                        <p:tgtEl>
                                          <p:spTgt spid="106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xEl>
                                              <p:pRg st="1" end="1"/>
                                            </p:txEl>
                                          </p:spTgt>
                                        </p:tgtEl>
                                        <p:attrNameLst>
                                          <p:attrName>style.visibility</p:attrName>
                                        </p:attrNameLst>
                                      </p:cBhvr>
                                      <p:to>
                                        <p:strVal val="visible"/>
                                      </p:to>
                                    </p:set>
                                    <p:animEffect transition="in" filter="fade">
                                      <p:cBhvr>
                                        <p:cTn id="10" dur="500"/>
                                        <p:tgtEl>
                                          <p:spTgt spid="10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694" name="Google Shape;694;p4"/>
          <p:cNvPicPr preferRelativeResize="0">
            <a:picLocks noGrp="1"/>
          </p:cNvPicPr>
          <p:nvPr>
            <p:ph type="body" idx="1"/>
          </p:nvPr>
        </p:nvPicPr>
        <p:blipFill rotWithShape="1">
          <a:blip r:embed="rId3">
            <a:alphaModFix/>
          </a:blip>
          <a:srcRect/>
          <a:stretch/>
        </p:blipFill>
        <p:spPr>
          <a:xfrm>
            <a:off x="-1" y="0"/>
            <a:ext cx="12192000" cy="6881248"/>
          </a:xfrm>
          <a:prstGeom prst="rect">
            <a:avLst/>
          </a:prstGeom>
          <a:noFill/>
          <a:ln>
            <a:noFill/>
          </a:ln>
        </p:spPr>
      </p:pic>
      <p:grpSp>
        <p:nvGrpSpPr>
          <p:cNvPr id="695" name="Google Shape;695;p4"/>
          <p:cNvGrpSpPr/>
          <p:nvPr/>
        </p:nvGrpSpPr>
        <p:grpSpPr>
          <a:xfrm>
            <a:off x="3208149" y="484322"/>
            <a:ext cx="5889356" cy="5889356"/>
            <a:chOff x="3208149" y="484322"/>
            <a:chExt cx="5889356" cy="5889356"/>
          </a:xfrm>
        </p:grpSpPr>
        <p:sp>
          <p:nvSpPr>
            <p:cNvPr id="696" name="Google Shape;696;p4"/>
            <p:cNvSpPr/>
            <p:nvPr/>
          </p:nvSpPr>
          <p:spPr>
            <a:xfrm>
              <a:off x="3208149" y="484322"/>
              <a:ext cx="5889356" cy="5889356"/>
            </a:xfrm>
            <a:prstGeom prst="ellipse">
              <a:avLst/>
            </a:prstGeom>
            <a:solidFill>
              <a:srgbClr val="2C4967">
                <a:alpha val="71764"/>
              </a:srgbClr>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800">
                <a:solidFill>
                  <a:schemeClr val="lt1"/>
                </a:solidFill>
                <a:latin typeface="Times New Roman"/>
                <a:ea typeface="Times New Roman"/>
                <a:cs typeface="Times New Roman"/>
                <a:sym typeface="Times New Roman"/>
              </a:endParaRPr>
            </a:p>
          </p:txBody>
        </p:sp>
        <p:sp>
          <p:nvSpPr>
            <p:cNvPr id="697" name="Google Shape;697;p4"/>
            <p:cNvSpPr txBox="1"/>
            <p:nvPr/>
          </p:nvSpPr>
          <p:spPr>
            <a:xfrm>
              <a:off x="4867937" y="1594148"/>
              <a:ext cx="256977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F2F2F2"/>
                  </a:solidFill>
                  <a:latin typeface="Times New Roman"/>
                  <a:ea typeface="Times New Roman"/>
                  <a:cs typeface="Times New Roman"/>
                  <a:sym typeface="Times New Roman"/>
                </a:rPr>
                <a:t>BÀI 14</a:t>
              </a:r>
              <a:endParaRPr/>
            </a:p>
          </p:txBody>
        </p:sp>
        <p:sp>
          <p:nvSpPr>
            <p:cNvPr id="698" name="Google Shape;698;p4"/>
            <p:cNvSpPr txBox="1"/>
            <p:nvPr/>
          </p:nvSpPr>
          <p:spPr>
            <a:xfrm>
              <a:off x="3568595" y="2967694"/>
              <a:ext cx="5168462"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FFFFFF"/>
                  </a:solidFill>
                  <a:latin typeface="Times New Roman"/>
                  <a:ea typeface="Times New Roman"/>
                  <a:cs typeface="Times New Roman"/>
                  <a:sym typeface="Times New Roman"/>
                </a:rPr>
                <a:t>MỘT SỐ NHIÊN LIỆU</a:t>
              </a: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5"/>
                                        </p:tgtEl>
                                        <p:attrNameLst>
                                          <p:attrName>style.visibility</p:attrName>
                                        </p:attrNameLst>
                                      </p:cBhvr>
                                      <p:to>
                                        <p:strVal val="visible"/>
                                      </p:to>
                                    </p:set>
                                    <p:animEffect transition="in" filter="fade">
                                      <p:cBhvr>
                                        <p:cTn id="7" dur="2000"/>
                                        <p:tgtEl>
                                          <p:spTgt spid="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5"/>
          <p:cNvPicPr preferRelativeResize="0">
            <a:picLocks noGrp="1"/>
          </p:cNvPicPr>
          <p:nvPr>
            <p:ph type="body" idx="1"/>
          </p:nvPr>
        </p:nvPicPr>
        <p:blipFill rotWithShape="1">
          <a:blip r:embed="rId3">
            <a:alphaModFix/>
          </a:blip>
          <a:srcRect/>
          <a:stretch/>
        </p:blipFill>
        <p:spPr>
          <a:xfrm>
            <a:off x="536028" y="2308219"/>
            <a:ext cx="3424876" cy="3251438"/>
          </a:xfrm>
          <a:prstGeom prst="ellipse">
            <a:avLst/>
          </a:prstGeom>
          <a:noFill/>
          <a:ln>
            <a:noFill/>
          </a:ln>
        </p:spPr>
      </p:pic>
      <p:sp>
        <p:nvSpPr>
          <p:cNvPr id="704" name="Google Shape;704;p5"/>
          <p:cNvSpPr/>
          <p:nvPr/>
        </p:nvSpPr>
        <p:spPr>
          <a:xfrm>
            <a:off x="3849414" y="0"/>
            <a:ext cx="4493172" cy="1182414"/>
          </a:xfrm>
          <a:prstGeom prst="roundRect">
            <a:avLst>
              <a:gd name="adj" fmla="val 16667"/>
            </a:avLst>
          </a:prstGeom>
          <a:solidFill>
            <a:srgbClr val="467EC7"/>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Times New Roman"/>
              <a:buNone/>
            </a:pPr>
            <a:r>
              <a:rPr lang="en-US" sz="3200" b="1" i="0" u="none" strike="noStrike" cap="none">
                <a:solidFill>
                  <a:srgbClr val="FFFFFF"/>
                </a:solidFill>
                <a:latin typeface="Times New Roman"/>
                <a:ea typeface="Times New Roman"/>
                <a:cs typeface="Times New Roman"/>
                <a:sym typeface="Times New Roman"/>
              </a:rPr>
              <a:t>VÒNG CHUYÊN GIA</a:t>
            </a:r>
            <a:endParaRPr/>
          </a:p>
        </p:txBody>
      </p:sp>
      <p:sp>
        <p:nvSpPr>
          <p:cNvPr id="705" name="Google Shape;705;p5"/>
          <p:cNvSpPr txBox="1"/>
          <p:nvPr/>
        </p:nvSpPr>
        <p:spPr>
          <a:xfrm>
            <a:off x="4407408" y="1447972"/>
            <a:ext cx="7248564" cy="390395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u="sng">
                <a:solidFill>
                  <a:schemeClr val="dk1"/>
                </a:solidFill>
                <a:latin typeface="Times New Roman"/>
                <a:ea typeface="Times New Roman"/>
                <a:cs typeface="Times New Roman"/>
                <a:sym typeface="Times New Roman"/>
              </a:rPr>
              <a:t>Yêu cầu:</a:t>
            </a:r>
            <a:r>
              <a:rPr lang="en-US" sz="2400" b="1">
                <a:solidFill>
                  <a:schemeClr val="dk1"/>
                </a:solidFill>
                <a:latin typeface="Times New Roman"/>
                <a:ea typeface="Times New Roman"/>
                <a:cs typeface="Times New Roman"/>
                <a:sym typeface="Times New Roman"/>
              </a:rPr>
              <a:t> </a:t>
            </a:r>
            <a:endParaRPr/>
          </a:p>
          <a:p>
            <a:pPr marL="0" marR="0" lvl="0" indent="0" algn="just"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 Các nhóm tìm hiểu ở nhà một số nhiên liệu (củi, than đá, xăng, khí gas) về trạng thái, khả năng cháy, khả năng tan trong nước, ứng dụng, cách sử dụng nhiên liệu hiệu quả. </a:t>
            </a:r>
            <a:endParaRPr/>
          </a:p>
          <a:p>
            <a:pPr marL="0" marR="0" lvl="0" indent="0" algn="just"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 Trình bày các nội dung đã tìm hiểu qua các sản phẩm như: video, poster, powerpoint, A0…</a:t>
            </a:r>
            <a:endParaRPr sz="2400" b="1">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
          <p:cNvSpPr/>
          <p:nvPr/>
        </p:nvSpPr>
        <p:spPr>
          <a:xfrm>
            <a:off x="252249" y="1694793"/>
            <a:ext cx="4493172" cy="1182414"/>
          </a:xfrm>
          <a:prstGeom prst="roundRect">
            <a:avLst>
              <a:gd name="adj" fmla="val 16667"/>
            </a:avLst>
          </a:prstGeom>
          <a:solidFill>
            <a:srgbClr val="467EC7"/>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VÒNG CHUYÊN GIA</a:t>
            </a:r>
            <a:endParaRPr/>
          </a:p>
        </p:txBody>
      </p:sp>
      <p:sp>
        <p:nvSpPr>
          <p:cNvPr id="711" name="Google Shape;711;p6"/>
          <p:cNvSpPr/>
          <p:nvPr/>
        </p:nvSpPr>
        <p:spPr>
          <a:xfrm>
            <a:off x="5102773" y="2325414"/>
            <a:ext cx="6621517" cy="1103586"/>
          </a:xfrm>
          <a:prstGeom prst="homePlate">
            <a:avLst>
              <a:gd name="adj" fmla="val 50000"/>
            </a:avLst>
          </a:prstGeom>
          <a:solidFill>
            <a:srgbClr val="8ACCFC"/>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NHÓM 2: Tìm hiểu về nhiên liệu than đá</a:t>
            </a:r>
            <a:endParaRPr sz="2800" b="1">
              <a:solidFill>
                <a:schemeClr val="lt1"/>
              </a:solidFill>
              <a:latin typeface="Times New Roman"/>
              <a:ea typeface="Times New Roman"/>
              <a:cs typeface="Times New Roman"/>
              <a:sym typeface="Times New Roman"/>
            </a:endParaRPr>
          </a:p>
        </p:txBody>
      </p:sp>
      <p:sp>
        <p:nvSpPr>
          <p:cNvPr id="712" name="Google Shape;712;p6"/>
          <p:cNvSpPr/>
          <p:nvPr/>
        </p:nvSpPr>
        <p:spPr>
          <a:xfrm>
            <a:off x="5102773" y="920970"/>
            <a:ext cx="6621517" cy="1103586"/>
          </a:xfrm>
          <a:prstGeom prst="homePlate">
            <a:avLst>
              <a:gd name="adj" fmla="val 50000"/>
            </a:avLst>
          </a:prstGeom>
          <a:solidFill>
            <a:srgbClr val="FFC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NHÓM 1: Tìm hiểu về nhiên liệu củi</a:t>
            </a:r>
            <a:endParaRPr sz="2800" b="1">
              <a:solidFill>
                <a:schemeClr val="lt1"/>
              </a:solidFill>
              <a:latin typeface="Times New Roman"/>
              <a:ea typeface="Times New Roman"/>
              <a:cs typeface="Times New Roman"/>
              <a:sym typeface="Times New Roman"/>
            </a:endParaRPr>
          </a:p>
        </p:txBody>
      </p:sp>
      <p:sp>
        <p:nvSpPr>
          <p:cNvPr id="713" name="Google Shape;713;p6"/>
          <p:cNvSpPr/>
          <p:nvPr/>
        </p:nvSpPr>
        <p:spPr>
          <a:xfrm>
            <a:off x="5102772" y="3798177"/>
            <a:ext cx="6621517" cy="1103586"/>
          </a:xfrm>
          <a:prstGeom prst="homePlate">
            <a:avLst>
              <a:gd name="adj" fmla="val 50000"/>
            </a:avLst>
          </a:prstGeom>
          <a:solidFill>
            <a:srgbClr val="DC77B9"/>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NHÓM 3: Tìm hiểu về nhiên liệu xăng</a:t>
            </a:r>
            <a:endParaRPr sz="2800" b="1">
              <a:solidFill>
                <a:schemeClr val="lt1"/>
              </a:solidFill>
              <a:latin typeface="Times New Roman"/>
              <a:ea typeface="Times New Roman"/>
              <a:cs typeface="Times New Roman"/>
              <a:sym typeface="Times New Roman"/>
            </a:endParaRPr>
          </a:p>
        </p:txBody>
      </p:sp>
      <p:sp>
        <p:nvSpPr>
          <p:cNvPr id="714" name="Google Shape;714;p6"/>
          <p:cNvSpPr/>
          <p:nvPr/>
        </p:nvSpPr>
        <p:spPr>
          <a:xfrm>
            <a:off x="5102772" y="5270940"/>
            <a:ext cx="6621517" cy="1103586"/>
          </a:xfrm>
          <a:prstGeom prst="homePlate">
            <a:avLst>
              <a:gd name="adj" fmla="val 50000"/>
            </a:avLst>
          </a:prstGeom>
          <a:solidFill>
            <a:srgbClr val="8FB164"/>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NHÓM 4: Tìm hiểu về nhiên liệu gas</a:t>
            </a:r>
            <a:endParaRPr sz="2800" b="1">
              <a:solidFill>
                <a:schemeClr val="lt1"/>
              </a:solidFill>
              <a:latin typeface="Times New Roman"/>
              <a:ea typeface="Times New Roman"/>
              <a:cs typeface="Times New Roman"/>
              <a:sym typeface="Times New Roman"/>
            </a:endParaRPr>
          </a:p>
        </p:txBody>
      </p:sp>
      <p:pic>
        <p:nvPicPr>
          <p:cNvPr id="715" name="Google Shape;715;p6"/>
          <p:cNvPicPr preferRelativeResize="0">
            <a:picLocks noGrp="1"/>
          </p:cNvPicPr>
          <p:nvPr>
            <p:ph type="body" idx="1"/>
          </p:nvPr>
        </p:nvPicPr>
        <p:blipFill rotWithShape="1">
          <a:blip r:embed="rId3">
            <a:alphaModFix/>
          </a:blip>
          <a:srcRect/>
          <a:stretch/>
        </p:blipFill>
        <p:spPr>
          <a:xfrm>
            <a:off x="2389030" y="4137464"/>
            <a:ext cx="2356391" cy="2237062"/>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500"/>
                                        <p:tgtEl>
                                          <p:spTgt spid="7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1"/>
                                        </p:tgtEl>
                                        <p:attrNameLst>
                                          <p:attrName>style.visibility</p:attrName>
                                        </p:attrNameLst>
                                      </p:cBhvr>
                                      <p:to>
                                        <p:strVal val="visible"/>
                                      </p:to>
                                    </p:set>
                                    <p:animEffect transition="in" filter="fade">
                                      <p:cBhvr>
                                        <p:cTn id="11" dur="500"/>
                                        <p:tgtEl>
                                          <p:spTgt spid="7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3"/>
                                        </p:tgtEl>
                                        <p:attrNameLst>
                                          <p:attrName>style.visibility</p:attrName>
                                        </p:attrNameLst>
                                      </p:cBhvr>
                                      <p:to>
                                        <p:strVal val="visible"/>
                                      </p:to>
                                    </p:set>
                                    <p:animEffect transition="in" filter="fade">
                                      <p:cBhvr>
                                        <p:cTn id="15" dur="500"/>
                                        <p:tgtEl>
                                          <p:spTgt spid="7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14"/>
                                        </p:tgtEl>
                                        <p:attrNameLst>
                                          <p:attrName>style.visibility</p:attrName>
                                        </p:attrNameLst>
                                      </p:cBhvr>
                                      <p:to>
                                        <p:strVal val="visible"/>
                                      </p:to>
                                    </p:set>
                                    <p:animEffect transition="in" filter="fade">
                                      <p:cBhvr>
                                        <p:cTn id="19" dur="500"/>
                                        <p:tgtEl>
                                          <p:spTgt spid="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719"/>
        <p:cNvGrpSpPr/>
        <p:nvPr/>
      </p:nvGrpSpPr>
      <p:grpSpPr>
        <a:xfrm>
          <a:off x="0" y="0"/>
          <a:ext cx="0" cy="0"/>
          <a:chOff x="0" y="0"/>
          <a:chExt cx="0" cy="0"/>
        </a:xfrm>
      </p:grpSpPr>
      <p:pic>
        <p:nvPicPr>
          <p:cNvPr id="720" name="Google Shape;720;p7"/>
          <p:cNvPicPr preferRelativeResize="0">
            <a:picLocks noGrp="1"/>
          </p:cNvPicPr>
          <p:nvPr>
            <p:ph type="body" idx="2"/>
          </p:nvPr>
        </p:nvPicPr>
        <p:blipFill rotWithShape="1">
          <a:blip r:embed="rId3">
            <a:alphaModFix/>
          </a:blip>
          <a:srcRect/>
          <a:stretch/>
        </p:blipFill>
        <p:spPr>
          <a:xfrm>
            <a:off x="511175" y="2431606"/>
            <a:ext cx="11169650" cy="2881312"/>
          </a:xfrm>
          <a:prstGeom prst="rect">
            <a:avLst/>
          </a:prstGeom>
          <a:noFill/>
          <a:ln>
            <a:noFill/>
          </a:ln>
        </p:spPr>
      </p:pic>
      <p:grpSp>
        <p:nvGrpSpPr>
          <p:cNvPr id="721" name="Google Shape;721;p7"/>
          <p:cNvGrpSpPr/>
          <p:nvPr/>
        </p:nvGrpSpPr>
        <p:grpSpPr>
          <a:xfrm>
            <a:off x="3285934" y="653796"/>
            <a:ext cx="6829616" cy="1060704"/>
            <a:chOff x="1152144" y="237744"/>
            <a:chExt cx="7534656" cy="1261872"/>
          </a:xfrm>
        </p:grpSpPr>
        <p:sp>
          <p:nvSpPr>
            <p:cNvPr id="722" name="Google Shape;722;p7"/>
            <p:cNvSpPr/>
            <p:nvPr/>
          </p:nvSpPr>
          <p:spPr>
            <a:xfrm>
              <a:off x="1152144" y="237744"/>
              <a:ext cx="7534656" cy="1261872"/>
            </a:xfrm>
            <a:prstGeom prst="roundRect">
              <a:avLst>
                <a:gd name="adj" fmla="val 16667"/>
              </a:avLst>
            </a:prstGeom>
            <a:solidFill>
              <a:srgbClr val="FFFF00">
                <a:alpha val="69803"/>
              </a:srgbClr>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Times New Roman"/>
                <a:ea typeface="Times New Roman"/>
                <a:cs typeface="Times New Roman"/>
                <a:sym typeface="Times New Roman"/>
              </a:endParaRPr>
            </a:p>
          </p:txBody>
        </p:sp>
        <p:sp>
          <p:nvSpPr>
            <p:cNvPr id="723" name="Google Shape;723;p7"/>
            <p:cNvSpPr txBox="1"/>
            <p:nvPr/>
          </p:nvSpPr>
          <p:spPr>
            <a:xfrm>
              <a:off x="1961388" y="341533"/>
              <a:ext cx="5646420" cy="6956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C00000"/>
                  </a:solidFill>
                  <a:latin typeface="Times New Roman"/>
                  <a:ea typeface="Times New Roman"/>
                  <a:cs typeface="Times New Roman"/>
                  <a:sym typeface="Times New Roman"/>
                </a:rPr>
                <a:t>TẠO NHÓM MẢNH GHÉP</a:t>
              </a:r>
              <a:endParaRPr sz="3200">
                <a:solidFill>
                  <a:schemeClr val="dk1"/>
                </a:solidFill>
                <a:latin typeface="Times New Roman"/>
                <a:ea typeface="Times New Roman"/>
                <a:cs typeface="Times New Roman"/>
                <a:sym typeface="Times New Roman"/>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Google Shape;728;p8"/>
          <p:cNvPicPr preferRelativeResize="0"/>
          <p:nvPr/>
        </p:nvPicPr>
        <p:blipFill rotWithShape="1">
          <a:blip r:embed="rId3">
            <a:alphaModFix/>
          </a:blip>
          <a:srcRect/>
          <a:stretch/>
        </p:blipFill>
        <p:spPr>
          <a:xfrm>
            <a:off x="8213834" y="1907638"/>
            <a:ext cx="3850545" cy="3610870"/>
          </a:xfrm>
          <a:prstGeom prst="ellipse">
            <a:avLst/>
          </a:prstGeom>
          <a:noFill/>
          <a:ln>
            <a:noFill/>
          </a:ln>
        </p:spPr>
      </p:pic>
      <p:sp>
        <p:nvSpPr>
          <p:cNvPr id="729" name="Google Shape;729;p8"/>
          <p:cNvSpPr/>
          <p:nvPr/>
        </p:nvSpPr>
        <p:spPr>
          <a:xfrm>
            <a:off x="1602828" y="328449"/>
            <a:ext cx="6241010" cy="1182414"/>
          </a:xfrm>
          <a:prstGeom prst="roundRect">
            <a:avLst>
              <a:gd name="adj" fmla="val 16667"/>
            </a:avLst>
          </a:prstGeom>
          <a:solidFill>
            <a:srgbClr val="A469BD"/>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Times New Roman"/>
                <a:ea typeface="Times New Roman"/>
                <a:cs typeface="Times New Roman"/>
                <a:sym typeface="Times New Roman"/>
              </a:rPr>
              <a:t>VÒNG MẢNH GHÉP</a:t>
            </a:r>
            <a:endParaRPr/>
          </a:p>
        </p:txBody>
      </p:sp>
      <p:sp>
        <p:nvSpPr>
          <p:cNvPr id="730" name="Google Shape;730;p8"/>
          <p:cNvSpPr txBox="1"/>
          <p:nvPr/>
        </p:nvSpPr>
        <p:spPr>
          <a:xfrm>
            <a:off x="743606" y="2099429"/>
            <a:ext cx="7065369" cy="29706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u="sng">
                <a:solidFill>
                  <a:srgbClr val="C00000"/>
                </a:solidFill>
                <a:latin typeface="Times New Roman"/>
                <a:ea typeface="Times New Roman"/>
                <a:cs typeface="Times New Roman"/>
                <a:sym typeface="Times New Roman"/>
              </a:rPr>
              <a:t>Yêu cầu:</a:t>
            </a:r>
            <a:r>
              <a:rPr lang="en-US" sz="3200" b="1">
                <a:solidFill>
                  <a:srgbClr val="C00000"/>
                </a:solidFill>
                <a:latin typeface="Times New Roman"/>
                <a:ea typeface="Times New Roman"/>
                <a:cs typeface="Times New Roman"/>
                <a:sym typeface="Times New Roman"/>
              </a:rPr>
              <a:t> </a:t>
            </a:r>
            <a:r>
              <a:rPr lang="en-US" sz="3200" b="1">
                <a:solidFill>
                  <a:srgbClr val="4D699A"/>
                </a:solidFill>
                <a:latin typeface="Times New Roman"/>
                <a:ea typeface="Times New Roman"/>
                <a:cs typeface="Times New Roman"/>
                <a:sym typeface="Times New Roman"/>
              </a:rPr>
              <a:t>HS từng nhóm chuyên gia chia sẻ với các thành viên trong nhóm mảnh ghép về những nội dung đã tìm hiểu và hoàn thành phiếu học tập.</a:t>
            </a:r>
            <a:endParaRPr sz="3200" b="1">
              <a:solidFill>
                <a:srgbClr val="4D699A"/>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9"/>
          <p:cNvSpPr/>
          <p:nvPr/>
        </p:nvSpPr>
        <p:spPr>
          <a:xfrm>
            <a:off x="6208228" y="349818"/>
            <a:ext cx="5221434" cy="1182414"/>
          </a:xfrm>
          <a:prstGeom prst="roundRect">
            <a:avLst>
              <a:gd name="adj" fmla="val 16667"/>
            </a:avLst>
          </a:prstGeom>
          <a:solidFill>
            <a:srgbClr val="A469BD"/>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Times New Roman"/>
                <a:ea typeface="Times New Roman"/>
                <a:cs typeface="Times New Roman"/>
                <a:sym typeface="Times New Roman"/>
              </a:rPr>
              <a:t>SƠ ĐỒ DI CHUYỂN</a:t>
            </a:r>
            <a:endParaRPr/>
          </a:p>
        </p:txBody>
      </p:sp>
      <p:grpSp>
        <p:nvGrpSpPr>
          <p:cNvPr id="736" name="Google Shape;736;p9"/>
          <p:cNvGrpSpPr/>
          <p:nvPr/>
        </p:nvGrpSpPr>
        <p:grpSpPr>
          <a:xfrm>
            <a:off x="5924957" y="1954998"/>
            <a:ext cx="4501669" cy="4021152"/>
            <a:chOff x="3925529" y="1662390"/>
            <a:chExt cx="4501669" cy="4021152"/>
          </a:xfrm>
        </p:grpSpPr>
        <p:sp>
          <p:nvSpPr>
            <p:cNvPr id="737" name="Google Shape;737;p9"/>
            <p:cNvSpPr/>
            <p:nvPr/>
          </p:nvSpPr>
          <p:spPr>
            <a:xfrm rot="10150583">
              <a:off x="4096571" y="3017508"/>
              <a:ext cx="695155" cy="1887528"/>
            </a:xfrm>
            <a:prstGeom prst="curvedLef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738" name="Google Shape;738;p9"/>
            <p:cNvSpPr/>
            <p:nvPr/>
          </p:nvSpPr>
          <p:spPr>
            <a:xfrm rot="5400000">
              <a:off x="5964146" y="4425929"/>
              <a:ext cx="738512" cy="1776714"/>
            </a:xfrm>
            <a:prstGeom prst="curvedLef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739" name="Google Shape;739;p9"/>
            <p:cNvSpPr/>
            <p:nvPr/>
          </p:nvSpPr>
          <p:spPr>
            <a:xfrm>
              <a:off x="4700564" y="2572501"/>
              <a:ext cx="749576" cy="705569"/>
            </a:xfrm>
            <a:prstGeom prst="ellipse">
              <a:avLst/>
            </a:prstGeom>
            <a:solidFill>
              <a:srgbClr val="D8E2F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1F3864"/>
                  </a:solidFill>
                  <a:latin typeface="Times New Roman"/>
                  <a:ea typeface="Times New Roman"/>
                  <a:cs typeface="Times New Roman"/>
                  <a:sym typeface="Times New Roman"/>
                </a:rPr>
                <a:t>4</a:t>
              </a:r>
              <a:endParaRPr sz="1800" b="1">
                <a:solidFill>
                  <a:srgbClr val="1F3864"/>
                </a:solidFill>
                <a:latin typeface="Times New Roman"/>
                <a:ea typeface="Times New Roman"/>
                <a:cs typeface="Times New Roman"/>
                <a:sym typeface="Times New Roman"/>
              </a:endParaRPr>
            </a:p>
          </p:txBody>
        </p:sp>
        <p:sp>
          <p:nvSpPr>
            <p:cNvPr id="740" name="Google Shape;740;p9"/>
            <p:cNvSpPr/>
            <p:nvPr/>
          </p:nvSpPr>
          <p:spPr>
            <a:xfrm>
              <a:off x="4995562" y="4197329"/>
              <a:ext cx="749576" cy="705569"/>
            </a:xfrm>
            <a:prstGeom prst="ellipse">
              <a:avLst/>
            </a:prstGeom>
            <a:solidFill>
              <a:srgbClr val="D8E2F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1F3864"/>
                  </a:solidFill>
                  <a:latin typeface="Times New Roman"/>
                  <a:ea typeface="Times New Roman"/>
                  <a:cs typeface="Times New Roman"/>
                  <a:sym typeface="Times New Roman"/>
                </a:rPr>
                <a:t>3</a:t>
              </a:r>
              <a:endParaRPr sz="1800" b="1">
                <a:solidFill>
                  <a:srgbClr val="1F3864"/>
                </a:solidFill>
                <a:latin typeface="Times New Roman"/>
                <a:ea typeface="Times New Roman"/>
                <a:cs typeface="Times New Roman"/>
                <a:sym typeface="Times New Roman"/>
              </a:endParaRPr>
            </a:p>
          </p:txBody>
        </p:sp>
        <p:sp>
          <p:nvSpPr>
            <p:cNvPr id="741" name="Google Shape;741;p9"/>
            <p:cNvSpPr/>
            <p:nvPr/>
          </p:nvSpPr>
          <p:spPr>
            <a:xfrm rot="-157221">
              <a:off x="6835253" y="4163016"/>
              <a:ext cx="749576" cy="705569"/>
            </a:xfrm>
            <a:prstGeom prst="ellipse">
              <a:avLst/>
            </a:prstGeom>
            <a:solidFill>
              <a:srgbClr val="D8E2F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1F3864"/>
                  </a:solidFill>
                  <a:latin typeface="Times New Roman"/>
                  <a:ea typeface="Times New Roman"/>
                  <a:cs typeface="Times New Roman"/>
                  <a:sym typeface="Times New Roman"/>
                </a:rPr>
                <a:t>2</a:t>
              </a:r>
              <a:endParaRPr sz="1800" b="1">
                <a:solidFill>
                  <a:srgbClr val="1F3864"/>
                </a:solidFill>
                <a:latin typeface="Times New Roman"/>
                <a:ea typeface="Times New Roman"/>
                <a:cs typeface="Times New Roman"/>
                <a:sym typeface="Times New Roman"/>
              </a:endParaRPr>
            </a:p>
          </p:txBody>
        </p:sp>
        <p:sp>
          <p:nvSpPr>
            <p:cNvPr id="742" name="Google Shape;742;p9"/>
            <p:cNvSpPr/>
            <p:nvPr/>
          </p:nvSpPr>
          <p:spPr>
            <a:xfrm rot="-250774">
              <a:off x="7533878" y="2690781"/>
              <a:ext cx="829677" cy="1776714"/>
            </a:xfrm>
            <a:prstGeom prst="curvedLef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743" name="Google Shape;743;p9"/>
            <p:cNvSpPr/>
            <p:nvPr/>
          </p:nvSpPr>
          <p:spPr>
            <a:xfrm>
              <a:off x="6680745" y="2454133"/>
              <a:ext cx="749576" cy="705569"/>
            </a:xfrm>
            <a:prstGeom prst="ellipse">
              <a:avLst/>
            </a:prstGeom>
            <a:solidFill>
              <a:srgbClr val="D8E2F3"/>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1F3864"/>
                  </a:solidFill>
                  <a:latin typeface="Times New Roman"/>
                  <a:ea typeface="Times New Roman"/>
                  <a:cs typeface="Times New Roman"/>
                  <a:sym typeface="Times New Roman"/>
                </a:rPr>
                <a:t>1</a:t>
              </a:r>
              <a:endParaRPr sz="1800" b="1">
                <a:solidFill>
                  <a:srgbClr val="1F3864"/>
                </a:solidFill>
                <a:latin typeface="Times New Roman"/>
                <a:ea typeface="Times New Roman"/>
                <a:cs typeface="Times New Roman"/>
                <a:sym typeface="Times New Roman"/>
              </a:endParaRPr>
            </a:p>
          </p:txBody>
        </p:sp>
        <p:sp>
          <p:nvSpPr>
            <p:cNvPr id="744" name="Google Shape;744;p9"/>
            <p:cNvSpPr/>
            <p:nvPr/>
          </p:nvSpPr>
          <p:spPr>
            <a:xfrm rot="-5732544">
              <a:off x="5735458" y="1155730"/>
              <a:ext cx="695155" cy="1887528"/>
            </a:xfrm>
            <a:prstGeom prst="curvedLef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pic>
        <p:nvPicPr>
          <p:cNvPr id="745" name="Google Shape;745;p9"/>
          <p:cNvPicPr preferRelativeResize="0"/>
          <p:nvPr/>
        </p:nvPicPr>
        <p:blipFill rotWithShape="1">
          <a:blip r:embed="rId3">
            <a:alphaModFix/>
          </a:blip>
          <a:srcRect/>
          <a:stretch/>
        </p:blipFill>
        <p:spPr>
          <a:xfrm>
            <a:off x="642006" y="2566391"/>
            <a:ext cx="4551680" cy="2560320"/>
          </a:xfrm>
          <a:prstGeom prst="roundRect">
            <a:avLst>
              <a:gd name="adj" fmla="val 5299"/>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5"/>
                                        </p:tgtEl>
                                        <p:attrNameLst>
                                          <p:attrName>style.visibility</p:attrName>
                                        </p:attrNameLst>
                                      </p:cBhvr>
                                      <p:to>
                                        <p:strVal val="visible"/>
                                      </p:to>
                                    </p:set>
                                    <p:animEffect transition="in" filter="fade">
                                      <p:cBhvr>
                                        <p:cTn id="7" dur="5000"/>
                                        <p:tgtEl>
                                          <p:spTgt spid="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Widescreen</PresentationFormat>
  <Paragraphs>153</Paragraphs>
  <Slides>37</Slides>
  <Notes>37</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Calibri</vt:lpstr>
      <vt:lpstr>Lato Light</vt:lpstr>
      <vt:lpstr>Roboto Slab</vt:lpstr>
      <vt:lpstr>Bebas Neue</vt:lpstr>
      <vt:lpstr>Times New Roman</vt:lpstr>
      <vt:lpstr>Office Theme</vt:lpstr>
      <vt:lpstr>1_Office Theme</vt:lpstr>
      <vt:lpstr>Kent template</vt:lpstr>
      <vt:lpstr>2_Office Theme</vt:lpstr>
      <vt:lpstr>BÀI 14  MỘT SỐ NHIÊN LIỆU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MỘT SỐ NHIÊN LIỆU  </dc:title>
  <dc:creator>Giang Huong</dc:creator>
  <cp:lastModifiedBy>PHAM DOANH</cp:lastModifiedBy>
  <cp:revision>1</cp:revision>
  <dcterms:created xsi:type="dcterms:W3CDTF">2021-04-26T01:01:05Z</dcterms:created>
  <dcterms:modified xsi:type="dcterms:W3CDTF">2021-10-14T01:47:08Z</dcterms:modified>
</cp:coreProperties>
</file>