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7" r:id="rId2"/>
    <p:sldId id="263" r:id="rId3"/>
    <p:sldId id="275" r:id="rId4"/>
    <p:sldId id="276" r:id="rId5"/>
    <p:sldId id="266" r:id="rId6"/>
    <p:sldId id="299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60" r:id="rId16"/>
    <p:sldId id="261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302" r:id="rId26"/>
    <p:sldId id="285" r:id="rId27"/>
    <p:sldId id="286" r:id="rId28"/>
    <p:sldId id="262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300" r:id="rId37"/>
    <p:sldId id="295" r:id="rId38"/>
    <p:sldId id="296" r:id="rId39"/>
    <p:sldId id="297" r:id="rId40"/>
    <p:sldId id="264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363956-4972-482A-B007-9DBA5730A262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B12D85-9343-4DB3-AFEB-89C9E1F6E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172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2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BFDE2C38-38D8-4B1A-B46F-34196D230D45}" type="slidenum">
              <a:rPr lang="en-US" altLang="en-US" sz="1200">
                <a:solidFill>
                  <a:schemeClr val="tx1"/>
                </a:solidFill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1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4790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2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FE0E61FD-81F1-4D1E-8EC9-09EB9EC0B4DF}" type="slidenum">
              <a:rPr lang="en-US" altLang="en-US" sz="1200">
                <a:solidFill>
                  <a:schemeClr val="tx1"/>
                </a:solidFill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2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9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4645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FB81E-07AB-486C-9AE4-E210534DE66E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05A7-6623-4FBF-AEA9-7498CFAEC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32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FB81E-07AB-486C-9AE4-E210534DE66E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05A7-6623-4FBF-AEA9-7498CFAEC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07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FB81E-07AB-486C-9AE4-E210534DE66E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05A7-6623-4FBF-AEA9-7498CFAEC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485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FB81E-07AB-486C-9AE4-E210534DE66E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05A7-6623-4FBF-AEA9-7498CFAEC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37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FB81E-07AB-486C-9AE4-E210534DE66E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05A7-6623-4FBF-AEA9-7498CFAEC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141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FB81E-07AB-486C-9AE4-E210534DE66E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05A7-6623-4FBF-AEA9-7498CFAEC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925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FB81E-07AB-486C-9AE4-E210534DE66E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05A7-6623-4FBF-AEA9-7498CFAEC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174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FB81E-07AB-486C-9AE4-E210534DE66E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05A7-6623-4FBF-AEA9-7498CFAEC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91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FB81E-07AB-486C-9AE4-E210534DE66E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05A7-6623-4FBF-AEA9-7498CFAEC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77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FB81E-07AB-486C-9AE4-E210534DE66E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05A7-6623-4FBF-AEA9-7498CFAEC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38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FB81E-07AB-486C-9AE4-E210534DE66E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05A7-6623-4FBF-AEA9-7498CFAEC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547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FB81E-07AB-486C-9AE4-E210534DE66E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605A7-6623-4FBF-AEA9-7498CFAEC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11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Di_t%C3%ADch_Vi%E1%BB%87t_Nam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B%E1%BB%99_V%C4%83n_h%C3%B3a,_Th%E1%BB%83_thao_v%C3%A0_Du_l%E1%BB%8Bch_(Vi%E1%BB%87t_Nam)" TargetMode="External"/><Relationship Id="rId2" Type="http://schemas.openxmlformats.org/officeDocument/2006/relationships/hyperlink" Target="https://vi.wikipedia.org/wiki/Th%E1%BB%A7_t%C6%B0%E1%BB%9Bng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ChangeArrowheads="1"/>
          </p:cNvSpPr>
          <p:nvPr/>
        </p:nvSpPr>
        <p:spPr bwMode="auto">
          <a:xfrm>
            <a:off x="3524250" y="1500188"/>
            <a:ext cx="5143500" cy="38576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1575">
              <a:latin typeface="Calibri" panose="020F0502020204030204" pitchFamily="34" charset="0"/>
            </a:endParaRP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" y="91003"/>
            <a:ext cx="11887200" cy="66294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6148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50" y="5472113"/>
            <a:ext cx="557213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149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25" y="5238750"/>
            <a:ext cx="557213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150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8" y="5483225"/>
            <a:ext cx="557212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15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563" y="5511800"/>
            <a:ext cx="644525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152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575" y="5386388"/>
            <a:ext cx="557213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153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563" y="5265738"/>
            <a:ext cx="557212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63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2688" y="98796"/>
            <a:ext cx="3154763" cy="29587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14" name="Text Box 45"/>
          <p:cNvSpPr txBox="1">
            <a:spLocks noChangeArrowheads="1"/>
          </p:cNvSpPr>
          <p:nvPr/>
        </p:nvSpPr>
        <p:spPr bwMode="auto">
          <a:xfrm>
            <a:off x="4638675" y="1500188"/>
            <a:ext cx="3729038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1575">
              <a:latin typeface="Calibri" panose="020F0502020204030204" pitchFamily="34" charset="0"/>
            </a:endParaRPr>
          </a:p>
        </p:txBody>
      </p:sp>
      <p:sp>
        <p:nvSpPr>
          <p:cNvPr id="4115" name="Text Box 47"/>
          <p:cNvSpPr txBox="1">
            <a:spLocks noChangeArrowheads="1"/>
          </p:cNvSpPr>
          <p:nvPr/>
        </p:nvSpPr>
        <p:spPr bwMode="auto">
          <a:xfrm>
            <a:off x="4252913" y="3857625"/>
            <a:ext cx="3729037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1575">
              <a:latin typeface="Calibri" panose="020F0502020204030204" pitchFamily="34" charset="0"/>
            </a:endParaRPr>
          </a:p>
        </p:txBody>
      </p:sp>
      <p:pic>
        <p:nvPicPr>
          <p:cNvPr id="615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38" y="5494338"/>
            <a:ext cx="557212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161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325" y="5203825"/>
            <a:ext cx="557213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23" name="drawingObject2"/>
          <p:cNvGrpSpPr/>
          <p:nvPr/>
        </p:nvGrpSpPr>
        <p:grpSpPr>
          <a:xfrm>
            <a:off x="10292539" y="2667909"/>
            <a:ext cx="1280464" cy="2253615"/>
            <a:chOff x="460339" y="0"/>
            <a:chExt cx="1280557" cy="2254001"/>
          </a:xfrm>
          <a:noFill/>
        </p:grpSpPr>
        <p:sp>
          <p:nvSpPr>
            <p:cNvPr id="26" name="Shape 5"/>
            <p:cNvSpPr/>
            <p:nvPr/>
          </p:nvSpPr>
          <p:spPr>
            <a:xfrm>
              <a:off x="460339" y="718020"/>
              <a:ext cx="1280557" cy="1296035"/>
            </a:xfrm>
            <a:custGeom>
              <a:avLst/>
              <a:gdLst/>
              <a:ahLst/>
              <a:cxnLst/>
              <a:rect l="0" t="0" r="0" b="0"/>
              <a:pathLst>
                <a:path w="1280557" h="1296035">
                  <a:moveTo>
                    <a:pt x="640318" y="0"/>
                  </a:moveTo>
                  <a:lnTo>
                    <a:pt x="607377" y="873"/>
                  </a:lnTo>
                  <a:lnTo>
                    <a:pt x="574833" y="3333"/>
                  </a:lnTo>
                  <a:lnTo>
                    <a:pt x="542845" y="7461"/>
                  </a:lnTo>
                  <a:lnTo>
                    <a:pt x="511254" y="13176"/>
                  </a:lnTo>
                  <a:lnTo>
                    <a:pt x="480298" y="20400"/>
                  </a:lnTo>
                  <a:lnTo>
                    <a:pt x="449897" y="29131"/>
                  </a:lnTo>
                  <a:lnTo>
                    <a:pt x="420130" y="39291"/>
                  </a:lnTo>
                  <a:lnTo>
                    <a:pt x="391080" y="50958"/>
                  </a:lnTo>
                  <a:lnTo>
                    <a:pt x="362743" y="63897"/>
                  </a:lnTo>
                  <a:lnTo>
                    <a:pt x="335121" y="78263"/>
                  </a:lnTo>
                  <a:lnTo>
                    <a:pt x="308292" y="93821"/>
                  </a:lnTo>
                  <a:lnTo>
                    <a:pt x="282336" y="110728"/>
                  </a:lnTo>
                  <a:lnTo>
                    <a:pt x="257175" y="128746"/>
                  </a:lnTo>
                  <a:lnTo>
                    <a:pt x="233044" y="148035"/>
                  </a:lnTo>
                  <a:lnTo>
                    <a:pt x="209787" y="168355"/>
                  </a:lnTo>
                  <a:lnTo>
                    <a:pt x="187562" y="189786"/>
                  </a:lnTo>
                  <a:lnTo>
                    <a:pt x="166369" y="212328"/>
                  </a:lnTo>
                  <a:lnTo>
                    <a:pt x="146208" y="235823"/>
                  </a:lnTo>
                  <a:lnTo>
                    <a:pt x="127237" y="260351"/>
                  </a:lnTo>
                  <a:lnTo>
                    <a:pt x="109378" y="285751"/>
                  </a:lnTo>
                  <a:lnTo>
                    <a:pt x="92709" y="312023"/>
                  </a:lnTo>
                  <a:lnTo>
                    <a:pt x="77311" y="339169"/>
                  </a:lnTo>
                  <a:lnTo>
                    <a:pt x="63103" y="367110"/>
                  </a:lnTo>
                  <a:lnTo>
                    <a:pt x="50323" y="395844"/>
                  </a:lnTo>
                  <a:lnTo>
                    <a:pt x="38814" y="425212"/>
                  </a:lnTo>
                  <a:lnTo>
                    <a:pt x="28812" y="455375"/>
                  </a:lnTo>
                  <a:lnTo>
                    <a:pt x="20161" y="486092"/>
                  </a:lnTo>
                  <a:lnTo>
                    <a:pt x="13017" y="517446"/>
                  </a:lnTo>
                  <a:lnTo>
                    <a:pt x="7380" y="549355"/>
                  </a:lnTo>
                  <a:lnTo>
                    <a:pt x="3254" y="581740"/>
                  </a:lnTo>
                  <a:lnTo>
                    <a:pt x="793" y="614680"/>
                  </a:lnTo>
                  <a:lnTo>
                    <a:pt x="0" y="648017"/>
                  </a:lnTo>
                  <a:lnTo>
                    <a:pt x="793" y="681355"/>
                  </a:lnTo>
                  <a:lnTo>
                    <a:pt x="3333" y="714296"/>
                  </a:lnTo>
                  <a:lnTo>
                    <a:pt x="7380" y="746681"/>
                  </a:lnTo>
                  <a:lnTo>
                    <a:pt x="13017" y="778590"/>
                  </a:lnTo>
                  <a:lnTo>
                    <a:pt x="20161" y="809942"/>
                  </a:lnTo>
                  <a:lnTo>
                    <a:pt x="28812" y="840740"/>
                  </a:lnTo>
                  <a:lnTo>
                    <a:pt x="38893" y="870823"/>
                  </a:lnTo>
                  <a:lnTo>
                    <a:pt x="50323" y="900271"/>
                  </a:lnTo>
                  <a:lnTo>
                    <a:pt x="63182" y="929005"/>
                  </a:lnTo>
                  <a:lnTo>
                    <a:pt x="77311" y="956946"/>
                  </a:lnTo>
                  <a:lnTo>
                    <a:pt x="92709" y="984012"/>
                  </a:lnTo>
                  <a:lnTo>
                    <a:pt x="109378" y="1010365"/>
                  </a:lnTo>
                  <a:lnTo>
                    <a:pt x="127237" y="1035765"/>
                  </a:lnTo>
                  <a:lnTo>
                    <a:pt x="146208" y="1060212"/>
                  </a:lnTo>
                  <a:lnTo>
                    <a:pt x="166369" y="1083707"/>
                  </a:lnTo>
                  <a:lnTo>
                    <a:pt x="187562" y="1106250"/>
                  </a:lnTo>
                  <a:lnTo>
                    <a:pt x="209787" y="1127681"/>
                  </a:lnTo>
                  <a:lnTo>
                    <a:pt x="233044" y="1148080"/>
                  </a:lnTo>
                  <a:lnTo>
                    <a:pt x="257175" y="1167289"/>
                  </a:lnTo>
                  <a:lnTo>
                    <a:pt x="282336" y="1185386"/>
                  </a:lnTo>
                  <a:lnTo>
                    <a:pt x="308292" y="1202214"/>
                  </a:lnTo>
                  <a:lnTo>
                    <a:pt x="335121" y="1217851"/>
                  </a:lnTo>
                  <a:lnTo>
                    <a:pt x="362743" y="1232138"/>
                  </a:lnTo>
                  <a:lnTo>
                    <a:pt x="391080" y="1245156"/>
                  </a:lnTo>
                  <a:lnTo>
                    <a:pt x="420130" y="1256744"/>
                  </a:lnTo>
                  <a:lnTo>
                    <a:pt x="449897" y="1266905"/>
                  </a:lnTo>
                  <a:lnTo>
                    <a:pt x="480298" y="1275636"/>
                  </a:lnTo>
                  <a:lnTo>
                    <a:pt x="511254" y="1282858"/>
                  </a:lnTo>
                  <a:lnTo>
                    <a:pt x="542766" y="1288574"/>
                  </a:lnTo>
                  <a:lnTo>
                    <a:pt x="574833" y="1292702"/>
                  </a:lnTo>
                  <a:lnTo>
                    <a:pt x="607377" y="1295241"/>
                  </a:lnTo>
                  <a:lnTo>
                    <a:pt x="640318" y="1296035"/>
                  </a:lnTo>
                  <a:lnTo>
                    <a:pt x="673258" y="1295162"/>
                  </a:lnTo>
                  <a:lnTo>
                    <a:pt x="705802" y="1292702"/>
                  </a:lnTo>
                  <a:lnTo>
                    <a:pt x="737791" y="1288574"/>
                  </a:lnTo>
                  <a:lnTo>
                    <a:pt x="769382" y="1282858"/>
                  </a:lnTo>
                  <a:lnTo>
                    <a:pt x="800338" y="1275636"/>
                  </a:lnTo>
                  <a:lnTo>
                    <a:pt x="830738" y="1266905"/>
                  </a:lnTo>
                  <a:lnTo>
                    <a:pt x="860425" y="1256744"/>
                  </a:lnTo>
                  <a:lnTo>
                    <a:pt x="889556" y="1245077"/>
                  </a:lnTo>
                  <a:lnTo>
                    <a:pt x="917892" y="1232138"/>
                  </a:lnTo>
                  <a:lnTo>
                    <a:pt x="945514" y="1217851"/>
                  </a:lnTo>
                  <a:lnTo>
                    <a:pt x="972343" y="1202214"/>
                  </a:lnTo>
                  <a:lnTo>
                    <a:pt x="998299" y="1185386"/>
                  </a:lnTo>
                  <a:lnTo>
                    <a:pt x="1023382" y="1167289"/>
                  </a:lnTo>
                  <a:lnTo>
                    <a:pt x="1047591" y="1148080"/>
                  </a:lnTo>
                  <a:lnTo>
                    <a:pt x="1070768" y="1127681"/>
                  </a:lnTo>
                  <a:lnTo>
                    <a:pt x="1093073" y="1106250"/>
                  </a:lnTo>
                  <a:lnTo>
                    <a:pt x="1114266" y="1083707"/>
                  </a:lnTo>
                  <a:lnTo>
                    <a:pt x="1134348" y="1060212"/>
                  </a:lnTo>
                  <a:lnTo>
                    <a:pt x="1153398" y="1035765"/>
                  </a:lnTo>
                  <a:lnTo>
                    <a:pt x="1171178" y="1010365"/>
                  </a:lnTo>
                  <a:lnTo>
                    <a:pt x="1187847" y="984012"/>
                  </a:lnTo>
                  <a:lnTo>
                    <a:pt x="1203245" y="956946"/>
                  </a:lnTo>
                  <a:lnTo>
                    <a:pt x="1217453" y="929005"/>
                  </a:lnTo>
                  <a:lnTo>
                    <a:pt x="1230233" y="900271"/>
                  </a:lnTo>
                  <a:lnTo>
                    <a:pt x="1241663" y="870823"/>
                  </a:lnTo>
                  <a:lnTo>
                    <a:pt x="1251743" y="840740"/>
                  </a:lnTo>
                  <a:lnTo>
                    <a:pt x="1260395" y="810022"/>
                  </a:lnTo>
                  <a:lnTo>
                    <a:pt x="1267539" y="778670"/>
                  </a:lnTo>
                  <a:lnTo>
                    <a:pt x="1273175" y="746760"/>
                  </a:lnTo>
                  <a:lnTo>
                    <a:pt x="1277223" y="714296"/>
                  </a:lnTo>
                  <a:lnTo>
                    <a:pt x="1279683" y="681355"/>
                  </a:lnTo>
                  <a:lnTo>
                    <a:pt x="1280557" y="648017"/>
                  </a:lnTo>
                  <a:lnTo>
                    <a:pt x="1279763" y="614680"/>
                  </a:lnTo>
                  <a:lnTo>
                    <a:pt x="1277223" y="581740"/>
                  </a:lnTo>
                  <a:lnTo>
                    <a:pt x="1273175" y="549355"/>
                  </a:lnTo>
                  <a:lnTo>
                    <a:pt x="1267539" y="517446"/>
                  </a:lnTo>
                  <a:lnTo>
                    <a:pt x="1260395" y="486092"/>
                  </a:lnTo>
                  <a:lnTo>
                    <a:pt x="1251743" y="455375"/>
                  </a:lnTo>
                  <a:lnTo>
                    <a:pt x="1241742" y="425212"/>
                  </a:lnTo>
                  <a:lnTo>
                    <a:pt x="1230233" y="395844"/>
                  </a:lnTo>
                  <a:lnTo>
                    <a:pt x="1217453" y="367110"/>
                  </a:lnTo>
                  <a:lnTo>
                    <a:pt x="1203325" y="339169"/>
                  </a:lnTo>
                  <a:lnTo>
                    <a:pt x="1187847" y="312023"/>
                  </a:lnTo>
                  <a:lnTo>
                    <a:pt x="1171257" y="285751"/>
                  </a:lnTo>
                  <a:lnTo>
                    <a:pt x="1153398" y="260351"/>
                  </a:lnTo>
                  <a:lnTo>
                    <a:pt x="1134348" y="235823"/>
                  </a:lnTo>
                  <a:lnTo>
                    <a:pt x="1114266" y="212328"/>
                  </a:lnTo>
                  <a:lnTo>
                    <a:pt x="1093073" y="189865"/>
                  </a:lnTo>
                  <a:lnTo>
                    <a:pt x="1070768" y="168355"/>
                  </a:lnTo>
                  <a:lnTo>
                    <a:pt x="1047591" y="148035"/>
                  </a:lnTo>
                  <a:lnTo>
                    <a:pt x="1023382" y="128746"/>
                  </a:lnTo>
                  <a:lnTo>
                    <a:pt x="998299" y="110728"/>
                  </a:lnTo>
                  <a:lnTo>
                    <a:pt x="972343" y="93821"/>
                  </a:lnTo>
                  <a:lnTo>
                    <a:pt x="945514" y="78263"/>
                  </a:lnTo>
                  <a:lnTo>
                    <a:pt x="917892" y="63897"/>
                  </a:lnTo>
                  <a:lnTo>
                    <a:pt x="889556" y="50958"/>
                  </a:lnTo>
                  <a:lnTo>
                    <a:pt x="860425" y="39291"/>
                  </a:lnTo>
                  <a:lnTo>
                    <a:pt x="830738" y="29131"/>
                  </a:lnTo>
                  <a:lnTo>
                    <a:pt x="800338" y="20400"/>
                  </a:lnTo>
                  <a:lnTo>
                    <a:pt x="769302" y="13176"/>
                  </a:lnTo>
                  <a:lnTo>
                    <a:pt x="737791" y="7461"/>
                  </a:lnTo>
                  <a:lnTo>
                    <a:pt x="705723" y="3333"/>
                  </a:lnTo>
                  <a:lnTo>
                    <a:pt x="673258" y="873"/>
                  </a:lnTo>
                  <a:lnTo>
                    <a:pt x="640318" y="0"/>
                  </a:lnTo>
                  <a:close/>
                </a:path>
              </a:pathLst>
            </a:custGeom>
            <a:solidFill>
              <a:srgbClr val="0096AF"/>
            </a:solidFill>
          </p:spPr>
          <p:txBody>
            <a:bodyPr vert="horz" lIns="91440" tIns="45720" rIns="91440" bIns="45720" anchor="t"/>
            <a:lstStyle/>
            <a:p>
              <a:endParaRPr lang="en-US"/>
            </a:p>
          </p:txBody>
        </p:sp>
        <p:sp>
          <p:nvSpPr>
            <p:cNvPr id="27" name="Shape 6"/>
            <p:cNvSpPr txBox="1"/>
            <p:nvPr/>
          </p:nvSpPr>
          <p:spPr>
            <a:xfrm>
              <a:off x="684408" y="0"/>
              <a:ext cx="871210" cy="2254001"/>
            </a:xfrm>
            <a:prstGeom prst="rect">
              <a:avLst/>
            </a:prstGeom>
            <a:noFill/>
          </p:spPr>
          <p:txBody>
            <a:bodyPr vert="horz" lIns="0" tIns="0" rIns="0" bIns="0" anchor="t">
              <a:spAutoFit/>
            </a:bodyPr>
            <a:lstStyle/>
            <a:p>
              <a:pPr>
                <a:lnSpc>
                  <a:spcPts val="17745"/>
                </a:lnSpc>
                <a:spcAft>
                  <a:spcPts val="0"/>
                </a:spcAft>
              </a:pPr>
              <a:r>
                <a:rPr lang="en-US" sz="12000" b="1" spc="10" dirty="0">
                  <a:solidFill>
                    <a:srgbClr val="FFFFFF"/>
                  </a:solidFill>
                  <a:effectLst/>
                  <a:latin typeface="FHEGW+UTMAptima"/>
                  <a:ea typeface="FHEGW+UTMAptima"/>
                </a:rPr>
                <a:t>8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0" y="-7143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1892125" y="2238566"/>
            <a:ext cx="8546186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4800" b="0" i="0" u="none" strike="noStrike" cap="none" normalizeH="0" baseline="0" dirty="0">
              <a:ln>
                <a:noFill/>
              </a:ln>
              <a:solidFill>
                <a:srgbClr val="4F2549"/>
              </a:solidFill>
              <a:effectLst/>
              <a:latin typeface="Arial" panose="020B0604020202020204" pitchFamily="34" charset="0"/>
              <a:ea typeface="VBCUH+SVNInternation"/>
              <a:cs typeface="VBCUH+SVNInternation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VBCUH+SVNInternation"/>
                <a:cs typeface="Times New Roman" panose="02020603050405020304" pitchFamily="18" charset="0"/>
              </a:rPr>
              <a:t>GIÁO DỤC ĐỊA PHƯƠNG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solidFill>
                  <a:srgbClr val="2A3D91"/>
                </a:solidFill>
                <a:effectLst/>
                <a:latin typeface="Times New Roman" panose="02020603050405020304" pitchFamily="18" charset="0"/>
                <a:ea typeface="VBCUH+SVNInternation"/>
                <a:cs typeface="Times New Roman" panose="02020603050405020304" pitchFamily="18" charset="0"/>
              </a:rPr>
              <a:t>TỈNH QUẢNG NINH</a:t>
            </a: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760188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08497" y="92952"/>
            <a:ext cx="6209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HÌNH THÀNH KIẾN THỨC:</a:t>
            </a:r>
            <a:r>
              <a:rPr lang="pt-BR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552993" y="630654"/>
            <a:ext cx="11112138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85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thiệu</a:t>
            </a:r>
            <a:r>
              <a:rPr lang="en-US" sz="3200" b="1" spc="5" dirty="0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các</a:t>
            </a:r>
            <a:r>
              <a:rPr lang="en-US" sz="3200" b="1" spc="5" dirty="0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di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quốc</a:t>
            </a:r>
            <a:r>
              <a:rPr lang="en-US" sz="3200" b="1" spc="5" dirty="0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gia</a:t>
            </a:r>
            <a:r>
              <a:rPr lang="en-US" sz="3200" b="1" spc="5" dirty="0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biệt</a:t>
            </a:r>
            <a:r>
              <a:rPr lang="en-US" sz="3200" b="1" spc="5" dirty="0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của</a:t>
            </a:r>
            <a:r>
              <a:rPr lang="en-US" sz="3200" b="1" spc="5" dirty="0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tỉnh</a:t>
            </a:r>
            <a:r>
              <a:rPr lang="en-US" sz="3200" b="1" spc="5" dirty="0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Quảng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Ninh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2993" y="1249926"/>
            <a:ext cx="7101303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Bef>
                <a:spcPts val="85"/>
              </a:spcBef>
              <a:spcAft>
                <a:spcPts val="0"/>
              </a:spcAft>
            </a:pPr>
            <a:r>
              <a:rPr lang="en-US" sz="3200" b="1" i="1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1.1.</a:t>
            </a:r>
            <a:r>
              <a:rPr lang="en-US" sz="3200" b="1" i="1" spc="5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Danh</a:t>
            </a:r>
            <a:r>
              <a:rPr lang="en-US" sz="3200" b="1" i="1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 lam</a:t>
            </a:r>
            <a:r>
              <a:rPr lang="en-US" sz="3200" b="1" i="1" spc="5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thắng</a:t>
            </a:r>
            <a:r>
              <a:rPr lang="en-US" sz="3200" b="1" i="1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cảnh</a:t>
            </a:r>
            <a:r>
              <a:rPr lang="en-US" sz="3200" b="1" i="1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vịnh</a:t>
            </a:r>
            <a:r>
              <a:rPr lang="en-US" sz="3200" b="1" i="1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Hạ</a:t>
            </a:r>
            <a:r>
              <a:rPr lang="en-US" sz="3200" b="1" i="1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 Long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428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47" y="0"/>
            <a:ext cx="10737668" cy="552559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52994" y="5303151"/>
            <a:ext cx="11743508" cy="1554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20345">
              <a:lnSpc>
                <a:spcPct val="99000"/>
              </a:lnSpc>
              <a:spcAft>
                <a:spcPts val="0"/>
              </a:spcAft>
            </a:pP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N1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?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Đọc</a:t>
            </a:r>
            <a:r>
              <a:rPr lang="en-US" sz="3200" i="1" spc="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thông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tin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và</a:t>
            </a:r>
            <a:r>
              <a:rPr lang="en-US" sz="3200" i="1" spc="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quan</a:t>
            </a:r>
            <a:r>
              <a:rPr lang="en-US" sz="3200" i="1" spc="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sát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hình</a:t>
            </a:r>
            <a:r>
              <a:rPr lang="en-US" sz="3200" i="1" spc="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5.3,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em</a:t>
            </a:r>
            <a:r>
              <a:rPr lang="en-US" sz="3200" i="1" spc="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hãy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xác</a:t>
            </a:r>
            <a:r>
              <a:rPr lang="en-US" sz="3200" i="1" spc="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định</a:t>
            </a:r>
            <a:r>
              <a:rPr lang="en-US" sz="3200" i="1" spc="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vị</a:t>
            </a:r>
            <a:r>
              <a:rPr lang="en-US" sz="3200" i="1" spc="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trí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Di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sản</a:t>
            </a:r>
            <a:r>
              <a:rPr lang="en-US" sz="3200" i="1" spc="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thiên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nhiên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thế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giới</a:t>
            </a:r>
            <a:r>
              <a:rPr lang="en-US" sz="3200" i="1" spc="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thuộc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vịnh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Hạ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Long?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Giới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thiệu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những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nét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nổi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bật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về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Vịnh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Hạ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Long?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107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893" y="495128"/>
            <a:ext cx="11077302" cy="4834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- </a:t>
            </a:r>
            <a:r>
              <a:rPr lang="en-US" sz="3200" i="1" spc="-20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Vị</a:t>
            </a:r>
            <a:r>
              <a:rPr lang="en-US" sz="3200" i="1" spc="-25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</a:t>
            </a:r>
            <a:r>
              <a:rPr lang="en-US" sz="3200" i="1" spc="-80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spc="-20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ạ</a:t>
            </a:r>
            <a:r>
              <a:rPr lang="en-US" sz="3200" i="1" spc="-80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spc="-25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L</a:t>
            </a:r>
            <a:r>
              <a:rPr lang="en-US" sz="3200" i="1" spc="-20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on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g</a:t>
            </a:r>
            <a:r>
              <a:rPr lang="en-US" sz="3200" i="1" spc="-80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spc="-25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ó</a:t>
            </a:r>
            <a:r>
              <a:rPr lang="en-US" sz="3200" i="1" spc="-80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spc="-20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d</a:t>
            </a:r>
            <a:r>
              <a:rPr lang="en-US" sz="3200" i="1" spc="-25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i</a:t>
            </a:r>
            <a:r>
              <a:rPr lang="en-US" sz="3200" i="1" spc="-20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ệ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</a:t>
            </a:r>
            <a:r>
              <a:rPr lang="en-US" sz="3200" i="1" spc="-80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spc="-20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</a:t>
            </a:r>
            <a:r>
              <a:rPr lang="en-US" sz="3200" i="1" spc="-25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í</a:t>
            </a:r>
            <a:r>
              <a:rPr lang="en-US" sz="3200" i="1" spc="-20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</a:t>
            </a:r>
            <a:r>
              <a:rPr lang="en-US" sz="3200" i="1" spc="-80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spc="-25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4</a:t>
            </a:r>
            <a:r>
              <a:rPr lang="en-US" sz="3200" i="1" spc="-20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3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4</a:t>
            </a:r>
            <a:r>
              <a:rPr lang="en-US" sz="3200" i="1" spc="-80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spc="-20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0</a:t>
            </a:r>
            <a:r>
              <a:rPr lang="en-US" sz="3200" i="1" spc="-25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0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0</a:t>
            </a:r>
            <a:r>
              <a:rPr lang="en-US" sz="3200" i="1" spc="-80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spc="-25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m</a:t>
            </a:r>
            <a:r>
              <a:rPr lang="en-US" sz="3200" i="1" spc="-15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2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là</a:t>
            </a:r>
            <a:r>
              <a:rPr lang="en-US" sz="3200" i="1" spc="110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vùng</a:t>
            </a:r>
            <a:r>
              <a:rPr lang="en-US" sz="3200" i="1" spc="110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biển</a:t>
            </a:r>
            <a:r>
              <a:rPr lang="en-US" sz="3200" i="1" spc="110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đảo</a:t>
            </a:r>
            <a:r>
              <a:rPr lang="en-US" sz="3200" i="1" spc="110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spc="5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ở</a:t>
            </a:r>
            <a:r>
              <a:rPr lang="en-US" sz="3200" i="1" spc="110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phía</a:t>
            </a:r>
            <a:r>
              <a:rPr lang="en-US" sz="3200" i="1" spc="110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Đông</a:t>
            </a:r>
            <a:r>
              <a:rPr lang="en-US" sz="3200" i="1" spc="105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Bắc</a:t>
            </a:r>
            <a:r>
              <a:rPr lang="en-US" sz="3200" i="1" spc="110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spc="-40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iệt</a:t>
            </a:r>
            <a:r>
              <a:rPr lang="en-US" sz="3200" i="1" spc="180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Nam,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qua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Long,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Cẩm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-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Nơi</a:t>
            </a:r>
            <a:r>
              <a:rPr lang="en-US" sz="3200" i="1" spc="30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đây</a:t>
            </a:r>
            <a:r>
              <a:rPr lang="en-US" sz="3200" i="1" spc="35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tập</a:t>
            </a:r>
            <a:r>
              <a:rPr lang="en-US" sz="3200" i="1" spc="35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</a:t>
            </a:r>
            <a:r>
              <a:rPr lang="en-US" sz="3200" i="1" spc="20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r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ung</a:t>
            </a:r>
            <a:r>
              <a:rPr lang="en-US" sz="3200" i="1" spc="35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nhiều</a:t>
            </a:r>
            <a:r>
              <a:rPr lang="en-US" sz="3200" i="1" spc="35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đảo</a:t>
            </a:r>
            <a:r>
              <a:rPr lang="en-US" sz="3200" i="1" spc="35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đá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,</a:t>
            </a:r>
            <a:r>
              <a:rPr lang="en-US" sz="3200" i="1" spc="30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hang,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động</a:t>
            </a:r>
            <a:r>
              <a:rPr lang="en-US" sz="3200" i="1" spc="-35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và</a:t>
            </a:r>
            <a:r>
              <a:rPr lang="en-US" sz="3200" i="1" spc="-45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bãi</a:t>
            </a:r>
            <a:r>
              <a:rPr lang="en-US" sz="3200" i="1" spc="-40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tắm</a:t>
            </a:r>
            <a:r>
              <a:rPr lang="en-US" sz="3200" i="1" spc="-40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đẹp</a:t>
            </a:r>
            <a:r>
              <a:rPr lang="en-US" sz="3200" i="1" spc="-40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nổi</a:t>
            </a:r>
            <a:r>
              <a:rPr lang="en-US" sz="3200" i="1" spc="-40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tiếng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,</a:t>
            </a:r>
            <a:r>
              <a:rPr lang="en-US" sz="3200" i="1" spc="-40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đồng</a:t>
            </a:r>
            <a:r>
              <a:rPr lang="en-US" sz="3200" i="1" spc="-40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thời</a:t>
            </a:r>
            <a:r>
              <a:rPr lang="en-US" sz="3200" i="1" spc="-40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chứa</a:t>
            </a:r>
            <a:r>
              <a:rPr lang="en-US" sz="3200" i="1" spc="-40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đựng</a:t>
            </a:r>
            <a:r>
              <a:rPr lang="en-US" sz="3200" i="1" spc="-40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những</a:t>
            </a:r>
            <a:r>
              <a:rPr lang="en-US" sz="3200" i="1" spc="-40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dấu</a:t>
            </a:r>
            <a:r>
              <a:rPr lang="en-US" sz="3200" i="1" spc="-40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tích</a:t>
            </a:r>
            <a:r>
              <a:rPr lang="en-US" sz="3200" i="1" spc="-40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quan</a:t>
            </a:r>
            <a:r>
              <a:rPr lang="en-US" sz="3200" i="1" spc="-40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trọng</a:t>
            </a:r>
            <a:r>
              <a:rPr lang="en-US" sz="3200" i="1" spc="-40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trong</a:t>
            </a:r>
            <a:r>
              <a:rPr lang="en-US" sz="3200" i="1" spc="-40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quá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trình</a:t>
            </a:r>
            <a:r>
              <a:rPr lang="en-US" sz="3200" i="1" spc="20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hình</a:t>
            </a:r>
            <a:r>
              <a:rPr lang="en-US" sz="3200" i="1" spc="25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thành</a:t>
            </a:r>
            <a:r>
              <a:rPr lang="en-US" sz="3200" i="1" spc="25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và</a:t>
            </a:r>
            <a:r>
              <a:rPr lang="en-US" sz="3200" i="1" spc="25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phát</a:t>
            </a:r>
            <a:r>
              <a:rPr lang="en-US" sz="3200" i="1" spc="25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triển</a:t>
            </a:r>
            <a:r>
              <a:rPr lang="en-US" sz="3200" i="1" spc="25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lịch</a:t>
            </a:r>
            <a:r>
              <a:rPr lang="en-US" sz="3200" i="1" spc="25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sử</a:t>
            </a:r>
            <a:r>
              <a:rPr lang="en-US" sz="3200" i="1" spc="25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trái</a:t>
            </a:r>
            <a:r>
              <a:rPr lang="en-US" sz="3200" i="1" spc="25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đất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.</a:t>
            </a:r>
            <a:r>
              <a:rPr lang="en-US" sz="3200" i="1" spc="25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Vịnh</a:t>
            </a:r>
            <a:r>
              <a:rPr lang="en-US" sz="3200" i="1" spc="25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Hạ</a:t>
            </a:r>
            <a:r>
              <a:rPr lang="en-US" sz="3200" i="1" spc="25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Long</a:t>
            </a:r>
            <a:r>
              <a:rPr lang="en-US" sz="3200" i="1" spc="25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là</a:t>
            </a:r>
            <a:r>
              <a:rPr lang="en-US" sz="3200" i="1" spc="25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cái</a:t>
            </a:r>
            <a:r>
              <a:rPr lang="en-US" sz="3200" i="1" spc="25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nôi</a:t>
            </a:r>
            <a:r>
              <a:rPr lang="en-US" sz="3200" i="1" spc="25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cư</a:t>
            </a:r>
            <a:r>
              <a:rPr lang="en-US" sz="3200" i="1" spc="25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trú</a:t>
            </a:r>
            <a:r>
              <a:rPr lang="en-US" sz="3200" i="1" spc="25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của</a:t>
            </a:r>
            <a:r>
              <a:rPr lang="en-US" sz="3200" i="1" spc="25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spc="-40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iệt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cổ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808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 chỉ khảo cổ và chứng tích lịch sử văn hóa trên khu vực vịnh Hạ Long 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" y="151311"/>
            <a:ext cx="4076700" cy="300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Di chỉ khảo cổ và chứng tích lịch sử văn hóa trên khu vực vịnh Hạ Long 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361" y="151311"/>
            <a:ext cx="4068126" cy="300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Di chỉ khảo cổ và chứng tích lịch sử văn hóa trên khu vực vịnh Hạ Long 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537" y="151311"/>
            <a:ext cx="3438525" cy="3885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Di chỉ khảo cổ và chứng tích lịch sử văn hóa trên khu vực vịnh Hạ Long 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" y="3279223"/>
            <a:ext cx="4095750" cy="2966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Di chỉ khảo cổ và chứng tích lịch sử văn hóa trên khu vực vịnh Hạ Long 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161" y="3279224"/>
            <a:ext cx="4200525" cy="296652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8887741" y="4036927"/>
            <a:ext cx="30423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Nhụ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Bèo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Long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Long,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Cẩm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731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8754" y="539215"/>
            <a:ext cx="10393680" cy="2727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Vịnh</a:t>
            </a:r>
            <a:r>
              <a:rPr lang="en-US" sz="3200" spc="-3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Hạ</a:t>
            </a:r>
            <a:r>
              <a:rPr lang="en-US" sz="3200" spc="-4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Long</a:t>
            </a:r>
            <a:r>
              <a:rPr lang="en-US" sz="3200" spc="-4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là</a:t>
            </a:r>
            <a:r>
              <a:rPr lang="en-US" sz="3200" spc="-4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khu</a:t>
            </a:r>
            <a:r>
              <a:rPr lang="en-US" sz="3200" spc="-3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vực</a:t>
            </a:r>
            <a:r>
              <a:rPr lang="en-US" sz="3200" spc="-4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được</a:t>
            </a:r>
            <a:r>
              <a:rPr lang="en-US" sz="3200" spc="-3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UNE</a:t>
            </a:r>
            <a:r>
              <a:rPr lang="en-US" sz="3200" spc="1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S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CO</a:t>
            </a:r>
            <a:r>
              <a:rPr lang="en-US" sz="3200" spc="-3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công</a:t>
            </a:r>
            <a:r>
              <a:rPr lang="en-US" sz="3200" spc="5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Di</a:t>
            </a:r>
            <a:r>
              <a:rPr lang="en-US" sz="3200" spc="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nhiên</a:t>
            </a:r>
            <a:r>
              <a:rPr lang="en-US" sz="3200" spc="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thế</a:t>
            </a:r>
            <a:r>
              <a:rPr lang="en-US" sz="3200" spc="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1994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2000.</a:t>
            </a:r>
          </a:p>
          <a:p>
            <a:pPr>
              <a:lnSpc>
                <a:spcPct val="107000"/>
              </a:lnSpc>
            </a:pP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12 - 8 - 2009,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1272/QĐ-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TTg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807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4982" y="82456"/>
            <a:ext cx="7939289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b="1" i="1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1.2.</a:t>
            </a:r>
            <a:r>
              <a:rPr lang="en-US" sz="3200" b="1" i="1" spc="5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Khu</a:t>
            </a:r>
            <a:r>
              <a:rPr lang="en-US" sz="3200" b="1" i="1" spc="5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di </a:t>
            </a:r>
            <a:r>
              <a:rPr lang="en-US" sz="32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tích</a:t>
            </a:r>
            <a:r>
              <a:rPr lang="en-US" sz="3200" b="1" i="1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lịch</a:t>
            </a:r>
            <a:r>
              <a:rPr lang="en-US" sz="3200" b="1" i="1" spc="5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sử</a:t>
            </a:r>
            <a:r>
              <a:rPr lang="en-US" sz="3200" b="1" i="1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danh</a:t>
            </a:r>
            <a:r>
              <a:rPr lang="en-US" sz="3200" b="1" i="1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thắng</a:t>
            </a:r>
            <a:r>
              <a:rPr lang="en-US" sz="3200" b="1" i="1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Yên</a:t>
            </a:r>
            <a:r>
              <a:rPr lang="en-US" sz="3200" b="1" i="1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Tử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794" y="666207"/>
            <a:ext cx="8138160" cy="585216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34982" y="666206"/>
            <a:ext cx="3770812" cy="6090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30505" algn="just">
              <a:lnSpc>
                <a:spcPct val="102000"/>
              </a:lnSpc>
              <a:spcAft>
                <a:spcPts val="0"/>
              </a:spcAft>
            </a:pP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N2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Đọc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thông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tin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quan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sát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5.4,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em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hãy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thuyết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trình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trước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lớp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về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đường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đến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các</a:t>
            </a:r>
            <a:r>
              <a:rPr lang="en-US" sz="3200" i="1" spc="4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điểm</a:t>
            </a:r>
            <a:r>
              <a:rPr lang="en-US" sz="3200" i="1" spc="4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di</a:t>
            </a:r>
            <a:r>
              <a:rPr lang="en-US" sz="3200" i="1" spc="4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tích</a:t>
            </a:r>
            <a:r>
              <a:rPr lang="en-US" sz="3200" i="1" spc="4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trong</a:t>
            </a:r>
            <a:r>
              <a:rPr lang="en-US" sz="3200" i="1" spc="4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Khu</a:t>
            </a:r>
            <a:r>
              <a:rPr lang="en-US" sz="3200" i="1" spc="4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di</a:t>
            </a:r>
            <a:r>
              <a:rPr lang="en-US" sz="3200" i="1" spc="4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tích</a:t>
            </a:r>
            <a:r>
              <a:rPr lang="en-US" sz="3200" i="1" spc="4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và</a:t>
            </a:r>
            <a:r>
              <a:rPr lang="en-US" sz="3200" i="1" spc="4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danh</a:t>
            </a:r>
            <a:r>
              <a:rPr lang="en-US" sz="3200" i="1" spc="4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thắng</a:t>
            </a:r>
            <a:r>
              <a:rPr lang="en-US" sz="3200" i="1" spc="4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Yên</a:t>
            </a:r>
            <a:r>
              <a:rPr lang="en-US" sz="3200" i="1" spc="4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Tử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.</a:t>
            </a:r>
            <a:r>
              <a:rPr lang="en-US" sz="3200" i="1" spc="4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spc="-15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rong</a:t>
            </a:r>
            <a:r>
              <a:rPr lang="en-US" sz="3200" i="1" spc="4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các</a:t>
            </a:r>
            <a:r>
              <a:rPr lang="en-US" sz="3200" i="1" spc="4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điểm</a:t>
            </a:r>
            <a:r>
              <a:rPr lang="en-US" sz="3200" i="1" spc="4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di</a:t>
            </a:r>
            <a:r>
              <a:rPr lang="en-US" sz="3200" i="1" spc="4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tích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đó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em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ấn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tượng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nhất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với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địa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điểm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nào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?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Vì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sao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198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2809" y="408177"/>
            <a:ext cx="11007636" cy="2727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Ngày</a:t>
            </a:r>
            <a:r>
              <a:rPr lang="en-US" sz="3200" spc="-3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27</a:t>
            </a:r>
            <a:r>
              <a:rPr lang="en-US" sz="3200" spc="-3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-</a:t>
            </a:r>
            <a:r>
              <a:rPr lang="en-US" sz="3200" spc="3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9</a:t>
            </a:r>
            <a:r>
              <a:rPr lang="en-US" sz="3200" spc="-3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-</a:t>
            </a:r>
            <a:r>
              <a:rPr lang="en-US" sz="3200" spc="3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2012,</a:t>
            </a:r>
            <a:r>
              <a:rPr lang="en-US" sz="3200" spc="-3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Thủ</a:t>
            </a:r>
            <a:r>
              <a:rPr lang="en-US" sz="3200" spc="-3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tướng</a:t>
            </a:r>
            <a:r>
              <a:rPr lang="en-US" sz="3200" spc="-3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Chính</a:t>
            </a:r>
            <a:r>
              <a:rPr lang="en-US" sz="3200" spc="-3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phủ</a:t>
            </a:r>
            <a:r>
              <a:rPr lang="en-US" sz="3200" spc="-3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đã</a:t>
            </a:r>
            <a:r>
              <a:rPr lang="en-US" sz="3200" spc="-3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quyết</a:t>
            </a:r>
            <a:r>
              <a:rPr lang="en-US" sz="3200" spc="-3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định</a:t>
            </a:r>
            <a:r>
              <a:rPr lang="en-US" sz="3200" spc="-3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xếp</a:t>
            </a:r>
            <a:r>
              <a:rPr lang="en-US" sz="3200" spc="-3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hạng</a:t>
            </a:r>
            <a:r>
              <a:rPr lang="en-US" sz="3200" spc="-3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Khu</a:t>
            </a:r>
            <a:r>
              <a:rPr lang="en-US" sz="3200" spc="-3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di</a:t>
            </a:r>
            <a:r>
              <a:rPr lang="en-US" sz="3200" spc="-3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tích</a:t>
            </a:r>
            <a:r>
              <a:rPr lang="en-US" sz="3200" spc="-3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lịch</a:t>
            </a:r>
            <a:r>
              <a:rPr lang="en-US" sz="3200" spc="-3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sử</a:t>
            </a:r>
            <a:r>
              <a:rPr lang="en-US" sz="3200" spc="-3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danh</a:t>
            </a:r>
            <a:r>
              <a:rPr lang="en-US" sz="3200" spc="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thắng</a:t>
            </a:r>
            <a:r>
              <a:rPr lang="en-US" sz="3200" spc="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Yên</a:t>
            </a:r>
            <a:r>
              <a:rPr lang="en-US" sz="3200" spc="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Tử</a:t>
            </a:r>
            <a:r>
              <a:rPr lang="en-US" sz="3200" spc="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di</a:t>
            </a:r>
            <a:r>
              <a:rPr lang="en-US" sz="3200" spc="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quốc</a:t>
            </a:r>
            <a:r>
              <a:rPr lang="en-US" sz="3200" spc="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đặc</a:t>
            </a:r>
            <a:r>
              <a:rPr lang="en-US" sz="3200" spc="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.</a:t>
            </a:r>
            <a:r>
              <a:rPr lang="en-US" sz="3200" spc="3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spc="35" dirty="0">
                <a:solidFill>
                  <a:srgbClr val="0070C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Hiện</a:t>
            </a:r>
            <a:r>
              <a:rPr lang="en-US" sz="3200" spc="30" dirty="0">
                <a:solidFill>
                  <a:srgbClr val="0070C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nay</a:t>
            </a:r>
            <a:r>
              <a:rPr lang="en-US" sz="3200" spc="30" dirty="0">
                <a:solidFill>
                  <a:srgbClr val="0070C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Khu</a:t>
            </a:r>
            <a:r>
              <a:rPr lang="en-US" sz="3200" spc="35" dirty="0">
                <a:solidFill>
                  <a:srgbClr val="0070C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di</a:t>
            </a:r>
            <a:r>
              <a:rPr lang="en-US" sz="3200" spc="35" dirty="0">
                <a:solidFill>
                  <a:srgbClr val="0070C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tích</a:t>
            </a:r>
            <a:r>
              <a:rPr lang="en-US" sz="3200" spc="35" dirty="0">
                <a:solidFill>
                  <a:srgbClr val="0070C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lịch</a:t>
            </a:r>
            <a:r>
              <a:rPr lang="en-US" sz="3200" spc="35" dirty="0">
                <a:solidFill>
                  <a:srgbClr val="0070C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sử</a:t>
            </a:r>
            <a:r>
              <a:rPr lang="en-US" sz="3200" spc="35" dirty="0">
                <a:solidFill>
                  <a:srgbClr val="0070C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-</a:t>
            </a:r>
            <a:r>
              <a:rPr lang="en-US" sz="3200" spc="75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danh</a:t>
            </a:r>
            <a:r>
              <a:rPr lang="en-US" sz="3200" spc="30" dirty="0">
                <a:solidFill>
                  <a:srgbClr val="0070C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thắng</a:t>
            </a:r>
            <a:r>
              <a:rPr lang="en-US" sz="3200" spc="30" dirty="0">
                <a:solidFill>
                  <a:srgbClr val="0070C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Yên</a:t>
            </a:r>
            <a:r>
              <a:rPr lang="en-US" sz="3200" spc="30" dirty="0">
                <a:solidFill>
                  <a:srgbClr val="0070C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Tử</a:t>
            </a:r>
            <a:r>
              <a:rPr lang="en-US" sz="3200" spc="35" dirty="0">
                <a:solidFill>
                  <a:srgbClr val="0070C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đang</a:t>
            </a:r>
            <a:r>
              <a:rPr lang="en-US" sz="3200" spc="30" dirty="0">
                <a:solidFill>
                  <a:srgbClr val="0070C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được</a:t>
            </a:r>
            <a:r>
              <a:rPr lang="en-US" sz="3200" spc="35" dirty="0">
                <a:solidFill>
                  <a:srgbClr val="0070C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lập</a:t>
            </a:r>
            <a:r>
              <a:rPr lang="en-US" sz="3200" spc="35" dirty="0">
                <a:solidFill>
                  <a:srgbClr val="0070C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hồ</a:t>
            </a:r>
            <a:r>
              <a:rPr lang="en-US" sz="3200" spc="35" dirty="0">
                <a:solidFill>
                  <a:srgbClr val="0070C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sơ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khoa</a:t>
            </a:r>
            <a:r>
              <a:rPr lang="en-US" sz="3200" spc="5" dirty="0">
                <a:solidFill>
                  <a:srgbClr val="0070C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học</a:t>
            </a:r>
            <a:r>
              <a:rPr lang="en-US" sz="3200" spc="5" dirty="0">
                <a:solidFill>
                  <a:srgbClr val="0070C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UNE</a:t>
            </a:r>
            <a:r>
              <a:rPr lang="en-US" sz="3200" spc="15" dirty="0">
                <a:solidFill>
                  <a:srgbClr val="0070C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S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CO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Di</a:t>
            </a:r>
            <a:r>
              <a:rPr lang="en-US" sz="3200" spc="5" dirty="0">
                <a:solidFill>
                  <a:srgbClr val="0070C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sản</a:t>
            </a:r>
            <a:r>
              <a:rPr lang="en-US" sz="3200" spc="5" dirty="0">
                <a:solidFill>
                  <a:srgbClr val="0070C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thế</a:t>
            </a:r>
            <a:r>
              <a:rPr lang="en-US" sz="3200" spc="5" dirty="0">
                <a:solidFill>
                  <a:srgbClr val="0070C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994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7134" y="204069"/>
            <a:ext cx="6074420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b="1" i="1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1.3.</a:t>
            </a:r>
            <a:r>
              <a:rPr lang="en-US" sz="3200" b="1" i="1" spc="5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Khu</a:t>
            </a:r>
            <a:r>
              <a:rPr lang="en-US" sz="3200" b="1" i="1" spc="5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di </a:t>
            </a:r>
            <a:r>
              <a:rPr lang="en-US" sz="32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tích</a:t>
            </a:r>
            <a:r>
              <a:rPr lang="en-US" sz="3200" b="1" i="1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lịch</a:t>
            </a:r>
            <a:r>
              <a:rPr lang="en-US" sz="3200" b="1" i="1" spc="5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sử</a:t>
            </a:r>
            <a:r>
              <a:rPr lang="en-US" sz="3200" b="1" i="1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Bạch</a:t>
            </a:r>
            <a:r>
              <a:rPr lang="en-US" sz="3200" b="1" i="1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Đằng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298" y="787819"/>
            <a:ext cx="8074026" cy="59395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84254" y="926435"/>
            <a:ext cx="3726044" cy="5373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67005" algn="just">
              <a:lnSpc>
                <a:spcPct val="108000"/>
              </a:lnSpc>
              <a:spcBef>
                <a:spcPts val="285"/>
              </a:spcBef>
              <a:spcAft>
                <a:spcPts val="0"/>
              </a:spcAft>
            </a:pP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N3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Đọc</a:t>
            </a:r>
            <a:r>
              <a:rPr lang="en-US" sz="3200" i="1" spc="5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thông</a:t>
            </a:r>
            <a:r>
              <a:rPr lang="en-US" sz="3200" i="1" spc="5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tin</a:t>
            </a:r>
            <a:r>
              <a:rPr lang="en-US" sz="3200" i="1" spc="5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và</a:t>
            </a:r>
            <a:r>
              <a:rPr lang="en-US" sz="3200" i="1" spc="5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dựa</a:t>
            </a:r>
            <a:r>
              <a:rPr lang="en-US" sz="3200" i="1" spc="4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vào</a:t>
            </a:r>
            <a:r>
              <a:rPr lang="en-US" sz="3200" i="1" spc="5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hình</a:t>
            </a:r>
            <a:r>
              <a:rPr lang="en-US" sz="3200" i="1" spc="4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5.5,</a:t>
            </a:r>
            <a:r>
              <a:rPr lang="en-US" sz="3200" i="1" spc="5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em</a:t>
            </a:r>
            <a:r>
              <a:rPr lang="en-US" sz="3200" i="1" spc="5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hãy</a:t>
            </a:r>
            <a:r>
              <a:rPr lang="en-US" sz="3200" i="1" spc="5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xác</a:t>
            </a:r>
            <a:r>
              <a:rPr lang="en-US" sz="3200" i="1" spc="4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định</a:t>
            </a:r>
            <a:r>
              <a:rPr lang="en-US" sz="3200" i="1" spc="5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vị</a:t>
            </a:r>
            <a:r>
              <a:rPr lang="en-US" sz="3200" i="1" spc="5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trí</a:t>
            </a:r>
            <a:r>
              <a:rPr lang="en-US" sz="3200" i="1" spc="4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các</a:t>
            </a:r>
            <a:r>
              <a:rPr lang="en-US" sz="3200" i="1" spc="4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điểm</a:t>
            </a:r>
            <a:r>
              <a:rPr lang="en-US" sz="3200" i="1" spc="5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di</a:t>
            </a:r>
            <a:r>
              <a:rPr lang="en-US" sz="3200" i="1" spc="5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tích</a:t>
            </a:r>
            <a:r>
              <a:rPr lang="en-US" sz="3200" i="1" spc="4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thuộc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Khu</a:t>
            </a:r>
            <a:r>
              <a:rPr lang="en-US" sz="3200" i="1" spc="9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di</a:t>
            </a:r>
            <a:r>
              <a:rPr lang="en-US" sz="3200" i="1" spc="9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tích</a:t>
            </a:r>
            <a:r>
              <a:rPr lang="en-US" sz="3200" i="1" spc="9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lịch</a:t>
            </a:r>
            <a:r>
              <a:rPr lang="en-US" sz="3200" i="1" spc="9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sử</a:t>
            </a:r>
            <a:r>
              <a:rPr lang="en-US" sz="3200" i="1" spc="9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Bạch</a:t>
            </a:r>
            <a:r>
              <a:rPr lang="en-US" sz="3200" i="1" spc="9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Đằng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?</a:t>
            </a:r>
            <a:r>
              <a:rPr lang="en-US" sz="3200" i="1" spc="9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Theo</a:t>
            </a:r>
            <a:r>
              <a:rPr lang="en-US" sz="3200" i="1" spc="9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em</a:t>
            </a:r>
            <a:r>
              <a:rPr lang="en-US" sz="3200" i="1" spc="9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bài</a:t>
            </a:r>
            <a:r>
              <a:rPr lang="en-US" sz="3200" i="1" spc="9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học</a:t>
            </a:r>
            <a:r>
              <a:rPr lang="en-US" sz="3200" i="1" spc="9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lịch</a:t>
            </a:r>
            <a:r>
              <a:rPr lang="en-US" sz="3200" i="1" spc="9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sử</a:t>
            </a:r>
            <a:r>
              <a:rPr lang="en-US" sz="3200" i="1" spc="9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mà</a:t>
            </a:r>
            <a:r>
              <a:rPr lang="en-US" sz="3200" i="1" spc="9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Khu</a:t>
            </a:r>
            <a:r>
              <a:rPr lang="en-US" sz="3200" i="1" spc="9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di</a:t>
            </a:r>
            <a:r>
              <a:rPr lang="en-US" sz="3200" i="1" spc="9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tích</a:t>
            </a:r>
            <a:r>
              <a:rPr lang="en-US" sz="3200" i="1" spc="9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lịch</a:t>
            </a:r>
            <a:r>
              <a:rPr lang="en-US" sz="3200" i="1" spc="9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sử</a:t>
            </a:r>
            <a:r>
              <a:rPr lang="en-US" sz="3200" i="1" spc="9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Bạch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Đằng</a:t>
            </a:r>
            <a:r>
              <a:rPr lang="en-US" sz="3200" i="1" spc="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lại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gì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94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9269" y="517429"/>
            <a:ext cx="10802981" cy="1155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65735" algn="just">
              <a:lnSpc>
                <a:spcPct val="108000"/>
              </a:lnSpc>
              <a:spcBef>
                <a:spcPts val="280"/>
              </a:spcBef>
              <a:spcAft>
                <a:spcPts val="0"/>
              </a:spcAft>
            </a:pP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Ngày</a:t>
            </a:r>
            <a:r>
              <a:rPr lang="en-US" sz="3200" spc="1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27</a:t>
            </a:r>
            <a:r>
              <a:rPr lang="en-US" sz="3200" spc="2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-</a:t>
            </a:r>
            <a:r>
              <a:rPr lang="en-US" sz="3200" spc="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9</a:t>
            </a:r>
            <a:r>
              <a:rPr lang="en-US" sz="3200" spc="2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-</a:t>
            </a:r>
            <a:r>
              <a:rPr lang="en-US" sz="3200" spc="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2012,</a:t>
            </a:r>
            <a:r>
              <a:rPr lang="en-US" sz="3200" spc="2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Thủ</a:t>
            </a:r>
            <a:r>
              <a:rPr lang="en-US" sz="3200" spc="2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tướng</a:t>
            </a:r>
            <a:r>
              <a:rPr lang="en-US" sz="3200" spc="2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Chính</a:t>
            </a:r>
            <a:r>
              <a:rPr lang="en-US" sz="3200" spc="2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phủ</a:t>
            </a:r>
            <a:r>
              <a:rPr lang="en-US" sz="3200" spc="2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đã</a:t>
            </a:r>
            <a:r>
              <a:rPr lang="en-US" sz="3200" spc="2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quyết</a:t>
            </a:r>
            <a:r>
              <a:rPr lang="en-US" sz="3200" spc="2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xếp</a:t>
            </a:r>
            <a:r>
              <a:rPr lang="en-US" sz="3200" spc="1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hạng</a:t>
            </a:r>
            <a:r>
              <a:rPr lang="en-US" sz="3200" spc="1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Kh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u</a:t>
            </a:r>
            <a:r>
              <a:rPr lang="en-US" sz="3200" spc="5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-2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d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i</a:t>
            </a:r>
            <a:r>
              <a:rPr lang="en-US" sz="3200" spc="5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-1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</a:t>
            </a:r>
            <a:r>
              <a:rPr lang="en-US" sz="3200" spc="-2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í</a:t>
            </a:r>
            <a:r>
              <a:rPr lang="en-US" sz="3200" spc="-2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</a:t>
            </a:r>
            <a:r>
              <a:rPr lang="en-US" sz="3200" spc="5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lịc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</a:t>
            </a:r>
            <a:r>
              <a:rPr lang="en-US" sz="3200" spc="5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s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ử</a:t>
            </a:r>
            <a:r>
              <a:rPr lang="en-US" sz="3200" spc="5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-1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B</a:t>
            </a:r>
            <a:r>
              <a:rPr lang="en-US" sz="3200" spc="-2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ạ</a:t>
            </a:r>
            <a:r>
              <a:rPr lang="en-US" sz="3200" spc="-2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</a:t>
            </a:r>
            <a:r>
              <a:rPr lang="en-US" sz="3200" spc="5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Đằn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g</a:t>
            </a:r>
            <a:r>
              <a:rPr lang="en-US" sz="3200" spc="5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l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à</a:t>
            </a:r>
            <a:r>
              <a:rPr lang="en-US" sz="3200" spc="5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-2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d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i</a:t>
            </a:r>
            <a:r>
              <a:rPr lang="en-US" sz="3200" spc="5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-1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</a:t>
            </a:r>
            <a:r>
              <a:rPr lang="en-US" sz="3200" spc="-2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í</a:t>
            </a:r>
            <a:r>
              <a:rPr lang="en-US" sz="3200" spc="-2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</a:t>
            </a:r>
            <a:r>
              <a:rPr lang="en-US" sz="3200" spc="5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-1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q</a:t>
            </a:r>
            <a:r>
              <a:rPr lang="en-US" sz="3200" spc="-2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u</a:t>
            </a:r>
            <a:r>
              <a:rPr lang="en-US" sz="3200" spc="-2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ố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</a:t>
            </a:r>
            <a:r>
              <a:rPr lang="en-US" sz="3200" spc="5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gi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a</a:t>
            </a:r>
            <a:r>
              <a:rPr lang="en-US" sz="3200" spc="5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đặ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</a:t>
            </a:r>
            <a:r>
              <a:rPr lang="en-US" sz="3200" spc="5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biệ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.</a:t>
            </a:r>
            <a:r>
              <a:rPr lang="en-US" sz="3200" spc="5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66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2693" y="191006"/>
            <a:ext cx="8329140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b="1" i="1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1.4.</a:t>
            </a:r>
            <a:r>
              <a:rPr lang="en-US" sz="3200" b="1" i="1" spc="5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Khu</a:t>
            </a:r>
            <a:r>
              <a:rPr lang="en-US" sz="3200" b="1" i="1" spc="5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di </a:t>
            </a:r>
            <a:r>
              <a:rPr lang="en-US" sz="32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tích</a:t>
            </a:r>
            <a:r>
              <a:rPr lang="en-US" sz="3200" b="1" i="1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lịch</a:t>
            </a:r>
            <a:r>
              <a:rPr lang="en-US" sz="3200" b="1" i="1" spc="5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sử</a:t>
            </a:r>
            <a:r>
              <a:rPr lang="en-US" sz="3200" b="1" i="1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nhà</a:t>
            </a:r>
            <a:r>
              <a:rPr lang="en-US" sz="3200" b="1" i="1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 </a:t>
            </a:r>
            <a:r>
              <a:rPr lang="en-US" sz="3200" b="1" i="1" spc="-25" dirty="0" err="1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T</a:t>
            </a:r>
            <a:r>
              <a:rPr lang="en-US" sz="32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rần</a:t>
            </a:r>
            <a:r>
              <a:rPr lang="en-US" sz="3200" b="1" i="1" spc="5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tại</a:t>
            </a:r>
            <a:r>
              <a:rPr lang="en-US" sz="3200" b="1" i="1" spc="5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Đông</a:t>
            </a:r>
            <a:r>
              <a:rPr lang="en-US" sz="3200" b="1" i="1" spc="5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 </a:t>
            </a:r>
            <a:r>
              <a:rPr lang="en-US" sz="3200" b="1" i="1" spc="-20" dirty="0" err="1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T</a:t>
            </a:r>
            <a:r>
              <a:rPr lang="en-US" sz="32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riều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097" y="774756"/>
            <a:ext cx="8543109" cy="6083244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26423" y="885619"/>
            <a:ext cx="3470366" cy="541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49555" algn="just">
              <a:lnSpc>
                <a:spcPct val="90000"/>
              </a:lnSpc>
              <a:spcAft>
                <a:spcPts val="0"/>
              </a:spcAft>
            </a:pP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N4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?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Dựa</a:t>
            </a:r>
            <a:r>
              <a:rPr lang="en-US" sz="3200" i="1" spc="-2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vào</a:t>
            </a:r>
            <a:r>
              <a:rPr lang="en-US" sz="3200" i="1" spc="-2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hình</a:t>
            </a:r>
            <a:r>
              <a:rPr lang="en-US" sz="3200" i="1" spc="-2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5.6,</a:t>
            </a:r>
            <a:r>
              <a:rPr lang="en-US" sz="3200" i="1" spc="-2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em</a:t>
            </a:r>
            <a:r>
              <a:rPr lang="en-US" sz="3200" i="1" spc="-2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hãy</a:t>
            </a:r>
            <a:r>
              <a:rPr lang="en-US" sz="3200" i="1" spc="-2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chỉ</a:t>
            </a:r>
            <a:r>
              <a:rPr lang="en-US" sz="3200" i="1" spc="-2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dẫn</a:t>
            </a:r>
            <a:r>
              <a:rPr lang="en-US" sz="3200" i="1" spc="-2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đường</a:t>
            </a:r>
            <a:r>
              <a:rPr lang="en-US" sz="3200" i="1" spc="-2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đi</a:t>
            </a:r>
            <a:r>
              <a:rPr lang="en-US" sz="3200" i="1" spc="-2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tới</a:t>
            </a:r>
            <a:r>
              <a:rPr lang="en-US" sz="3200" i="1" spc="-2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các</a:t>
            </a:r>
            <a:r>
              <a:rPr lang="en-US" sz="3200" i="1" spc="-2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địa</a:t>
            </a:r>
            <a:r>
              <a:rPr lang="en-US" sz="3200" i="1" spc="-2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điểm</a:t>
            </a:r>
            <a:r>
              <a:rPr lang="en-US" sz="3200" i="1" spc="-2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thuộc</a:t>
            </a:r>
            <a:r>
              <a:rPr lang="en-US" sz="3200" i="1" spc="-2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Khu</a:t>
            </a:r>
            <a:r>
              <a:rPr lang="en-US" sz="3200" i="1" spc="-2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di</a:t>
            </a:r>
            <a:r>
              <a:rPr lang="en-US" sz="3200" i="1" spc="-2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tích</a:t>
            </a:r>
            <a:r>
              <a:rPr lang="en-US" sz="3200" i="1" spc="-2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lịch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sử</a:t>
            </a:r>
            <a:r>
              <a:rPr lang="en-US" sz="3200" i="1" spc="-4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nhà</a:t>
            </a:r>
            <a:r>
              <a:rPr lang="en-US" sz="3200" i="1" spc="-4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spc="-20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rần</a:t>
            </a:r>
            <a:r>
              <a:rPr lang="en-US" sz="3200" i="1" spc="-4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tại</a:t>
            </a:r>
            <a:r>
              <a:rPr lang="en-US" sz="3200" i="1" spc="-4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Đông</a:t>
            </a:r>
            <a:r>
              <a:rPr lang="en-US" sz="3200" i="1" spc="-4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spc="-20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riều</a:t>
            </a:r>
            <a:r>
              <a:rPr lang="en-US" sz="3200" i="1" spc="-4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và</a:t>
            </a:r>
            <a:r>
              <a:rPr lang="en-US" sz="3200" i="1" spc="-4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chia</a:t>
            </a:r>
            <a:r>
              <a:rPr lang="en-US" sz="3200" i="1" spc="-4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sẻ</a:t>
            </a:r>
            <a:r>
              <a:rPr lang="en-US" sz="3200" i="1" spc="-4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thông</a:t>
            </a:r>
            <a:r>
              <a:rPr lang="en-US" sz="3200" i="1" spc="-4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tin</a:t>
            </a:r>
            <a:r>
              <a:rPr lang="en-US" sz="3200" i="1" spc="-4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em</a:t>
            </a:r>
            <a:r>
              <a:rPr lang="en-US" sz="3200" i="1" spc="-4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tìm</a:t>
            </a:r>
            <a:r>
              <a:rPr lang="en-US" sz="3200" i="1" spc="-4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hiểu</a:t>
            </a:r>
            <a:r>
              <a:rPr lang="en-US" sz="3200" i="1" spc="-4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được</a:t>
            </a:r>
            <a:r>
              <a:rPr lang="en-US" sz="3200" i="1" spc="-4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về</a:t>
            </a:r>
            <a:r>
              <a:rPr lang="en-US" sz="3200" i="1" spc="-4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di</a:t>
            </a:r>
            <a:r>
              <a:rPr lang="en-US" sz="3200" i="1" spc="-4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tích</a:t>
            </a:r>
            <a:r>
              <a:rPr lang="en-US" sz="3200" i="1" spc="-4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này</a:t>
            </a:r>
            <a:r>
              <a:rPr lang="en-US" sz="3200" i="1" spc="-4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cho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bạn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cùng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nghe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210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ChangeArrowheads="1"/>
          </p:cNvSpPr>
          <p:nvPr/>
        </p:nvSpPr>
        <p:spPr bwMode="auto">
          <a:xfrm>
            <a:off x="3524250" y="1500188"/>
            <a:ext cx="5143500" cy="38576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1575">
              <a:latin typeface="Calibri" panose="020F0502020204030204" pitchFamily="34" charset="0"/>
            </a:endParaRP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1887200" cy="6858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8196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50" y="5472113"/>
            <a:ext cx="557213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19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25" y="5238750"/>
            <a:ext cx="557213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198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8" y="5483225"/>
            <a:ext cx="557212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199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563" y="5511800"/>
            <a:ext cx="644525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200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575" y="5386388"/>
            <a:ext cx="557213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201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563" y="5265738"/>
            <a:ext cx="557212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202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876675" y="4784725"/>
            <a:ext cx="7366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203" name="Picture 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5229225"/>
            <a:ext cx="342900" cy="6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14" name="Text Box 45"/>
          <p:cNvSpPr txBox="1">
            <a:spLocks noChangeArrowheads="1"/>
          </p:cNvSpPr>
          <p:nvPr/>
        </p:nvSpPr>
        <p:spPr bwMode="auto">
          <a:xfrm>
            <a:off x="4638675" y="1500188"/>
            <a:ext cx="3729038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1575">
              <a:latin typeface="Calibri" panose="020F0502020204030204" pitchFamily="34" charset="0"/>
            </a:endParaRPr>
          </a:p>
        </p:txBody>
      </p:sp>
      <p:sp>
        <p:nvSpPr>
          <p:cNvPr id="4115" name="Text Box 47"/>
          <p:cNvSpPr txBox="1">
            <a:spLocks noChangeArrowheads="1"/>
          </p:cNvSpPr>
          <p:nvPr/>
        </p:nvSpPr>
        <p:spPr bwMode="auto">
          <a:xfrm>
            <a:off x="4252913" y="3857625"/>
            <a:ext cx="3729037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1575">
              <a:latin typeface="Calibri" panose="020F0502020204030204" pitchFamily="34" charset="0"/>
            </a:endParaRPr>
          </a:p>
        </p:txBody>
      </p:sp>
      <p:pic>
        <p:nvPicPr>
          <p:cNvPr id="8206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38" y="5494338"/>
            <a:ext cx="557212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20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0" y="4860925"/>
            <a:ext cx="557213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208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325" y="5203825"/>
            <a:ext cx="557213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28031" y="1511485"/>
            <a:ext cx="9144000" cy="4007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4: </a:t>
            </a: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4800" b="1" spc="15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en-US" sz="4800" b="1" spc="-15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spc="1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en-US" sz="4800" b="1" spc="15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ÍC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</a:t>
            </a:r>
            <a:r>
              <a:rPr lang="en-US" sz="4800" b="1" spc="-15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spc="1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</a:t>
            </a:r>
            <a:r>
              <a:rPr lang="en-US" sz="4800" b="1" spc="-5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U</a:t>
            </a:r>
            <a:r>
              <a:rPr lang="en-US" sz="4800" b="1" spc="-15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Ố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4800" b="1" spc="-2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spc="15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</a:t>
            </a:r>
            <a:r>
              <a:rPr lang="en-US" sz="4800" b="1" spc="-75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spc="-1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ĐẶ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4800" b="1" spc="-25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spc="15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</a:t>
            </a:r>
            <a:r>
              <a:rPr lang="en-US" sz="4800" b="1" spc="-1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IỆ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 </a:t>
            </a: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4800" b="1" spc="-1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</a:t>
            </a:r>
            <a:r>
              <a:rPr lang="en-US" sz="4800" b="1" spc="-8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spc="-15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en-US" sz="4800" b="1" spc="-1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Ỉ</a:t>
            </a:r>
            <a:r>
              <a:rPr lang="en-US" sz="4800" b="1" spc="15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</a:t>
            </a:r>
            <a:r>
              <a:rPr lang="en-US" sz="4800" b="1" spc="-2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spc="15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</a:t>
            </a:r>
            <a:r>
              <a:rPr lang="en-US" sz="4800" b="1" spc="-5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U</a:t>
            </a:r>
            <a:r>
              <a:rPr lang="en-US" sz="4800" b="1" spc="-15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Ả</a:t>
            </a:r>
            <a:r>
              <a:rPr lang="en-US" sz="4800" b="1" spc="15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</a:t>
            </a:r>
            <a:r>
              <a:rPr lang="en-US" sz="4800" b="1" spc="-15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spc="1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lang="en-US" sz="4800" b="1" spc="15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en-US" sz="4800" b="1" spc="2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H.</a:t>
            </a:r>
          </a:p>
          <a:p>
            <a:pPr algn="ctr">
              <a:lnSpc>
                <a:spcPct val="120000"/>
              </a:lnSpc>
            </a:pP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(02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864058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0560" y="521661"/>
            <a:ext cx="11033759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Ngày</a:t>
            </a:r>
            <a:r>
              <a:rPr lang="en-US" sz="3200" spc="-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09</a:t>
            </a:r>
            <a:r>
              <a:rPr lang="en-US" sz="3200" spc="-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-</a:t>
            </a:r>
            <a:r>
              <a:rPr lang="en-US" sz="3200" spc="3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12</a:t>
            </a:r>
            <a:r>
              <a:rPr lang="en-US" sz="3200" spc="-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-</a:t>
            </a:r>
            <a:r>
              <a:rPr lang="en-US" sz="3200" spc="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2013,</a:t>
            </a:r>
            <a:r>
              <a:rPr lang="en-US" sz="3200" spc="-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Thủ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tướng</a:t>
            </a:r>
            <a:r>
              <a:rPr lang="en-US" sz="3200" spc="-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phủ</a:t>
            </a:r>
            <a:r>
              <a:rPr lang="en-US" sz="3200" spc="-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đã</a:t>
            </a:r>
            <a:r>
              <a:rPr lang="en-US" sz="3200" spc="-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quyết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xếp</a:t>
            </a:r>
            <a:r>
              <a:rPr lang="en-US" sz="3200" spc="6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hạng</a:t>
            </a:r>
            <a:r>
              <a:rPr lang="en-US" sz="3200" spc="6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Khu</a:t>
            </a:r>
            <a:r>
              <a:rPr lang="en-US" sz="3200" spc="6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di</a:t>
            </a:r>
            <a:r>
              <a:rPr lang="en-US" sz="3200" spc="6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tích</a:t>
            </a:r>
            <a:r>
              <a:rPr lang="en-US" sz="3200" spc="6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lịch</a:t>
            </a:r>
            <a:r>
              <a:rPr lang="en-US" sz="3200" spc="5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sử</a:t>
            </a:r>
            <a:r>
              <a:rPr lang="en-US" sz="3200" spc="5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nhà</a:t>
            </a:r>
            <a:r>
              <a:rPr lang="en-US" sz="3200" spc="6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-1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rần</a:t>
            </a:r>
            <a:r>
              <a:rPr lang="en-US" sz="3200" spc="5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tại</a:t>
            </a:r>
            <a:r>
              <a:rPr lang="en-US" sz="3200" spc="6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Đông</a:t>
            </a:r>
            <a:r>
              <a:rPr lang="en-US" sz="3200" spc="5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-1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riều</a:t>
            </a:r>
            <a:r>
              <a:rPr lang="en-US" sz="3200" spc="6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là</a:t>
            </a:r>
            <a:r>
              <a:rPr lang="en-US" sz="3200" spc="6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di</a:t>
            </a:r>
            <a:r>
              <a:rPr lang="en-US" sz="3200" spc="5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tích</a:t>
            </a:r>
            <a:r>
              <a:rPr lang="en-US" sz="3200" spc="6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quốc</a:t>
            </a:r>
            <a:r>
              <a:rPr lang="en-US" sz="3200" spc="5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gia</a:t>
            </a:r>
            <a:r>
              <a:rPr lang="en-US" sz="3200" spc="6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đặc</a:t>
            </a:r>
            <a:r>
              <a:rPr lang="en-US" sz="3200" spc="6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56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7857" y="147325"/>
            <a:ext cx="3270126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b="1" i="1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1.5.</a:t>
            </a:r>
            <a:r>
              <a:rPr lang="en-US" sz="3200" b="1" i="1" spc="5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Đền</a:t>
            </a:r>
            <a:r>
              <a:rPr lang="en-US" sz="3200" b="1" i="1" spc="5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Cửa</a:t>
            </a:r>
            <a:r>
              <a:rPr lang="en-US" sz="3200" b="1" i="1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Ông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585" y="439200"/>
            <a:ext cx="7731306" cy="6314297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34983" y="855366"/>
            <a:ext cx="4164602" cy="5942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30505" algn="just">
              <a:lnSpc>
                <a:spcPct val="99000"/>
              </a:lnSpc>
              <a:spcAft>
                <a:spcPts val="0"/>
              </a:spcAft>
            </a:pP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N5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Đọc</a:t>
            </a:r>
            <a:r>
              <a:rPr lang="en-US" sz="3200" i="1" spc="-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thông</a:t>
            </a:r>
            <a:r>
              <a:rPr lang="en-US" sz="3200" i="1" spc="-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tin</a:t>
            </a:r>
            <a:r>
              <a:rPr lang="en-US" sz="3200" i="1" spc="-1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và</a:t>
            </a:r>
            <a:r>
              <a:rPr lang="en-US" sz="3200" i="1" spc="-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quan</a:t>
            </a:r>
            <a:r>
              <a:rPr lang="en-US" sz="3200" i="1" spc="-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sát</a:t>
            </a:r>
            <a:r>
              <a:rPr lang="en-US" sz="3200" i="1" spc="-1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hình</a:t>
            </a:r>
            <a:r>
              <a:rPr lang="en-US" sz="3200" i="1" spc="-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5.7,</a:t>
            </a:r>
            <a:r>
              <a:rPr lang="en-US" sz="3200" i="1" spc="-1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hãy</a:t>
            </a:r>
            <a:r>
              <a:rPr lang="en-US" sz="3200" i="1" spc="-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giới</a:t>
            </a:r>
            <a:r>
              <a:rPr lang="en-US" sz="3200" i="1" spc="-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thiệu</a:t>
            </a:r>
            <a:r>
              <a:rPr lang="en-US" sz="3200" i="1" spc="-1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vị</a:t>
            </a:r>
            <a:r>
              <a:rPr lang="en-US" sz="3200" i="1" spc="-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trí</a:t>
            </a:r>
            <a:r>
              <a:rPr lang="en-US" sz="3200" i="1" spc="-1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của</a:t>
            </a:r>
            <a:r>
              <a:rPr lang="en-US" sz="3200" i="1" spc="-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các</a:t>
            </a:r>
            <a:r>
              <a:rPr lang="en-US" sz="3200" i="1" spc="-1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điểm</a:t>
            </a:r>
            <a:r>
              <a:rPr lang="en-US" sz="3200" i="1" spc="-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di</a:t>
            </a:r>
            <a:r>
              <a:rPr lang="en-US" sz="3200" i="1" spc="-1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tích</a:t>
            </a:r>
            <a:r>
              <a:rPr lang="en-US" sz="3200" i="1" spc="-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thuộc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Khu</a:t>
            </a:r>
            <a:r>
              <a:rPr lang="en-US" sz="3200" i="1" spc="-1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di</a:t>
            </a:r>
            <a:r>
              <a:rPr lang="en-US" sz="3200" i="1" spc="-2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tích</a:t>
            </a:r>
            <a:r>
              <a:rPr lang="en-US" sz="3200" i="1" spc="-2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lịch</a:t>
            </a:r>
            <a:r>
              <a:rPr lang="en-US" sz="3200" i="1" spc="-2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sử</a:t>
            </a:r>
            <a:r>
              <a:rPr lang="en-US" sz="3200" i="1" spc="-2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quốc</a:t>
            </a:r>
            <a:r>
              <a:rPr lang="en-US" sz="3200" i="1" spc="-2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gia</a:t>
            </a:r>
            <a:r>
              <a:rPr lang="en-US" sz="3200" i="1" spc="-1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đền</a:t>
            </a:r>
            <a:r>
              <a:rPr lang="en-US" sz="3200" i="1" spc="-2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Cửa</a:t>
            </a:r>
            <a:r>
              <a:rPr lang="en-US" sz="3200" i="1" spc="-2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Ông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.</a:t>
            </a:r>
            <a:r>
              <a:rPr lang="en-US" sz="3200" i="1" spc="-2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Nêu</a:t>
            </a:r>
            <a:r>
              <a:rPr lang="en-US" sz="3200" i="1" spc="-2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hiểu</a:t>
            </a:r>
            <a:r>
              <a:rPr lang="en-US" sz="3200" i="1" spc="-1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biết</a:t>
            </a:r>
            <a:r>
              <a:rPr lang="en-US" sz="3200" i="1" spc="-2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của</a:t>
            </a:r>
            <a:r>
              <a:rPr lang="en-US" sz="3200" i="1" spc="-2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em</a:t>
            </a:r>
            <a:r>
              <a:rPr lang="en-US" sz="3200" i="1" spc="-2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về</a:t>
            </a:r>
            <a:r>
              <a:rPr lang="en-US" sz="3200" i="1" spc="-2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tên</a:t>
            </a:r>
            <a:r>
              <a:rPr lang="en-US" sz="3200" i="1" spc="-2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gọi</a:t>
            </a:r>
            <a:r>
              <a:rPr lang="en-US" sz="3200" i="1" spc="-1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của</a:t>
            </a:r>
            <a:r>
              <a:rPr lang="en-US" sz="3200" i="1" spc="-2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đền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nhân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vật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lịch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sử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được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thờ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nhân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dân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tôn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kính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,</a:t>
            </a:r>
            <a:r>
              <a:rPr lang="en-US" sz="3200" i="1" spc="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thờ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tự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trong</a:t>
            </a:r>
            <a:r>
              <a:rPr lang="en-US" sz="3200" i="1" spc="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ngôi</a:t>
            </a:r>
            <a:r>
              <a:rPr lang="en-US" sz="3200" i="1" spc="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đền</a:t>
            </a:r>
            <a:r>
              <a:rPr lang="en-US" sz="3200" i="1" spc="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nà</a:t>
            </a:r>
            <a:r>
              <a:rPr lang="en-US" sz="3200" i="1" spc="-110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y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0811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8937" y="465168"/>
            <a:ext cx="10811692" cy="103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67005" algn="just">
              <a:lnSpc>
                <a:spcPct val="96000"/>
              </a:lnSpc>
              <a:spcBef>
                <a:spcPts val="280"/>
              </a:spcBef>
              <a:spcAft>
                <a:spcPts val="0"/>
              </a:spcAft>
            </a:pPr>
            <a:r>
              <a:rPr lang="en-US" sz="3200" b="1" i="1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- 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Di</a:t>
            </a:r>
            <a:r>
              <a:rPr lang="en-US" sz="3200" spc="1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tích</a:t>
            </a:r>
            <a:r>
              <a:rPr lang="en-US" sz="3200" spc="1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lịch</a:t>
            </a:r>
            <a:r>
              <a:rPr lang="en-US" sz="3200" spc="1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sử</a:t>
            </a:r>
            <a:r>
              <a:rPr lang="en-US" sz="3200" spc="1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đền</a:t>
            </a:r>
            <a:r>
              <a:rPr lang="en-US" sz="3200" spc="1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Cửa</a:t>
            </a:r>
            <a:r>
              <a:rPr lang="en-US" sz="3200" spc="1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Ông</a:t>
            </a:r>
            <a:r>
              <a:rPr lang="en-US" sz="3200" spc="1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đã</a:t>
            </a:r>
            <a:r>
              <a:rPr lang="en-US" sz="3200" spc="1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được</a:t>
            </a:r>
            <a:r>
              <a:rPr lang="en-US" sz="3200" spc="1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Thủ</a:t>
            </a:r>
            <a:r>
              <a:rPr lang="en-US" sz="3200" spc="1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tướng</a:t>
            </a:r>
            <a:r>
              <a:rPr lang="en-US" sz="3200" spc="1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Chính</a:t>
            </a:r>
            <a:r>
              <a:rPr lang="en-US" sz="3200" spc="1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phủ</a:t>
            </a:r>
            <a:r>
              <a:rPr lang="en-US" sz="3200" spc="1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xếp</a:t>
            </a:r>
            <a:r>
              <a:rPr lang="en-US" sz="3200" spc="1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hạng</a:t>
            </a:r>
            <a:r>
              <a:rPr lang="en-US" sz="3200" spc="1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là</a:t>
            </a:r>
            <a:r>
              <a:rPr lang="en-US" sz="3200" spc="1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Di</a:t>
            </a:r>
            <a:r>
              <a:rPr lang="en-US" sz="3200" spc="1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quốc</a:t>
            </a:r>
            <a:r>
              <a:rPr lang="en-US" sz="3200" spc="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gia</a:t>
            </a:r>
            <a:r>
              <a:rPr lang="en-US" sz="3200" spc="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biệt</a:t>
            </a:r>
            <a:r>
              <a:rPr lang="en-US" sz="3200" spc="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25 -</a:t>
            </a:r>
            <a:r>
              <a:rPr lang="en-US" sz="3200" spc="-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12 -</a:t>
            </a:r>
            <a:r>
              <a:rPr lang="en-US" sz="320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2017.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3572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7051" y="147328"/>
            <a:ext cx="9701349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b="1" i="1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1.6.</a:t>
            </a:r>
            <a:r>
              <a:rPr lang="en-US" sz="3200" b="1" i="1" spc="5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Di </a:t>
            </a:r>
            <a:r>
              <a:rPr lang="en-US" sz="32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tích</a:t>
            </a:r>
            <a:r>
              <a:rPr lang="en-US" sz="3200" b="1" i="1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lịch</a:t>
            </a:r>
            <a:r>
              <a:rPr lang="en-US" sz="3200" b="1" i="1" spc="5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sử</a:t>
            </a:r>
            <a:r>
              <a:rPr lang="en-US" sz="3200" b="1" i="1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Khu</a:t>
            </a:r>
            <a:r>
              <a:rPr lang="en-US" sz="3200" b="1" i="1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lưu</a:t>
            </a:r>
            <a:r>
              <a:rPr lang="en-US" sz="3200" b="1" i="1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niệm</a:t>
            </a:r>
            <a:r>
              <a:rPr lang="en-US" sz="3200" b="1" i="1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Chủ</a:t>
            </a:r>
            <a:r>
              <a:rPr lang="en-US" sz="3200" b="1" i="1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tịch</a:t>
            </a:r>
            <a:r>
              <a:rPr lang="en-US" sz="3200" b="1" i="1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Hồ</a:t>
            </a:r>
            <a:r>
              <a:rPr lang="en-US" sz="3200" b="1" i="1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Chí</a:t>
            </a:r>
            <a:r>
              <a:rPr lang="en-US" sz="3200" b="1" i="1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 Minh </a:t>
            </a:r>
            <a:r>
              <a:rPr lang="en-US" sz="32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trên</a:t>
            </a:r>
            <a:r>
              <a:rPr lang="en-US" sz="3200" b="1" i="1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đảo</a:t>
            </a:r>
            <a:r>
              <a:rPr lang="en-US" sz="3200" b="1" i="1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Cô</a:t>
            </a:r>
            <a:r>
              <a:rPr lang="en-US" sz="3200" b="1" i="1" dirty="0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KGHNM+UTMAptima"/>
                <a:cs typeface="Times New Roman" panose="02020603050405020304" pitchFamily="18" charset="0"/>
              </a:rPr>
              <a:t>Tô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722" y="744582"/>
            <a:ext cx="7839484" cy="5995851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52549" y="1293539"/>
            <a:ext cx="4319451" cy="4967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9740" algn="just">
              <a:lnSpc>
                <a:spcPct val="99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N6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Đọc</a:t>
            </a:r>
            <a:r>
              <a:rPr lang="en-US" sz="3200" i="1" spc="-5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thông</a:t>
            </a:r>
            <a:r>
              <a:rPr lang="en-US" sz="3200" i="1" spc="-5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tin</a:t>
            </a:r>
            <a:r>
              <a:rPr lang="en-US" sz="3200" i="1" spc="-5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và</a:t>
            </a:r>
            <a:r>
              <a:rPr lang="en-US" sz="3200" i="1" spc="-5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quan</a:t>
            </a:r>
            <a:r>
              <a:rPr lang="en-US" sz="3200" i="1" spc="-5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sát</a:t>
            </a:r>
            <a:r>
              <a:rPr lang="en-US" sz="3200" i="1" spc="-5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hình</a:t>
            </a:r>
            <a:r>
              <a:rPr lang="en-US" sz="3200" i="1" spc="-5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5.8,</a:t>
            </a:r>
            <a:r>
              <a:rPr lang="en-US" sz="3200" i="1" spc="-5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hãy</a:t>
            </a:r>
            <a:r>
              <a:rPr lang="en-US" sz="3200" i="1" spc="-5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xác</a:t>
            </a:r>
            <a:r>
              <a:rPr lang="en-US" sz="3200" i="1" spc="-5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định</a:t>
            </a:r>
            <a:r>
              <a:rPr lang="en-US" sz="3200" i="1" spc="-5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vị</a:t>
            </a:r>
            <a:r>
              <a:rPr lang="en-US" sz="3200" i="1" spc="-5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trí</a:t>
            </a:r>
            <a:r>
              <a:rPr lang="en-US" sz="3200" i="1" spc="-5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của</a:t>
            </a:r>
            <a:r>
              <a:rPr lang="en-US" sz="3200" i="1" spc="-5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các</a:t>
            </a:r>
            <a:r>
              <a:rPr lang="en-US" sz="3200" i="1" spc="-5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điểm</a:t>
            </a:r>
            <a:r>
              <a:rPr lang="en-US" sz="3200" i="1" spc="-5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di</a:t>
            </a:r>
            <a:r>
              <a:rPr lang="en-US" sz="3200" i="1" spc="-5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tích</a:t>
            </a:r>
            <a:r>
              <a:rPr lang="en-US" sz="3200" i="1" spc="-5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thuộc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Khu</a:t>
            </a:r>
            <a:r>
              <a:rPr lang="en-US" sz="3200" i="1" spc="1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lưu</a:t>
            </a:r>
            <a:r>
              <a:rPr lang="en-US" sz="3200" i="1" spc="1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niệm</a:t>
            </a:r>
            <a:r>
              <a:rPr lang="en-US" sz="3200" i="1" spc="1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Chủ</a:t>
            </a:r>
            <a:r>
              <a:rPr lang="en-US" sz="3200" i="1" spc="1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tịch</a:t>
            </a:r>
            <a:r>
              <a:rPr lang="en-US" sz="3200" i="1" spc="1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Hồ</a:t>
            </a:r>
            <a:r>
              <a:rPr lang="en-US" sz="3200" i="1" spc="1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Chí</a:t>
            </a:r>
            <a:r>
              <a:rPr lang="en-US" sz="3200" i="1" spc="1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Minh</a:t>
            </a:r>
            <a:r>
              <a:rPr lang="en-US" sz="3200" i="1" spc="1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trên</a:t>
            </a:r>
            <a:r>
              <a:rPr lang="en-US" sz="3200" i="1" spc="1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đảo</a:t>
            </a:r>
            <a:r>
              <a:rPr lang="en-US" sz="3200" i="1" spc="1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Cô</a:t>
            </a:r>
            <a:r>
              <a:rPr lang="en-US" sz="3200" i="1" spc="1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Tô</a:t>
            </a:r>
            <a:r>
              <a:rPr lang="en-US" sz="3200" i="1" spc="1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và</a:t>
            </a:r>
            <a:r>
              <a:rPr lang="en-US" sz="3200" i="1" spc="1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nêu</a:t>
            </a:r>
            <a:r>
              <a:rPr lang="en-US" sz="3200" i="1" spc="1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hiểu</a:t>
            </a:r>
            <a:r>
              <a:rPr lang="en-US" sz="3200" i="1" spc="1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biết</a:t>
            </a:r>
            <a:r>
              <a:rPr lang="en-US" sz="3200" i="1" spc="1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của</a:t>
            </a:r>
            <a:r>
              <a:rPr lang="en-US" sz="3200" i="1" spc="1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em</a:t>
            </a:r>
            <a:r>
              <a:rPr lang="en-US" sz="3200" i="1" spc="1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về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khu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di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tích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lịch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sử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lưu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niệm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nà</a:t>
            </a:r>
            <a:r>
              <a:rPr lang="en-US" sz="3200" i="1" spc="-100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y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4287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5875" y="328638"/>
            <a:ext cx="109292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</a:rPr>
              <a:t>-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</a:rPr>
              <a:t>Ngày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</a:rPr>
              <a:t> 18 -</a:t>
            </a:r>
            <a:r>
              <a:rPr lang="en-US" sz="3200" spc="3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</a:rPr>
              <a:t>01 -</a:t>
            </a:r>
            <a:r>
              <a:rPr lang="en-US" sz="3200" spc="3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</a:rPr>
              <a:t>2022,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</a:rPr>
              <a:t>Thủ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</a:rPr>
              <a:t>tướng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</a:rPr>
              <a:t>Chính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</a:rPr>
              <a:t>phủ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</a:rPr>
              <a:t>đã</a:t>
            </a:r>
            <a:r>
              <a:rPr lang="en-US" sz="3200" spc="-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</a:rPr>
              <a:t>kí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</a:rPr>
              <a:t>Quyết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</a:rPr>
              <a:t>định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</a:rPr>
              <a:t>xếp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</a:rPr>
              <a:t>hạng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</a:rPr>
              <a:t>Khu</a:t>
            </a:r>
            <a:r>
              <a:rPr lang="en-US" sz="3200" spc="-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</a:rPr>
              <a:t> 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</a:rPr>
              <a:t>di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</a:rPr>
              <a:t>tích</a:t>
            </a:r>
            <a:r>
              <a:rPr lang="en-US" sz="3200" spc="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</a:rPr>
              <a:t>lưu</a:t>
            </a:r>
            <a:r>
              <a:rPr lang="en-US" sz="3200" spc="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</a:rPr>
              <a:t>niệm</a:t>
            </a:r>
            <a:r>
              <a:rPr lang="en-US" sz="3200" spc="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</a:rPr>
              <a:t>Chủ</a:t>
            </a:r>
            <a:r>
              <a:rPr lang="en-US" sz="3200" spc="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</a:rPr>
              <a:t>tịch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</a:rPr>
              <a:t>Hồ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</a:rPr>
              <a:t>Chí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</a:rPr>
              <a:t> Minh</a:t>
            </a:r>
            <a:r>
              <a:rPr lang="en-US" sz="3200" spc="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</a:rPr>
              <a:t>là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</a:rPr>
              <a:t> di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</a:rPr>
              <a:t>tích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</a:rPr>
              <a:t>quốc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</a:rPr>
              <a:t>gia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</a:rPr>
              <a:t>đặc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</a:rPr>
              <a:t>biệt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</a:rPr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602430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hu luu niem chu tich ho chu tich tren dao co to la di tich quoc gia dac biet hinh anh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474" y="130629"/>
            <a:ext cx="9601199" cy="589134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1262742" y="6021977"/>
            <a:ext cx="9766661" cy="46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4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4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4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4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2400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2065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6240" y="277957"/>
            <a:ext cx="11151326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2.</a:t>
            </a:r>
            <a:r>
              <a:rPr lang="en-US" sz="3200" b="1" spc="5" dirty="0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M</a:t>
            </a:r>
            <a:r>
              <a:rPr lang="en-US" sz="3200" b="1" spc="-5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ộ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t</a:t>
            </a:r>
            <a:r>
              <a:rPr lang="en-US" sz="3200" b="1" spc="5" dirty="0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số</a:t>
            </a:r>
            <a:r>
              <a:rPr lang="en-US" sz="3200" b="1" spc="5" dirty="0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b</a:t>
            </a:r>
            <a:r>
              <a:rPr lang="en-US" sz="3200" b="1" spc="-5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i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ện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ph</a:t>
            </a:r>
            <a:r>
              <a:rPr lang="en-US" sz="3200" b="1" spc="-5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á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p</a:t>
            </a:r>
            <a:r>
              <a:rPr lang="en-US" sz="3200" b="1" spc="5" dirty="0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b</a:t>
            </a:r>
            <a:r>
              <a:rPr lang="en-US" sz="3200" b="1" spc="-5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ả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o</a:t>
            </a:r>
            <a:r>
              <a:rPr lang="en-US" sz="3200" b="1" spc="5" dirty="0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tồ</a:t>
            </a:r>
            <a:r>
              <a:rPr lang="en-US" sz="3200" b="1" spc="-5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n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,</a:t>
            </a:r>
            <a:r>
              <a:rPr lang="en-US" sz="3200" b="1" spc="5" dirty="0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g</a:t>
            </a:r>
            <a:r>
              <a:rPr lang="en-US" sz="3200" b="1" spc="-5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i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ữ</a:t>
            </a:r>
            <a:r>
              <a:rPr lang="en-US" sz="3200" b="1" spc="5" dirty="0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gìn</a:t>
            </a:r>
            <a:r>
              <a:rPr lang="en-US" sz="3200" b="1" spc="5" dirty="0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và</a:t>
            </a:r>
            <a:r>
              <a:rPr lang="en-US" sz="3200" b="1" spc="5" dirty="0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p</a:t>
            </a:r>
            <a:r>
              <a:rPr lang="en-US" sz="3200" b="1" spc="-5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há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t</a:t>
            </a:r>
            <a:r>
              <a:rPr lang="en-US" sz="3200" b="1" spc="5" dirty="0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huy</a:t>
            </a:r>
            <a:r>
              <a:rPr lang="en-US" sz="3200" b="1" spc="5" dirty="0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c</a:t>
            </a:r>
            <a:r>
              <a:rPr lang="en-US" sz="3200" b="1" spc="-5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á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c</a:t>
            </a:r>
            <a:r>
              <a:rPr lang="en-US" sz="3200" b="1" spc="5" dirty="0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g</a:t>
            </a:r>
            <a:r>
              <a:rPr lang="en-US" sz="3200" b="1" spc="-5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i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á</a:t>
            </a:r>
            <a:r>
              <a:rPr lang="en-US" sz="3200" b="1" spc="5" dirty="0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trị</a:t>
            </a:r>
            <a:r>
              <a:rPr lang="en-US" sz="3200" b="1" spc="5" dirty="0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c</a:t>
            </a:r>
            <a:r>
              <a:rPr lang="en-US" sz="3200" b="1" spc="-5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ủ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a</a:t>
            </a:r>
            <a:r>
              <a:rPr lang="en-US" sz="3200" b="1" spc="5" dirty="0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c</a:t>
            </a:r>
            <a:r>
              <a:rPr lang="en-US" sz="3200" b="1" spc="-5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á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c</a:t>
            </a:r>
            <a:r>
              <a:rPr lang="en-US" sz="3200" b="1" spc="5" dirty="0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di</a:t>
            </a:r>
            <a:r>
              <a:rPr lang="en-US" sz="3200" b="1" spc="5" dirty="0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tí</a:t>
            </a:r>
            <a:r>
              <a:rPr lang="en-US" sz="3200" b="1" spc="-5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c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h</a:t>
            </a:r>
            <a:r>
              <a:rPr lang="en-US" sz="3200" b="1" spc="5" dirty="0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q</a:t>
            </a:r>
            <a:r>
              <a:rPr lang="en-US" sz="3200" b="1" spc="-5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uố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c</a:t>
            </a:r>
            <a:r>
              <a:rPr lang="en-US" sz="3200" b="1" spc="5" dirty="0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đ</a:t>
            </a:r>
            <a:r>
              <a:rPr lang="en-US" sz="3200" b="1" spc="-5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ặ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c</a:t>
            </a:r>
            <a:r>
              <a:rPr lang="en-US" sz="3200" b="1" spc="-5" dirty="0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 </a:t>
            </a:r>
            <a:r>
              <a:rPr lang="en-US" sz="3200" b="1" spc="-5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biệ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t</a:t>
            </a:r>
            <a:r>
              <a:rPr lang="en-US" sz="3200" b="1" spc="-5" dirty="0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ở</a:t>
            </a:r>
            <a:r>
              <a:rPr lang="en-US" sz="3200" b="1" spc="-5" dirty="0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 </a:t>
            </a:r>
            <a:r>
              <a:rPr lang="en-US" sz="3200" b="1" spc="-5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tỉ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nh</a:t>
            </a:r>
            <a:r>
              <a:rPr lang="en-US" sz="3200" b="1" spc="-10" dirty="0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Q</a:t>
            </a:r>
            <a:r>
              <a:rPr lang="en-US" sz="3200" b="1" spc="-5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uản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g</a:t>
            </a:r>
            <a:r>
              <a:rPr lang="en-US" sz="3200" b="1" spc="-5" dirty="0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 </a:t>
            </a:r>
            <a:r>
              <a:rPr lang="en-US" sz="3200" b="1" spc="-5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N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i</a:t>
            </a:r>
            <a:r>
              <a:rPr lang="en-US" sz="3200" b="1" spc="-5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n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h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5063" y="1821939"/>
            <a:ext cx="10877006" cy="1067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25425">
              <a:lnSpc>
                <a:spcPct val="99000"/>
              </a:lnSpc>
              <a:spcAft>
                <a:spcPts val="0"/>
              </a:spcAft>
            </a:pP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?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Nêu</a:t>
            </a:r>
            <a:r>
              <a:rPr lang="en-US" sz="3200" i="1" spc="3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một</a:t>
            </a:r>
            <a:r>
              <a:rPr lang="en-US" sz="3200" i="1" spc="3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số</a:t>
            </a:r>
            <a:r>
              <a:rPr lang="en-US" sz="3200" i="1" spc="3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biện</a:t>
            </a:r>
            <a:r>
              <a:rPr lang="en-US" sz="3200" i="1" spc="3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pháp</a:t>
            </a:r>
            <a:r>
              <a:rPr lang="en-US" sz="3200" i="1" spc="3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bảo</a:t>
            </a:r>
            <a:r>
              <a:rPr lang="en-US" sz="3200" i="1" spc="3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tồn</a:t>
            </a:r>
            <a:r>
              <a:rPr lang="en-US" sz="3200" i="1" spc="3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và</a:t>
            </a:r>
            <a:r>
              <a:rPr lang="en-US" sz="3200" i="1" spc="3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phát</a:t>
            </a:r>
            <a:r>
              <a:rPr lang="en-US" sz="3200" i="1" spc="3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huy</a:t>
            </a:r>
            <a:r>
              <a:rPr lang="en-US" sz="3200" i="1" spc="3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giá</a:t>
            </a:r>
            <a:r>
              <a:rPr lang="en-US" sz="3200" i="1" spc="3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trị</a:t>
            </a:r>
            <a:r>
              <a:rPr lang="en-US" sz="3200" i="1" spc="3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các</a:t>
            </a:r>
            <a:r>
              <a:rPr lang="en-US" sz="3200" i="1" spc="3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di</a:t>
            </a:r>
            <a:r>
              <a:rPr lang="en-US" sz="3200" i="1" spc="3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tích</a:t>
            </a:r>
            <a:r>
              <a:rPr lang="en-US" sz="3200" i="1" spc="4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quốc</a:t>
            </a:r>
            <a:r>
              <a:rPr lang="en-US" sz="3200" i="1" spc="4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gia</a:t>
            </a:r>
            <a:r>
              <a:rPr lang="en-US" sz="3200" i="1" spc="4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đặc</a:t>
            </a:r>
            <a:r>
              <a:rPr lang="en-US" sz="3200" i="1" spc="4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biệt</a:t>
            </a:r>
            <a:r>
              <a:rPr lang="en-US" sz="3200" i="1" spc="4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trên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địa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bản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tỉnh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Quảng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Ninh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nhóm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em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87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6389" y="487588"/>
            <a:ext cx="11469188" cy="334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spc="-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G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iữ</a:t>
            </a:r>
            <a:r>
              <a:rPr lang="en-US" sz="3200" spc="-2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gìn</a:t>
            </a:r>
            <a:r>
              <a:rPr lang="en-US" sz="3200" spc="-1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và</a:t>
            </a:r>
            <a:r>
              <a:rPr lang="en-US" sz="3200" spc="-1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-1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ph</a:t>
            </a:r>
            <a:r>
              <a:rPr lang="en-US" sz="3200" spc="-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á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</a:t>
            </a:r>
            <a:r>
              <a:rPr lang="en-US" sz="3200" spc="-2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huy</a:t>
            </a:r>
            <a:r>
              <a:rPr lang="en-US" sz="3200" spc="-1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-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g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iá</a:t>
            </a:r>
            <a:r>
              <a:rPr lang="en-US" sz="3200" spc="-2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-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rị</a:t>
            </a:r>
            <a:r>
              <a:rPr lang="en-US" sz="3200" spc="-2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-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củ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a</a:t>
            </a:r>
            <a:r>
              <a:rPr lang="en-US" sz="3200" spc="-2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-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cá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</a:t>
            </a:r>
            <a:r>
              <a:rPr lang="en-US" sz="3200" spc="-2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-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d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i</a:t>
            </a:r>
            <a:r>
              <a:rPr lang="en-US" sz="3200" spc="-2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-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tíc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</a:t>
            </a:r>
            <a:r>
              <a:rPr lang="en-US" sz="3200" spc="-2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-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ói</a:t>
            </a:r>
            <a:r>
              <a:rPr lang="en-US" sz="3200" spc="-2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-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</a:t>
            </a:r>
            <a:r>
              <a:rPr lang="en-US" sz="3200" spc="-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un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g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,</a:t>
            </a:r>
            <a:r>
              <a:rPr lang="en-US" sz="3200" spc="-2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</a:t>
            </a:r>
            <a:r>
              <a:rPr lang="en-US" sz="3200" spc="-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á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</a:t>
            </a:r>
            <a:r>
              <a:rPr lang="en-US" sz="3200" spc="-2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-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d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i</a:t>
            </a:r>
            <a:r>
              <a:rPr lang="en-US" sz="3200" spc="-2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</a:t>
            </a:r>
            <a:r>
              <a:rPr lang="en-US" sz="3200" spc="-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íc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</a:t>
            </a:r>
            <a:r>
              <a:rPr lang="en-US" sz="3200" spc="-2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-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qu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ốc</a:t>
            </a:r>
            <a:r>
              <a:rPr lang="en-US" sz="3200" spc="-2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g</a:t>
            </a:r>
            <a:r>
              <a:rPr lang="en-US" sz="3200" spc="-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i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a</a:t>
            </a:r>
            <a:r>
              <a:rPr lang="en-US" sz="3200" spc="-2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-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đặ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</a:t>
            </a:r>
            <a:r>
              <a:rPr lang="en-US" sz="3200" spc="-2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-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biệ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</a:t>
            </a:r>
            <a:r>
              <a:rPr lang="en-US" sz="3200" spc="-1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riêng</a:t>
            </a:r>
            <a:r>
              <a:rPr lang="en-US" sz="3200" spc="25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3200" spc="25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-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Có</a:t>
            </a:r>
            <a:r>
              <a:rPr lang="en-US" sz="3200" spc="2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chiến</a:t>
            </a:r>
            <a:r>
              <a:rPr lang="en-US" sz="3200" spc="2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lược</a:t>
            </a:r>
            <a:r>
              <a:rPr lang="en-US" sz="3200" spc="3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bảo</a:t>
            </a:r>
            <a:r>
              <a:rPr lang="en-US" sz="3200" spc="3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tồn</a:t>
            </a:r>
            <a:r>
              <a:rPr lang="en-US" sz="3200" spc="3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1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d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i</a:t>
            </a:r>
            <a:r>
              <a:rPr lang="en-US" sz="3200" spc="5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1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tíc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</a:t>
            </a:r>
            <a:r>
              <a:rPr lang="en-US" sz="3200" spc="5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1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quố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</a:t>
            </a:r>
            <a:r>
              <a:rPr lang="en-US" sz="3200" spc="5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1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gi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a</a:t>
            </a:r>
            <a:r>
              <a:rPr lang="en-US" sz="3200" spc="5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1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đặ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</a:t>
            </a:r>
            <a:r>
              <a:rPr lang="en-US" sz="3200" spc="5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1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biệ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</a:t>
            </a:r>
            <a:r>
              <a:rPr lang="en-US" sz="3200" spc="4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cách</a:t>
            </a:r>
            <a:r>
              <a:rPr lang="en-US" sz="3200" spc="3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toàn</a:t>
            </a:r>
            <a:r>
              <a:rPr lang="en-US" sz="3200" spc="2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spc="1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Tuyê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</a:t>
            </a:r>
            <a:r>
              <a:rPr lang="en-US" sz="3200" spc="6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1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</a:t>
            </a:r>
            <a:r>
              <a:rPr lang="en-US" sz="3200" spc="3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r</a:t>
            </a:r>
            <a:r>
              <a:rPr lang="en-US" sz="3200" spc="1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uyền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,</a:t>
            </a:r>
            <a:r>
              <a:rPr lang="en-US" sz="3200" spc="6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1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giớ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i</a:t>
            </a:r>
            <a:r>
              <a:rPr lang="en-US" sz="3200" spc="6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1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thiệ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u</a:t>
            </a:r>
            <a:r>
              <a:rPr lang="en-US" sz="3200" spc="6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1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d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i</a:t>
            </a:r>
            <a:r>
              <a:rPr lang="en-US" sz="3200" spc="6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1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tíc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</a:t>
            </a:r>
            <a:r>
              <a:rPr lang="en-US" sz="3200" spc="6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1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quố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</a:t>
            </a:r>
            <a:r>
              <a:rPr lang="en-US" sz="3200" spc="6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1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gi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a</a:t>
            </a:r>
            <a:r>
              <a:rPr lang="en-US" sz="3200" spc="6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1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đặ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</a:t>
            </a:r>
            <a:r>
              <a:rPr lang="en-US" sz="3200" spc="6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1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biệ</a:t>
            </a:r>
            <a:r>
              <a:rPr lang="en-US" sz="3200" spc="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</a:t>
            </a:r>
            <a:r>
              <a:rPr lang="en-US" sz="3200" spc="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3200" spc="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- </a:t>
            </a:r>
            <a:r>
              <a:rPr lang="en-US" sz="3200" spc="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Góp</a:t>
            </a:r>
            <a:r>
              <a:rPr lang="en-US" sz="3200" spc="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1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phầ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</a:t>
            </a:r>
            <a:r>
              <a:rPr lang="en-US" sz="3200" spc="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1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nân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g</a:t>
            </a:r>
            <a:r>
              <a:rPr lang="en-US" sz="3200" spc="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1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ca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o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1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đờ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1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sốn</a:t>
            </a:r>
            <a:r>
              <a:rPr lang="en-US" sz="3200" spc="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g</a:t>
            </a:r>
            <a:r>
              <a:rPr lang="en-US" sz="3200" spc="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1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vă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</a:t>
            </a:r>
            <a:r>
              <a:rPr lang="en-US" sz="3200" spc="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1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ho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á</a:t>
            </a:r>
            <a:r>
              <a:rPr lang="en-US" sz="3200" spc="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1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tin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1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thầ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1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ch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o</a:t>
            </a:r>
            <a:r>
              <a:rPr lang="en-US" sz="3200" spc="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</a:t>
            </a:r>
            <a:r>
              <a:rPr lang="en-US" sz="3200" spc="1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hâ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</a:t>
            </a:r>
            <a:r>
              <a:rPr lang="en-US" sz="3200" spc="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1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dân</a:t>
            </a:r>
            <a:r>
              <a:rPr lang="en-US" sz="3200" spc="1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. </a:t>
            </a:r>
            <a:r>
              <a:rPr lang="en-US" sz="3200" spc="1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Đặc</a:t>
            </a:r>
            <a:r>
              <a:rPr lang="en-US" sz="3200" spc="1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1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biệt</a:t>
            </a:r>
            <a:r>
              <a:rPr lang="en-US" sz="3200" spc="1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1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trong</a:t>
            </a:r>
            <a:r>
              <a:rPr lang="en-US" sz="3200" spc="1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1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các</a:t>
            </a:r>
            <a:r>
              <a:rPr lang="en-US" sz="3200" spc="1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1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lễ</a:t>
            </a:r>
            <a:r>
              <a:rPr lang="en-US" sz="3200" spc="1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1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hội</a:t>
            </a:r>
            <a:r>
              <a:rPr lang="en-US" sz="3200" spc="1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1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trên</a:t>
            </a:r>
            <a:r>
              <a:rPr lang="en-US" sz="3200" spc="1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1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địa</a:t>
            </a:r>
            <a:r>
              <a:rPr lang="en-US" sz="3200" spc="1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1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bàn</a:t>
            </a:r>
            <a:r>
              <a:rPr lang="en-US" sz="3200" spc="1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1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Tỉnh</a:t>
            </a:r>
            <a:r>
              <a:rPr lang="en-US" sz="3200" spc="1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1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Quảng</a:t>
            </a:r>
            <a:r>
              <a:rPr lang="en-US" sz="3200" spc="1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spc="1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Ninh</a:t>
            </a:r>
            <a:r>
              <a:rPr lang="en-US" sz="3200" spc="1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7564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43739" y="109247"/>
            <a:ext cx="39767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400" b="1" spc="-3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b="1" spc="-25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400" b="1" spc="-3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 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670559" y="453346"/>
            <a:ext cx="10772503" cy="1110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BT 1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FHEGW+UTMAptima"/>
                <a:cs typeface="Times New Roman" panose="02020603050405020304" pitchFamily="18" charset="0"/>
              </a:rPr>
              <a:t>.</a:t>
            </a:r>
            <a:r>
              <a:rPr lang="en-US" sz="3200" b="1" spc="-70" dirty="0">
                <a:solidFill>
                  <a:srgbClr val="231F20"/>
                </a:solidFill>
                <a:latin typeface="Times New Roman" panose="02020603050405020304" pitchFamily="18" charset="0"/>
                <a:ea typeface="FHEGW+UTMAptima"/>
                <a:cs typeface="Times New Roman" panose="02020603050405020304" pitchFamily="18" charset="0"/>
              </a:rPr>
              <a:t> </a:t>
            </a:r>
            <a:r>
              <a:rPr lang="en-US" sz="32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L</a:t>
            </a:r>
            <a:r>
              <a:rPr lang="en-US" sz="3200" b="1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ậ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p</a:t>
            </a:r>
            <a:r>
              <a:rPr lang="en-US" sz="3200" b="1" spc="-6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bản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g</a:t>
            </a:r>
            <a:r>
              <a:rPr lang="en-US" sz="3200" b="1" spc="-6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</a:t>
            </a:r>
            <a:r>
              <a:rPr lang="en-US" sz="3200" b="1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</a:t>
            </a:r>
            <a:r>
              <a:rPr lang="en-US" sz="32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ốn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g</a:t>
            </a:r>
            <a:r>
              <a:rPr lang="en-US" sz="3200" b="1" spc="-6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k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ê</a:t>
            </a:r>
            <a:r>
              <a:rPr lang="en-US" sz="3200" b="1" spc="-6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</a:t>
            </a:r>
            <a:r>
              <a:rPr lang="en-US" sz="3200" b="1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á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</a:t>
            </a:r>
            <a:r>
              <a:rPr lang="en-US" sz="3200" b="1" spc="-6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b="1" spc="-3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d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i</a:t>
            </a:r>
            <a:r>
              <a:rPr lang="en-US" sz="3200" b="1" spc="-7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b="1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</a:t>
            </a:r>
            <a:r>
              <a:rPr lang="en-US" sz="32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íc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</a:t>
            </a:r>
            <a:r>
              <a:rPr lang="en-US" sz="3200" b="1" spc="-6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qu</a:t>
            </a:r>
            <a:r>
              <a:rPr lang="en-US" sz="3200" b="1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ố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</a:t>
            </a:r>
            <a:r>
              <a:rPr lang="en-US" sz="3200" b="1" spc="-6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gi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a</a:t>
            </a:r>
            <a:r>
              <a:rPr lang="en-US" sz="3200" b="1" spc="-6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đặ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</a:t>
            </a:r>
            <a:r>
              <a:rPr lang="en-US" sz="3200" b="1" spc="-6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b</a:t>
            </a:r>
            <a:r>
              <a:rPr lang="en-US" sz="3200" b="1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i</a:t>
            </a:r>
            <a:r>
              <a:rPr lang="en-US" sz="32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ệ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</a:t>
            </a:r>
            <a:r>
              <a:rPr lang="en-US" sz="3200" b="1" spc="-6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ở</a:t>
            </a:r>
            <a:r>
              <a:rPr lang="en-US" sz="3200" b="1" spc="-6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tỉn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</a:t>
            </a:r>
            <a:r>
              <a:rPr lang="en-US" sz="3200" b="1" spc="-6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Q</a:t>
            </a:r>
            <a:r>
              <a:rPr lang="en-US" sz="3200" b="1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u</a:t>
            </a:r>
            <a:r>
              <a:rPr lang="en-US" sz="32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ản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g</a:t>
            </a:r>
            <a:r>
              <a:rPr lang="en-US" sz="3200" b="1" spc="-6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</a:t>
            </a:r>
            <a:r>
              <a:rPr lang="en-US" sz="3200" b="1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i</a:t>
            </a:r>
            <a:r>
              <a:rPr lang="en-US" sz="32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</a:t>
            </a:r>
            <a:r>
              <a:rPr lang="en-US" sz="3200" b="1" spc="-6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th</a:t>
            </a:r>
            <a:r>
              <a:rPr lang="en-US" sz="3200" b="1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e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o</a:t>
            </a:r>
            <a:r>
              <a:rPr lang="en-US" sz="3200" b="1" spc="-7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b="1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m</a:t>
            </a:r>
            <a:r>
              <a:rPr lang="en-US" sz="32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ẫ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u</a:t>
            </a:r>
            <a:r>
              <a:rPr lang="en-US" sz="3200" b="1" spc="-6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sa</a:t>
            </a:r>
            <a:r>
              <a:rPr lang="en-US" sz="3200" b="1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u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320116"/>
              </p:ext>
            </p:extLst>
          </p:nvPr>
        </p:nvGraphicFramePr>
        <p:xfrm>
          <a:off x="670559" y="1728104"/>
          <a:ext cx="11242768" cy="4864511"/>
        </p:xfrm>
        <a:graphic>
          <a:graphicData uri="http://schemas.openxmlformats.org/drawingml/2006/table">
            <a:tbl>
              <a:tblPr firstRow="1" firstCol="1" bandRow="1"/>
              <a:tblGrid>
                <a:gridCol w="2810410">
                  <a:extLst>
                    <a:ext uri="{9D8B030D-6E8A-4147-A177-3AD203B41FA5}">
                      <a16:colId xmlns:a16="http://schemas.microsoft.com/office/drawing/2014/main" val="2816853096"/>
                    </a:ext>
                  </a:extLst>
                </a:gridCol>
                <a:gridCol w="2810410">
                  <a:extLst>
                    <a:ext uri="{9D8B030D-6E8A-4147-A177-3AD203B41FA5}">
                      <a16:colId xmlns:a16="http://schemas.microsoft.com/office/drawing/2014/main" val="2503245798"/>
                    </a:ext>
                  </a:extLst>
                </a:gridCol>
                <a:gridCol w="2810410">
                  <a:extLst>
                    <a:ext uri="{9D8B030D-6E8A-4147-A177-3AD203B41FA5}">
                      <a16:colId xmlns:a16="http://schemas.microsoft.com/office/drawing/2014/main" val="2321682200"/>
                    </a:ext>
                  </a:extLst>
                </a:gridCol>
                <a:gridCol w="2811538">
                  <a:extLst>
                    <a:ext uri="{9D8B030D-6E8A-4147-A177-3AD203B41FA5}">
                      <a16:colId xmlns:a16="http://schemas.microsoft.com/office/drawing/2014/main" val="1696777966"/>
                    </a:ext>
                  </a:extLst>
                </a:gridCol>
              </a:tblGrid>
              <a:tr h="6358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spc="-11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400" b="1" spc="-7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ê</a:t>
                      </a:r>
                      <a:r>
                        <a:rPr lang="en-US" sz="2400" b="1" spc="-4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400" b="1" spc="-13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spc="-3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2400" b="1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400" b="1" spc="-13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spc="-6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tí</a:t>
                      </a:r>
                      <a:r>
                        <a:rPr lang="en-US" sz="2400" b="1" spc="-5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400" b="1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spc="-8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en-US" sz="2400" b="1" spc="-8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ị</a:t>
                      </a:r>
                      <a:r>
                        <a:rPr lang="en-US" sz="2400" b="1" spc="-5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400" b="1" spc="-14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spc="-6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en-US" sz="2400" b="1" spc="-6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400" b="1" spc="-7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ể</a:t>
                      </a:r>
                      <a:r>
                        <a:rPr lang="en-US" sz="2400" b="1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400" b="1" spc="-14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spc="-3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2400" b="1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400" b="1" spc="-13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spc="-6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tí</a:t>
                      </a:r>
                      <a:r>
                        <a:rPr lang="en-US" sz="2400" b="1" spc="-5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400" b="1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spc="-8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</a:t>
                      </a:r>
                      <a:r>
                        <a:rPr lang="en-US" sz="2400" b="1" spc="-5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400" b="1" spc="-14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spc="-3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</a:t>
                      </a:r>
                      <a:r>
                        <a:rPr lang="en-US" sz="2400" b="1" spc="-3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400" b="1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2400" b="1" spc="-13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spc="-3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2400" b="1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400" b="1" spc="-14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spc="-5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400" b="1" spc="-6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íc</a:t>
                      </a:r>
                      <a:r>
                        <a:rPr lang="en-US" sz="2400" b="1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spc="-8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Né</a:t>
                      </a:r>
                      <a:r>
                        <a:rPr lang="en-US" sz="2400" b="1" spc="-5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400" b="1" spc="-14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nổ</a:t>
                      </a:r>
                      <a:r>
                        <a:rPr lang="en-US" sz="2400" b="1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400" b="1" spc="-14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400" b="1" spc="-4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ậ</a:t>
                      </a:r>
                      <a:r>
                        <a:rPr lang="en-US" sz="2400" b="1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443516"/>
                  </a:ext>
                </a:extLst>
              </a:tr>
              <a:tr h="8204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spc="-1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Khu</a:t>
                      </a:r>
                      <a:r>
                        <a:rPr lang="en-US" sz="2000" b="1" spc="-7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spc="-7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</a:t>
                      </a:r>
                      <a:r>
                        <a:rPr lang="en-US" sz="2000" b="1" spc="-7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spc="-8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b="1" spc="-9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í</a:t>
                      </a:r>
                      <a:r>
                        <a:rPr lang="en-US" sz="2000" b="1" spc="-8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en-US" sz="2000" b="1" spc="-7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spc="-6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000" b="1" spc="-7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spc="-16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b="1" spc="-7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spc="-1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Bạch</a:t>
                      </a:r>
                      <a:r>
                        <a:rPr lang="en-US" sz="2000" b="1" spc="-7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spc="-11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Đằn</a:t>
                      </a:r>
                      <a:r>
                        <a:rPr lang="en-US" sz="2000" b="1" spc="-11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2000" spc="-1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spc="-9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000" spc="-9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ị</a:t>
                      </a:r>
                      <a:r>
                        <a:rPr lang="en-US" sz="2000" spc="-7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11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000" spc="-7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12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en-US" sz="2000" spc="-1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uảng</a:t>
                      </a:r>
                      <a:r>
                        <a:rPr lang="en-US" sz="2000" spc="-11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15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2000" spc="-8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ên</a:t>
                      </a:r>
                      <a:r>
                        <a:rPr lang="en-US" sz="2000" spc="-8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0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12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spc="-8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14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lang="en-US" sz="2000" spc="-8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12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Uôn</a:t>
                      </a:r>
                      <a:r>
                        <a:rPr lang="en-US" sz="2000" spc="-12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2000" spc="-7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6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spc="-7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í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2000" spc="-1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2000" spc="-12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ưu</a:t>
                      </a:r>
                      <a:r>
                        <a:rPr lang="en-US" sz="2000" spc="-7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11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000" spc="-12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iệm</a:t>
                      </a:r>
                      <a:r>
                        <a:rPr lang="en-US" sz="2000" spc="-7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10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en-US" sz="2000" spc="-11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iến</a:t>
                      </a:r>
                      <a:r>
                        <a:rPr lang="en-US" sz="2000" spc="-7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9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thắng</a:t>
                      </a:r>
                      <a:r>
                        <a:rPr lang="en-US" sz="20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12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spc="-1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ạch</a:t>
                      </a:r>
                      <a:r>
                        <a:rPr lang="en-US" sz="2000" spc="-7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11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Đằn</a:t>
                      </a:r>
                      <a:r>
                        <a:rPr lang="en-US" sz="2000" spc="-11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2000" spc="-7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15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000" spc="-7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13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1288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Bãi</a:t>
                      </a:r>
                      <a:r>
                        <a:rPr lang="en-US" sz="20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cọc</a:t>
                      </a:r>
                      <a:r>
                        <a:rPr lang="en-US" sz="20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0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thờ</a:t>
                      </a:r>
                      <a:r>
                        <a:rPr lang="en-US" sz="20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20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hùng</a:t>
                      </a:r>
                      <a:r>
                        <a:rPr lang="en-US" sz="20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0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20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?...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5369896"/>
                  </a:ext>
                </a:extLst>
              </a:tr>
              <a:tr h="6358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Danh lam</a:t>
                      </a:r>
                      <a:r>
                        <a:rPr lang="en-US" sz="2000" b="1" spc="5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thắng cảnh vịnh Hạ Long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3437260"/>
                  </a:ext>
                </a:extLst>
              </a:tr>
              <a:tr h="6358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Khu</a:t>
                      </a:r>
                      <a:r>
                        <a:rPr lang="en-US" sz="2000" b="1" spc="5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di tích lịch</a:t>
                      </a:r>
                      <a:r>
                        <a:rPr lang="en-US" sz="2000" b="1" spc="5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sử và danh thắng Yên Tử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6386771"/>
                  </a:ext>
                </a:extLst>
              </a:tr>
              <a:tr h="6358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Khu</a:t>
                      </a:r>
                      <a:r>
                        <a:rPr lang="en-US" sz="2000" b="1" spc="5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di tích lịch</a:t>
                      </a:r>
                      <a:r>
                        <a:rPr lang="en-US" sz="2000" b="1" spc="5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sử nhà </a:t>
                      </a:r>
                      <a:r>
                        <a:rPr lang="en-US" sz="2000" b="1" spc="-25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b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rần</a:t>
                      </a:r>
                      <a:r>
                        <a:rPr lang="en-US" sz="2000" b="1" spc="5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2000" b="1" spc="5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000" b="1" spc="5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spc="-2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b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riều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2886420"/>
                  </a:ext>
                </a:extLst>
              </a:tr>
              <a:tr h="3179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Đền</a:t>
                      </a:r>
                      <a:r>
                        <a:rPr lang="en-US" sz="2000" b="1" spc="5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Cửa Ông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3025397"/>
                  </a:ext>
                </a:extLst>
              </a:tr>
              <a:tr h="9537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Di tích lịch</a:t>
                      </a:r>
                      <a:r>
                        <a:rPr lang="en-US" sz="2000" b="1" spc="5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sử Khu lưu niệm Chủ tịch Hồ Chí Minh trên đảo Cô Tô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01173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11536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6706586"/>
              </p:ext>
            </p:extLst>
          </p:nvPr>
        </p:nvGraphicFramePr>
        <p:xfrm>
          <a:off x="574767" y="273617"/>
          <a:ext cx="11247120" cy="6484113"/>
        </p:xfrm>
        <a:graphic>
          <a:graphicData uri="http://schemas.openxmlformats.org/drawingml/2006/table">
            <a:tbl>
              <a:tblPr firstRow="1" firstCol="1" bandRow="1"/>
              <a:tblGrid>
                <a:gridCol w="2811498">
                  <a:extLst>
                    <a:ext uri="{9D8B030D-6E8A-4147-A177-3AD203B41FA5}">
                      <a16:colId xmlns:a16="http://schemas.microsoft.com/office/drawing/2014/main" val="2314424088"/>
                    </a:ext>
                  </a:extLst>
                </a:gridCol>
                <a:gridCol w="2811498">
                  <a:extLst>
                    <a:ext uri="{9D8B030D-6E8A-4147-A177-3AD203B41FA5}">
                      <a16:colId xmlns:a16="http://schemas.microsoft.com/office/drawing/2014/main" val="838177205"/>
                    </a:ext>
                  </a:extLst>
                </a:gridCol>
                <a:gridCol w="2811498">
                  <a:extLst>
                    <a:ext uri="{9D8B030D-6E8A-4147-A177-3AD203B41FA5}">
                      <a16:colId xmlns:a16="http://schemas.microsoft.com/office/drawing/2014/main" val="2282611438"/>
                    </a:ext>
                  </a:extLst>
                </a:gridCol>
                <a:gridCol w="2812626">
                  <a:extLst>
                    <a:ext uri="{9D8B030D-6E8A-4147-A177-3AD203B41FA5}">
                      <a16:colId xmlns:a16="http://schemas.microsoft.com/office/drawing/2014/main" val="21213621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spc="-115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400" b="1" spc="-7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ê</a:t>
                      </a:r>
                      <a:r>
                        <a:rPr lang="en-US" sz="2400" b="1" spc="-4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400" b="1" spc="-13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spc="-3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400" b="1" spc="-13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spc="-6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tí</a:t>
                      </a:r>
                      <a:r>
                        <a:rPr lang="en-US" sz="2400" b="1" spc="-55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400" b="1" spc="-3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spc="-8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en-US" sz="2400" b="1" spc="-8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ị</a:t>
                      </a:r>
                      <a:r>
                        <a:rPr lang="en-US" sz="2400" b="1" spc="-5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400" b="1" spc="-14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spc="-6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en-US" sz="2400" b="1" spc="-6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400" b="1" spc="-7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ể</a:t>
                      </a:r>
                      <a:r>
                        <a:rPr lang="en-US" sz="2400" b="1" spc="-3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400" b="1" spc="-14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spc="-3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2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400" b="1" spc="-13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spc="-6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tí</a:t>
                      </a:r>
                      <a:r>
                        <a:rPr lang="en-US" sz="2400" b="1" spc="-5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400" b="1" spc="-3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spc="-8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</a:t>
                      </a:r>
                      <a:r>
                        <a:rPr lang="en-US" sz="2400" b="1" spc="-5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400" b="1" spc="-14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spc="-3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</a:t>
                      </a:r>
                      <a:r>
                        <a:rPr lang="en-US" sz="2400" b="1" spc="-3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2400" b="1" spc="-13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spc="-3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2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400" b="1" spc="-14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spc="-5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400" b="1" spc="-6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íc</a:t>
                      </a:r>
                      <a:r>
                        <a:rPr lang="en-US" sz="2400" b="1" spc="-3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spc="-8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Né</a:t>
                      </a:r>
                      <a:r>
                        <a:rPr lang="en-US" sz="2400" b="1" spc="-5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400" b="1" spc="-14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spc="-3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nổ</a:t>
                      </a:r>
                      <a:r>
                        <a:rPr lang="en-US" sz="2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400" b="1" spc="-14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spc="-3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400" b="1" spc="-4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ậ</a:t>
                      </a:r>
                      <a:r>
                        <a:rPr lang="en-US" sz="2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28142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spc="-13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Khu</a:t>
                      </a:r>
                      <a:r>
                        <a:rPr lang="en-US" sz="2400" b="1" spc="-7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spc="-7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</a:t>
                      </a:r>
                      <a:r>
                        <a:rPr lang="en-US" sz="2400" b="1" spc="-7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spc="-8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400" b="1" spc="-9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í</a:t>
                      </a:r>
                      <a:r>
                        <a:rPr lang="en-US" sz="2400" b="1" spc="-8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en-US" sz="2400" b="1" spc="-7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spc="-6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400" b="1" spc="-7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spc="-16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b="1" spc="-7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spc="-13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Bạch</a:t>
                      </a:r>
                      <a:r>
                        <a:rPr lang="en-US" sz="2400" b="1" spc="-7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spc="-11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Đằn</a:t>
                      </a:r>
                      <a:r>
                        <a:rPr lang="en-US" sz="2400" b="1" spc="-11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2400" spc="-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400" spc="-95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400" spc="-9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ị</a:t>
                      </a:r>
                      <a:r>
                        <a:rPr lang="en-US" sz="2400" spc="-7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15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400" spc="-7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2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en-US" sz="2400" spc="-13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uảng</a:t>
                      </a:r>
                      <a:r>
                        <a:rPr lang="en-US" sz="2400" spc="-11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5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2400" spc="-85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ên</a:t>
                      </a:r>
                      <a:r>
                        <a:rPr lang="en-US" sz="2400" spc="-8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2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spc="-8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4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lang="en-US" sz="2400" spc="-8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2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Uôn</a:t>
                      </a:r>
                      <a:r>
                        <a:rPr lang="en-US" sz="2400" spc="-125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2400" spc="-7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65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400" spc="-7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í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2400" spc="-13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2400" spc="-12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ưu</a:t>
                      </a:r>
                      <a:r>
                        <a:rPr lang="en-US" sz="2400" spc="-7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1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400" spc="-12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iệm</a:t>
                      </a:r>
                      <a:r>
                        <a:rPr lang="en-US" sz="2400" spc="-7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en-US" sz="2400" spc="-11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iến</a:t>
                      </a:r>
                      <a:r>
                        <a:rPr lang="en-US" sz="2400" spc="-7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9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thắng</a:t>
                      </a: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2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400" spc="-13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ạch</a:t>
                      </a:r>
                      <a:r>
                        <a:rPr lang="en-US" sz="2400" spc="-7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1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Đằn</a:t>
                      </a:r>
                      <a:r>
                        <a:rPr lang="en-US" sz="2400" spc="-11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2400" spc="-7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5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400" spc="-7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3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1288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Bãi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cọc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gỗ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thờ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hùng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Ngô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Lê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Tuấn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17451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Danh lam</a:t>
                      </a:r>
                      <a:r>
                        <a:rPr lang="en-US" sz="2400" b="1" spc="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thắng cảnh vịnh Hạ Long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spc="30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lang="en-US" sz="2400" spc="30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Hạ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Long,</a:t>
                      </a:r>
                      <a:r>
                        <a:rPr lang="en-US" sz="2400" spc="-7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400" spc="-7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400" spc="-7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Cẩm</a:t>
                      </a:r>
                      <a:r>
                        <a:rPr lang="en-US" sz="2400" spc="-7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Phả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spc="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huyện</a:t>
                      </a:r>
                      <a:r>
                        <a:rPr lang="en-US" sz="2400" spc="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Vân</a:t>
                      </a:r>
                      <a:r>
                        <a:rPr lang="en-US" sz="2400" spc="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Đồn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7005">
                        <a:lnSpc>
                          <a:spcPct val="117000"/>
                        </a:lnSpc>
                        <a:spcBef>
                          <a:spcPts val="58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2400" spc="2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nôi</a:t>
                      </a:r>
                      <a:r>
                        <a:rPr lang="en-US" sz="2400" spc="2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2400" spc="2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trú</a:t>
                      </a:r>
                      <a:r>
                        <a:rPr lang="en-US" sz="2400" spc="2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spc="2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4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iệt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R="167005">
                        <a:lnSpc>
                          <a:spcPct val="117000"/>
                        </a:lnSpc>
                        <a:spcBef>
                          <a:spcPts val="58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- Di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Danh lam thắng cảnh đẹp: Hòn trống mái, hang đầu gỗ, đảo Ti-tốp.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49328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Khu</a:t>
                      </a:r>
                      <a:r>
                        <a:rPr lang="en-US" sz="2400" b="1" spc="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di tích lịch</a:t>
                      </a:r>
                      <a:r>
                        <a:rPr lang="en-US" sz="2400" b="1" spc="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sử và danh thắng Yên Tử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spc="5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lang="en-US" sz="2400" spc="5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Uông</a:t>
                      </a:r>
                      <a:r>
                        <a:rPr lang="en-US" sz="2400" spc="5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Bí</a:t>
                      </a:r>
                      <a:r>
                        <a:rPr lang="en-US" sz="2400" spc="5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spc="5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thị xã</a:t>
                      </a:r>
                      <a:r>
                        <a:rPr lang="en-US" sz="2400" spc="7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400" spc="7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riều.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Khu</a:t>
                      </a:r>
                      <a:r>
                        <a:rPr lang="en-US" sz="2400" spc="6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di</a:t>
                      </a:r>
                      <a:r>
                        <a:rPr lang="en-US" sz="2400" spc="5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spc="6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400" spc="6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spc="6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spc="6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2400" spc="5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thắng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400" spc="-3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spc="-4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400" spc="-4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spc="-3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400" spc="-4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dục</a:t>
                      </a:r>
                      <a:r>
                        <a:rPr lang="en-US" sz="2400" spc="-3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400" spc="-4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spc="-4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spc="-3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2400" spc="-4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spc="-3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400" spc="-4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spc="-4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Chùa</a:t>
                      </a:r>
                      <a:r>
                        <a:rPr lang="en-US" sz="2400" spc="6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400" spc="7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Yên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spc="6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chùa</a:t>
                      </a:r>
                      <a:r>
                        <a:rPr lang="en-US" sz="2400" spc="7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Vân</a:t>
                      </a:r>
                      <a:r>
                        <a:rPr lang="en-US" sz="2400" spc="7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iêu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spc="6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chùa</a:t>
                      </a:r>
                      <a:r>
                        <a:rPr lang="en-US" sz="2400" spc="7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400" spc="6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Sái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spc="7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chùa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spc="1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Mái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spc="2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spc="1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en-US" sz="2400" spc="2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An</a:t>
                      </a:r>
                      <a:r>
                        <a:rPr lang="en-US" sz="2400" spc="1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2400" spc="1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spc="1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chùa</a:t>
                      </a:r>
                      <a:r>
                        <a:rPr lang="en-US" sz="2400" spc="2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…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45917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4923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47135" y="866108"/>
            <a:ext cx="6226384" cy="5947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pt-BR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 nào là 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di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tích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quốc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gia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đặc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biệt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38114" y="122312"/>
            <a:ext cx="36159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MỞ ĐẦU: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812351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7218721"/>
              </p:ext>
            </p:extLst>
          </p:nvPr>
        </p:nvGraphicFramePr>
        <p:xfrm>
          <a:off x="300448" y="258469"/>
          <a:ext cx="11691257" cy="6457950"/>
        </p:xfrm>
        <a:graphic>
          <a:graphicData uri="http://schemas.openxmlformats.org/drawingml/2006/table">
            <a:tbl>
              <a:tblPr firstRow="1" firstCol="1" bandRow="1"/>
              <a:tblGrid>
                <a:gridCol w="2690946">
                  <a:extLst>
                    <a:ext uri="{9D8B030D-6E8A-4147-A177-3AD203B41FA5}">
                      <a16:colId xmlns:a16="http://schemas.microsoft.com/office/drawing/2014/main" val="3433789130"/>
                    </a:ext>
                  </a:extLst>
                </a:gridCol>
                <a:gridCol w="2534195">
                  <a:extLst>
                    <a:ext uri="{9D8B030D-6E8A-4147-A177-3AD203B41FA5}">
                      <a16:colId xmlns:a16="http://schemas.microsoft.com/office/drawing/2014/main" val="346809920"/>
                    </a:ext>
                  </a:extLst>
                </a:gridCol>
                <a:gridCol w="3542422">
                  <a:extLst>
                    <a:ext uri="{9D8B030D-6E8A-4147-A177-3AD203B41FA5}">
                      <a16:colId xmlns:a16="http://schemas.microsoft.com/office/drawing/2014/main" val="1783223625"/>
                    </a:ext>
                  </a:extLst>
                </a:gridCol>
                <a:gridCol w="2923694">
                  <a:extLst>
                    <a:ext uri="{9D8B030D-6E8A-4147-A177-3AD203B41FA5}">
                      <a16:colId xmlns:a16="http://schemas.microsoft.com/office/drawing/2014/main" val="1500253473"/>
                    </a:ext>
                  </a:extLst>
                </a:gridCol>
              </a:tblGrid>
              <a:tr h="15664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Khu</a:t>
                      </a:r>
                      <a:r>
                        <a:rPr lang="en-US" sz="2200" b="1" spc="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di </a:t>
                      </a:r>
                      <a:r>
                        <a:rPr lang="en-US" sz="22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200" b="1" spc="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spc="-25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2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rần</a:t>
                      </a:r>
                      <a:r>
                        <a:rPr lang="en-US" sz="2200" b="1" spc="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2200" b="1" spc="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200" b="1" spc="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spc="-2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2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riều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89" marR="522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200" spc="-1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200" spc="-1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200" spc="-1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-2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riều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89" marR="522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200" spc="-3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thờ</a:t>
                      </a:r>
                      <a:r>
                        <a:rPr lang="en-US" sz="2200" spc="-3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200" spc="-3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tiên</a:t>
                      </a:r>
                      <a:r>
                        <a:rPr lang="en-US" sz="2200" spc="-3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200" spc="-3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-2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rần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200" spc="-3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spc="-3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200" spc="-3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2200" spc="-3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-15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rần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200" spc="-3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An</a:t>
                      </a:r>
                      <a:r>
                        <a:rPr lang="en-US" sz="2200" spc="-3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200" spc="-3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vương</a:t>
                      </a:r>
                      <a:r>
                        <a:rPr lang="en-US" sz="2200" spc="-3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-2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rần</a:t>
                      </a:r>
                      <a:r>
                        <a:rPr lang="en-US" sz="2200" spc="-3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Liễu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thờ</a:t>
                      </a:r>
                      <a:r>
                        <a:rPr lang="en-US" sz="2200" spc="-5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Phật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200" spc="-5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-2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rúc</a:t>
                      </a:r>
                      <a:r>
                        <a:rPr lang="en-US" sz="2200" spc="-5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lâm</a:t>
                      </a:r>
                      <a:r>
                        <a:rPr lang="en-US" sz="2200" spc="-5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tam</a:t>
                      </a:r>
                      <a:r>
                        <a:rPr lang="en-US" sz="2200" spc="-6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…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200" spc="-2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200" spc="-3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200" spc="-2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dục</a:t>
                      </a:r>
                      <a:r>
                        <a:rPr lang="en-US" sz="2200" spc="-2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200" spc="-3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200" spc="-2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200" spc="-2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2200" spc="-3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200" spc="-2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200" spc="-3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200" spc="-2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nay.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89" marR="522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Đền</a:t>
                      </a:r>
                      <a:r>
                        <a:rPr lang="en-US" sz="2200" spc="-6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An</a:t>
                      </a:r>
                      <a:r>
                        <a:rPr lang="en-US" sz="2200" spc="-5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Sinh,</a:t>
                      </a:r>
                      <a:r>
                        <a:rPr lang="en-US" sz="2200" spc="-5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Thái miếu</a:t>
                      </a:r>
                      <a:r>
                        <a:rPr lang="en-US" sz="2200" spc="1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spc="1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Lăng</a:t>
                      </a:r>
                      <a:r>
                        <a:rPr lang="en-US" sz="2200" spc="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mộ</a:t>
                      </a:r>
                      <a:r>
                        <a:rPr lang="en-US" sz="2200" spc="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spc="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-8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ua</a:t>
                      </a:r>
                      <a:r>
                        <a:rPr lang="en-US" sz="2200" spc="1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-2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rần, chùa</a:t>
                      </a:r>
                      <a:r>
                        <a:rPr lang="en-US" sz="2200" spc="9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Quỳnh</a:t>
                      </a:r>
                      <a:r>
                        <a:rPr lang="en-US" sz="2200" spc="9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Lâm,</a:t>
                      </a:r>
                      <a:r>
                        <a:rPr lang="en-US" sz="2200" spc="9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chùa</a:t>
                      </a:r>
                      <a:r>
                        <a:rPr lang="en-US" sz="2200" spc="9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Ngoạ</a:t>
                      </a:r>
                      <a:r>
                        <a:rPr lang="en-US" sz="2200" spc="9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Vân,</a:t>
                      </a:r>
                      <a:r>
                        <a:rPr lang="en-US" sz="2200" spc="9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chùa</a:t>
                      </a:r>
                      <a:r>
                        <a:rPr lang="en-US" sz="2200" spc="9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200" spc="9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Thiên, chùa</a:t>
                      </a:r>
                      <a:r>
                        <a:rPr lang="en-US" sz="2200" spc="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-1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200" spc="1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ung </a:t>
                      </a:r>
                      <a:r>
                        <a:rPr lang="en-US" sz="2200" spc="-3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iết, chùa 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en-US" sz="2200" spc="4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quán</a:t>
                      </a:r>
                      <a:r>
                        <a:rPr lang="en-US" sz="2200" spc="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Ngọc Thanh…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89" marR="522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2053619"/>
                  </a:ext>
                </a:extLst>
              </a:tr>
              <a:tr h="13924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2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Đền</a:t>
                      </a:r>
                      <a:r>
                        <a:rPr lang="en-US" sz="2200" b="1" spc="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Cửa Ông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89" marR="522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Đền</a:t>
                      </a:r>
                      <a:r>
                        <a:rPr lang="en-US" sz="2200" spc="-3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Cửa</a:t>
                      </a:r>
                      <a:r>
                        <a:rPr lang="en-US" sz="2200" spc="-2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2200" spc="-3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(thành</a:t>
                      </a:r>
                      <a:r>
                        <a:rPr lang="en-US" sz="2200" spc="-2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phố Cẩm Phả)</a:t>
                      </a:r>
                      <a:r>
                        <a:rPr lang="en-US" sz="2200" spc="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và đền Cặp </a:t>
                      </a:r>
                      <a:r>
                        <a:rPr lang="en-US" sz="2200" spc="-4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iên (huyện Vân Đồn)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89" marR="522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Đền</a:t>
                      </a:r>
                      <a:r>
                        <a:rPr lang="en-US" sz="2200" spc="8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thờ</a:t>
                      </a:r>
                      <a:r>
                        <a:rPr lang="en-US" sz="2200" spc="8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200" spc="8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200" spc="8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200" spc="8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Đức</a:t>
                      </a:r>
                      <a:r>
                        <a:rPr lang="en-US" sz="2200" spc="8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2200" spc="8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Hưng</a:t>
                      </a:r>
                      <a:r>
                        <a:rPr lang="en-US" sz="2200" spc="8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Nhượng</a:t>
                      </a:r>
                      <a:r>
                        <a:rPr lang="en-US" sz="2200" spc="8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200" spc="8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Vương</a:t>
                      </a:r>
                      <a:r>
                        <a:rPr lang="en-US" sz="2200" spc="8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-15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rần</a:t>
                      </a:r>
                      <a:r>
                        <a:rPr lang="en-US" sz="2200" spc="8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200" spc="8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Tảng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200" spc="8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phối</a:t>
                      </a:r>
                      <a:r>
                        <a:rPr lang="en-US" sz="2200" spc="8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thờ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200" spc="4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200" spc="4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2200" spc="4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spc="4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spc="4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tướng</a:t>
                      </a:r>
                      <a:r>
                        <a:rPr lang="en-US" sz="2200" spc="4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2200" spc="4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200" spc="4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-15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rần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…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89" marR="522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Kho</a:t>
                      </a:r>
                      <a:r>
                        <a:rPr lang="en-US" sz="2200" spc="2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200" spc="2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200" spc="2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200" spc="2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200" spc="2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2200" spc="2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200" spc="2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200" spc="2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spc="2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200" spc="2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200" spc="2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con</a:t>
                      </a:r>
                      <a:r>
                        <a:rPr lang="en-US" sz="2200" spc="2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cháu</a:t>
                      </a:r>
                      <a:r>
                        <a:rPr lang="en-US" sz="2200" spc="2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200" spc="2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200" spc="2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200" spc="2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200" spc="-4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200" spc="-4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200" spc="-4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spc="-4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sz="2200" spc="-4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200" spc="-4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spc="-4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triều</a:t>
                      </a:r>
                      <a:r>
                        <a:rPr lang="en-US" sz="2200" spc="-4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-15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rần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89" marR="522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8224781"/>
                  </a:ext>
                </a:extLst>
              </a:tr>
              <a:tr h="13924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2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Di tích lịch</a:t>
                      </a:r>
                      <a:r>
                        <a:rPr lang="en-US" sz="2200" b="1" spc="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KGHNM+UTMAptima"/>
                          <a:cs typeface="Times New Roman" panose="02020603050405020304" pitchFamily="18" charset="0"/>
                        </a:rPr>
                        <a:t>sử Khu lưu niệm Chủ tịch Hồ Chí Minh trên đảo Cô Tô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89" marR="522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Huyện đảo Cô Tô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89" marR="522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Bác</a:t>
                      </a:r>
                      <a:r>
                        <a:rPr lang="en-US" sz="2200" spc="11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200" spc="11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200" spc="11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thăm</a:t>
                      </a:r>
                      <a:r>
                        <a:rPr lang="en-US" sz="2200" spc="11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2200" spc="11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200" spc="11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Tô</a:t>
                      </a:r>
                      <a:r>
                        <a:rPr lang="en-US" sz="2200" spc="11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200" spc="12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ngày 09</a:t>
                      </a:r>
                      <a:r>
                        <a:rPr lang="en-US" sz="2200" spc="6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en-US" sz="2200" spc="10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2200" spc="6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en-US" sz="2200" spc="10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1961</a:t>
                      </a:r>
                      <a:r>
                        <a:rPr lang="en-US" sz="2200" spc="6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spc="6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200" spc="6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2200" spc="6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200" spc="6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200" spc="6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ý</a:t>
                      </a:r>
                      <a:r>
                        <a:rPr lang="en-US" sz="2200" spc="6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200" spc="6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phép</a:t>
                      </a:r>
                      <a:r>
                        <a:rPr lang="en-US" sz="2200" spc="6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200" spc="6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200" spc="6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200" spc="65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spc="6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200" spc="6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sống.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89" marR="522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Khu</a:t>
                      </a:r>
                      <a:r>
                        <a:rPr lang="en-US" sz="2200" spc="14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2200" spc="14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niệm</a:t>
                      </a:r>
                      <a:r>
                        <a:rPr lang="en-US" sz="2200" spc="14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200" spc="14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tịch</a:t>
                      </a:r>
                      <a:r>
                        <a:rPr lang="en-US" sz="2200" spc="14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200" spc="14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Minh</a:t>
                      </a:r>
                      <a:r>
                        <a:rPr lang="en-US" sz="2200" spc="2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200" spc="1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2200" spc="1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200" spc="1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Tô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200" spc="-1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200" spc="-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200" spc="-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200" spc="-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dục</a:t>
                      </a:r>
                      <a:r>
                        <a:rPr lang="en-US" sz="2200" spc="-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200" spc="-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200" spc="-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200" spc="-1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2200" spc="-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200" spc="-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200" spc="-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200" spc="-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hôm</a:t>
                      </a:r>
                      <a:r>
                        <a:rPr lang="en-US" sz="2200" spc="-1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nay</a:t>
                      </a:r>
                      <a:r>
                        <a:rPr lang="en-US" sz="2200" spc="-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spc="-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mai</a:t>
                      </a:r>
                      <a:r>
                        <a:rPr lang="en-US" sz="2200" spc="-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89" marR="522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82207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53952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6240" y="0"/>
            <a:ext cx="112427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lễ hội ở Quảng Ninh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502" y="1077219"/>
            <a:ext cx="7876903" cy="503619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274320" y="6221556"/>
            <a:ext cx="11678193" cy="46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rước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2106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102" y="156754"/>
            <a:ext cx="9666515" cy="6048103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649228" y="6204857"/>
            <a:ext cx="4057522" cy="4691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  <a:spcAft>
                <a:spcPts val="0"/>
              </a:spcAft>
            </a:pP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Carnaval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Long 2022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5682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ễ hội ở Quảng Ninh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86" y="91440"/>
            <a:ext cx="9901645" cy="59566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470263" y="6048103"/>
            <a:ext cx="11521440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náo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125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am gia Lễ hội đền An Sinh tại Đông Triều – Quảng Ninh và tưởng nhớ cội nguồn dân tộc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977" y="91440"/>
            <a:ext cx="9601200" cy="59697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3200532" y="6173795"/>
            <a:ext cx="4928785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dirty="0" err="1">
                <a:solidFill>
                  <a:srgbClr val="070B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400" i="1" dirty="0">
                <a:solidFill>
                  <a:srgbClr val="070B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70B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2400" i="1" dirty="0">
                <a:solidFill>
                  <a:srgbClr val="070B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70B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i="1" dirty="0">
                <a:solidFill>
                  <a:srgbClr val="070B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70B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400" i="1" dirty="0">
                <a:solidFill>
                  <a:srgbClr val="070B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70B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i="1" dirty="0">
                <a:solidFill>
                  <a:srgbClr val="070B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70B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i="1" dirty="0">
                <a:solidFill>
                  <a:srgbClr val="070B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70B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400" i="1" dirty="0">
                <a:solidFill>
                  <a:srgbClr val="070B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i="1" dirty="0" err="1">
                <a:solidFill>
                  <a:srgbClr val="070B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6978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ễ hội ở Quảng Ninh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48" y="104503"/>
            <a:ext cx="10620103" cy="577378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470263" y="5999488"/>
            <a:ext cx="11521440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dirty="0" err="1">
                <a:solidFill>
                  <a:srgbClr val="070B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i="1" dirty="0">
                <a:solidFill>
                  <a:srgbClr val="070B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70B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i="1" dirty="0">
                <a:solidFill>
                  <a:srgbClr val="070B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70B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400" i="1" dirty="0">
                <a:solidFill>
                  <a:srgbClr val="070B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70B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i="1" dirty="0">
                <a:solidFill>
                  <a:srgbClr val="070B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70B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i="1" dirty="0">
                <a:solidFill>
                  <a:srgbClr val="070B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70B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rgbClr val="070B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70B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i="1" dirty="0">
                <a:solidFill>
                  <a:srgbClr val="070B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70B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i="1" dirty="0">
                <a:solidFill>
                  <a:srgbClr val="070B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70B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i="1" dirty="0">
                <a:solidFill>
                  <a:srgbClr val="070B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70B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i="1" dirty="0">
                <a:solidFill>
                  <a:srgbClr val="070B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70B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i="1" dirty="0">
                <a:solidFill>
                  <a:srgbClr val="070B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70B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i="1" dirty="0">
                <a:solidFill>
                  <a:srgbClr val="070B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70B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2400" i="1" dirty="0">
                <a:solidFill>
                  <a:srgbClr val="070B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70B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i="1" dirty="0">
                <a:solidFill>
                  <a:srgbClr val="070B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70B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i="1" dirty="0">
                <a:solidFill>
                  <a:srgbClr val="070B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70B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sz="2400" i="1" dirty="0">
                <a:solidFill>
                  <a:srgbClr val="070B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i="1" dirty="0" err="1">
                <a:solidFill>
                  <a:srgbClr val="070B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i="1" dirty="0">
                <a:solidFill>
                  <a:srgbClr val="070B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 err="1">
                <a:solidFill>
                  <a:srgbClr val="070B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400" i="1" dirty="0">
                <a:solidFill>
                  <a:srgbClr val="070B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70B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400" i="1" dirty="0">
                <a:solidFill>
                  <a:srgbClr val="070B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 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3079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hu Di tích lưu niệm Bác Hồ trên đảo Cô Tô là một trong những “Di tích” đặc biệt quan trọng đã được Bộ Văn hóa - Thông tin cấp Bằng công nhận là “Di tích lịch sử” số 985 QĐ/VH, ngày 7-5-1997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30" y="130629"/>
            <a:ext cx="10123714" cy="65967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78798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56690" y="70060"/>
            <a:ext cx="39091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400" b="1" spc="45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b="1" spc="45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400" b="1" spc="45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spc="45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879291" y="509717"/>
            <a:ext cx="10863943" cy="1110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b="1" u="sng" dirty="0">
                <a:solidFill>
                  <a:srgbClr val="070B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BT 2</a:t>
            </a:r>
            <a:r>
              <a:rPr lang="en-US" sz="3200" b="1" dirty="0">
                <a:solidFill>
                  <a:srgbClr val="070B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spc="-3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X</a:t>
            </a:r>
            <a:r>
              <a:rPr lang="en-US" sz="3200" b="1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â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y</a:t>
            </a:r>
            <a:r>
              <a:rPr lang="en-US" sz="3200" b="1" spc="-6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dựn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g</a:t>
            </a:r>
            <a:r>
              <a:rPr lang="en-US" sz="3200" b="1" spc="-6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d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ự</a:t>
            </a:r>
            <a:r>
              <a:rPr lang="en-US" sz="3200" b="1" spc="-6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á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</a:t>
            </a:r>
            <a:r>
              <a:rPr lang="en-US" sz="3200" b="1" spc="-6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g</a:t>
            </a:r>
            <a:r>
              <a:rPr lang="en-US" sz="3200" b="1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i</a:t>
            </a:r>
            <a:r>
              <a:rPr lang="en-US" sz="32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ớ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i</a:t>
            </a:r>
            <a:r>
              <a:rPr lang="en-US" sz="3200" b="1" spc="-6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th</a:t>
            </a:r>
            <a:r>
              <a:rPr lang="en-US" sz="3200" b="1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i</a:t>
            </a:r>
            <a:r>
              <a:rPr lang="en-US" sz="32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ệ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u</a:t>
            </a:r>
            <a:r>
              <a:rPr lang="en-US" sz="3200" b="1" spc="-6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ề</a:t>
            </a:r>
            <a:r>
              <a:rPr lang="en-US" sz="3200" b="1" spc="-6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b="1" spc="-3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d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i</a:t>
            </a:r>
            <a:r>
              <a:rPr lang="en-US" sz="3200" b="1" spc="-6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tí</a:t>
            </a:r>
            <a:r>
              <a:rPr lang="en-US" sz="3200" b="1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</a:t>
            </a:r>
            <a:r>
              <a:rPr lang="en-US" sz="3200" b="1" spc="-7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b="1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q</a:t>
            </a:r>
            <a:r>
              <a:rPr lang="en-US" sz="32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uố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</a:t>
            </a:r>
            <a:r>
              <a:rPr lang="en-US" sz="3200" b="1" spc="-6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g</a:t>
            </a:r>
            <a:r>
              <a:rPr lang="en-US" sz="3200" b="1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i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a</a:t>
            </a:r>
            <a:r>
              <a:rPr lang="en-US" sz="3200" b="1" spc="-7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b="1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</a:t>
            </a:r>
            <a:r>
              <a:rPr lang="en-US" sz="32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ặ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</a:t>
            </a:r>
            <a:r>
              <a:rPr lang="en-US" sz="3200" b="1" spc="-6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bi</a:t>
            </a:r>
            <a:r>
              <a:rPr lang="en-US" sz="3200" b="1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ệ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</a:t>
            </a:r>
            <a:r>
              <a:rPr lang="en-US" sz="3200" b="1" spc="-7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b="1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</a:t>
            </a:r>
            <a:r>
              <a:rPr lang="en-US" sz="32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ủ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a</a:t>
            </a:r>
            <a:r>
              <a:rPr lang="en-US" sz="3200" b="1" spc="-6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tỉ</a:t>
            </a:r>
            <a:r>
              <a:rPr lang="en-US" sz="3200" b="1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</a:t>
            </a:r>
            <a:r>
              <a:rPr lang="en-US" sz="3200" b="1" spc="-7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b="1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Q</a:t>
            </a:r>
            <a:r>
              <a:rPr lang="en-US" sz="32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uản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g</a:t>
            </a:r>
            <a:r>
              <a:rPr lang="en-US" sz="3200" b="1" spc="-6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</a:t>
            </a:r>
            <a:r>
              <a:rPr lang="en-US" sz="3200" b="1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i</a:t>
            </a:r>
            <a:r>
              <a:rPr lang="en-US" sz="32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nh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602236"/>
              </p:ext>
            </p:extLst>
          </p:nvPr>
        </p:nvGraphicFramePr>
        <p:xfrm>
          <a:off x="2189933" y="1630310"/>
          <a:ext cx="8242662" cy="5119624"/>
        </p:xfrm>
        <a:graphic>
          <a:graphicData uri="http://schemas.openxmlformats.org/drawingml/2006/table">
            <a:tbl>
              <a:tblPr firstRow="1" firstCol="1" bandRow="1"/>
              <a:tblGrid>
                <a:gridCol w="8242662">
                  <a:extLst>
                    <a:ext uri="{9D8B030D-6E8A-4147-A177-3AD203B41FA5}">
                      <a16:colId xmlns:a16="http://schemas.microsoft.com/office/drawing/2014/main" val="2093442492"/>
                    </a:ext>
                  </a:extLst>
                </a:gridCol>
              </a:tblGrid>
              <a:tr h="5116030">
                <a:tc>
                  <a:txBody>
                    <a:bodyPr/>
                    <a:lstStyle/>
                    <a:p>
                      <a:pPr marR="2407920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en-US" sz="2000" b="1" spc="-3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PITUL+UTMAptima"/>
                          <a:cs typeface="Times New Roman" panose="02020603050405020304" pitchFamily="18" charset="0"/>
                        </a:rPr>
                        <a:t>                                                     T</a:t>
                      </a:r>
                      <a:r>
                        <a:rPr lang="en-US" sz="2000" b="1" spc="-3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PITUL+UTMAptima"/>
                          <a:cs typeface="Times New Roman" panose="02020603050405020304" pitchFamily="18" charset="0"/>
                        </a:rPr>
                        <a:t>Ê</a:t>
                      </a:r>
                      <a:r>
                        <a:rPr lang="en-US" sz="2000" b="1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PITUL+UTMAptima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000" b="1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PITUL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spc="-3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PITUL+UTMAptima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2000" b="1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PITUL+UTMAptima"/>
                          <a:cs typeface="Times New Roman" panose="02020603050405020304" pitchFamily="18" charset="0"/>
                        </a:rPr>
                        <a:t>Ự</a:t>
                      </a:r>
                      <a:r>
                        <a:rPr lang="en-US" sz="2000" b="1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PITUL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spc="-3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PITUL+UTMAptima"/>
                          <a:cs typeface="Times New Roman" panose="02020603050405020304" pitchFamily="18" charset="0"/>
                        </a:rPr>
                        <a:t>Á</a:t>
                      </a:r>
                      <a:r>
                        <a:rPr lang="en-US" sz="2000" b="1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PITUL+UTMAptima"/>
                          <a:cs typeface="Times New Roman" panose="02020603050405020304" pitchFamily="18" charset="0"/>
                        </a:rPr>
                        <a:t>N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2407920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en-US" sz="2000" spc="-3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 1</a:t>
                      </a:r>
                      <a:r>
                        <a:rPr lang="en-US" sz="20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000" spc="-7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ọ</a:t>
                      </a:r>
                      <a:r>
                        <a:rPr lang="en-US" sz="2000" spc="-7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à</a:t>
                      </a:r>
                      <a:r>
                        <a:rPr lang="en-US" sz="2000" spc="-7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ê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spc="-35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000" spc="-3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000" spc="-35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ó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000" spc="-65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thự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000" spc="-65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000" spc="-3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000" spc="-35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ện</a:t>
                      </a:r>
                      <a:r>
                        <a:rPr lang="en-US" sz="20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4038600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en-US" sz="2000" spc="-3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000" spc="-7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hờ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20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20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ự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000" spc="-7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iệ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4038600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en-US" sz="2000" spc="-3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000" spc="-7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ụ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lang="en-US" sz="20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ê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US" sz="2000" spc="-7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ự</a:t>
                      </a:r>
                      <a:r>
                        <a:rPr lang="en-US" sz="2000" spc="-7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á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spc="-3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20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000" spc="-7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ậ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ế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ho</a:t>
                      </a:r>
                      <a:r>
                        <a:rPr lang="en-US" sz="20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ạ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ự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á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700"/>
                        </a:lnSpc>
                        <a:spcAft>
                          <a:spcPts val="8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Symbol" panose="05050102010706020507" pitchFamily="18" charset="2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hâ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0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ô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nh</a:t>
                      </a:r>
                      <a:r>
                        <a:rPr lang="en-US" sz="20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ệ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ụ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à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en-US" sz="20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ẩ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ị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0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ộ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000" spc="-7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2000" spc="-3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un</a:t>
                      </a:r>
                      <a:r>
                        <a:rPr lang="en-US" sz="20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700"/>
                        </a:lnSpc>
                        <a:spcAft>
                          <a:spcPts val="85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R="2105025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Symbol" panose="05050102010706020507" pitchFamily="18" charset="2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ì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hi</a:t>
                      </a:r>
                      <a:r>
                        <a:rPr lang="en-US" sz="20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ể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20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ô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lang="en-US" sz="20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ề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20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í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qu</a:t>
                      </a:r>
                      <a:r>
                        <a:rPr lang="en-US" sz="20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ố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gi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đặ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ệ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2105025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ê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000" spc="-7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20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000" spc="-7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íc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3434715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ị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tr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í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ị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ể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0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ó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20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tí</a:t>
                      </a:r>
                      <a:r>
                        <a:rPr lang="en-US" sz="20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0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3434715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Đặ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en-US" sz="20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ể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củ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20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í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Gi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á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ị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củ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20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tí</a:t>
                      </a:r>
                      <a:r>
                        <a:rPr lang="en-US" sz="20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đố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vớ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ự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ph</a:t>
                      </a:r>
                      <a:r>
                        <a:rPr lang="en-US" sz="20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á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tri</a:t>
                      </a:r>
                      <a:r>
                        <a:rPr lang="en-US" sz="20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ể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kin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ế</a:t>
                      </a:r>
                      <a:r>
                        <a:rPr lang="en-US" sz="20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ổ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địn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ã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0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ộ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417830">
                        <a:lnSpc>
                          <a:spcPct val="116000"/>
                        </a:lnSpc>
                        <a:spcBef>
                          <a:spcPts val="28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000" spc="-7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0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ộ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spc="-7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ố</a:t>
                      </a:r>
                      <a:r>
                        <a:rPr lang="en-US" sz="2000" spc="-7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bi</a:t>
                      </a:r>
                      <a:r>
                        <a:rPr lang="en-US" sz="20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ệ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000" spc="-7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phá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000" spc="-7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ả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000" spc="-7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tồ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000" spc="-7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à</a:t>
                      </a:r>
                      <a:r>
                        <a:rPr lang="en-US" sz="2000" spc="-7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0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á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spc="-7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hu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2000" spc="-7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á</a:t>
                      </a:r>
                      <a:r>
                        <a:rPr lang="en-US" sz="2000" spc="-7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tr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ị</a:t>
                      </a:r>
                      <a:r>
                        <a:rPr lang="en-US" sz="2000" spc="-7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0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ủ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000" spc="-7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000" spc="-7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20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000" spc="-7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í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000" spc="-7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qu</a:t>
                      </a:r>
                      <a:r>
                        <a:rPr lang="en-US" sz="20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ố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000" spc="-7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gi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000" spc="-7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đặ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000" spc="-7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iệ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417830">
                        <a:lnSpc>
                          <a:spcPct val="116000"/>
                        </a:lnSpc>
                        <a:spcBef>
                          <a:spcPts val="280"/>
                        </a:spcBef>
                        <a:spcAft>
                          <a:spcPts val="0"/>
                        </a:spcAft>
                      </a:pPr>
                      <a:r>
                        <a:rPr lang="en-US" sz="2000" spc="-3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20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000" spc="-7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á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bư</a:t>
                      </a:r>
                      <a:r>
                        <a:rPr lang="en-US" sz="20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ớ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000" spc="-7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ự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hi</a:t>
                      </a:r>
                      <a:r>
                        <a:rPr lang="en-US" sz="20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ệ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ự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á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spc="-3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20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000" spc="-7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5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rì</a:t>
                      </a:r>
                      <a:r>
                        <a:rPr lang="en-US" sz="20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000" spc="-7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à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qu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ả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à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en-US" sz="20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á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0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gi</a:t>
                      </a:r>
                      <a:r>
                        <a:rPr lang="en-US" sz="20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á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8608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85964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6533567"/>
              </p:ext>
            </p:extLst>
          </p:nvPr>
        </p:nvGraphicFramePr>
        <p:xfrm>
          <a:off x="1881052" y="-78486"/>
          <a:ext cx="9157063" cy="6936486"/>
        </p:xfrm>
        <a:graphic>
          <a:graphicData uri="http://schemas.openxmlformats.org/drawingml/2006/table">
            <a:tbl>
              <a:tblPr firstRow="1" firstCol="1" bandRow="1"/>
              <a:tblGrid>
                <a:gridCol w="9157063">
                  <a:extLst>
                    <a:ext uri="{9D8B030D-6E8A-4147-A177-3AD203B41FA5}">
                      <a16:colId xmlns:a16="http://schemas.microsoft.com/office/drawing/2014/main" val="3605819106"/>
                    </a:ext>
                  </a:extLst>
                </a:gridCol>
              </a:tblGrid>
              <a:tr h="6563283">
                <a:tc>
                  <a:txBody>
                    <a:bodyPr/>
                    <a:lstStyle/>
                    <a:p>
                      <a:pPr marR="2407920" algn="ctr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en-US" sz="2400" b="1" spc="-3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PITUL+UTMAptima"/>
                          <a:cs typeface="Times New Roman" panose="02020603050405020304" pitchFamily="18" charset="0"/>
                        </a:rPr>
                        <a:t>                                                                                       </a:t>
                      </a:r>
                      <a:r>
                        <a:rPr lang="en-US" sz="2400" b="1" spc="-30" baseline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PITUL+UTMAptima"/>
                          <a:cs typeface="Times New Roman" panose="02020603050405020304" pitchFamily="18" charset="0"/>
                        </a:rPr>
                        <a:t>                              </a:t>
                      </a:r>
                      <a:r>
                        <a:rPr lang="en-US" sz="2400" b="1" spc="-3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PITUL+UTMAptim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400" b="1" spc="-3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PITUL+UTMAptima"/>
                          <a:cs typeface="Times New Roman" panose="02020603050405020304" pitchFamily="18" charset="0"/>
                        </a:rPr>
                        <a:t>Ê</a:t>
                      </a:r>
                      <a:r>
                        <a:rPr lang="en-US" sz="2400" b="1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PITUL+UTMAptima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400" b="1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PITUL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spc="-3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PITUL+UTMAptima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2400" b="1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PITUL+UTMAptima"/>
                          <a:cs typeface="Times New Roman" panose="02020603050405020304" pitchFamily="18" charset="0"/>
                        </a:rPr>
                        <a:t>Ự</a:t>
                      </a:r>
                      <a:r>
                        <a:rPr lang="en-US" sz="2400" b="1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PITUL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spc="-3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PITUL+UTMAptima"/>
                          <a:cs typeface="Times New Roman" panose="02020603050405020304" pitchFamily="18" charset="0"/>
                        </a:rPr>
                        <a:t>Á</a:t>
                      </a:r>
                      <a:r>
                        <a:rPr lang="en-US" sz="2400" b="1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PITUL+UTMAptima"/>
                          <a:cs typeface="Times New Roman" panose="02020603050405020304" pitchFamily="18" charset="0"/>
                        </a:rPr>
                        <a:t>N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2407920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en-US" sz="2400" spc="-3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 1</a:t>
                      </a:r>
                      <a:r>
                        <a:rPr lang="en-US" sz="2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400" spc="-7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ọ</a:t>
                      </a:r>
                      <a:r>
                        <a:rPr lang="en-US" sz="2400" spc="-7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à</a:t>
                      </a:r>
                      <a:r>
                        <a:rPr lang="en-US" sz="2400" spc="-7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ê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spc="-35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400" spc="-3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400" spc="-35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ó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400" spc="-65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thự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400" spc="-65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400" spc="-3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400" spc="-35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ện</a:t>
                      </a:r>
                      <a:r>
                        <a:rPr lang="en-US" sz="2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4038600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en-US" sz="2400" spc="-3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400" spc="-7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hờ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24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24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ự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400" spc="-7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iệ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4038600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en-US" sz="2400" spc="-3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400" spc="-7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ụ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lang="en-US" sz="24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ê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US" sz="2400" spc="-7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ự</a:t>
                      </a:r>
                      <a:r>
                        <a:rPr lang="en-US" sz="2400" spc="-7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á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spc="-3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2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400" spc="-7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ậ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ế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ho</a:t>
                      </a:r>
                      <a:r>
                        <a:rPr lang="en-US" sz="24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ạ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ự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á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700"/>
                        </a:lnSpc>
                        <a:spcAft>
                          <a:spcPts val="8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Symbol" panose="05050102010706020507" pitchFamily="18" charset="2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hâ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4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ô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nh</a:t>
                      </a:r>
                      <a:r>
                        <a:rPr lang="en-US" sz="24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ệ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ụ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à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en-US" sz="24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ẩ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ị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4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ộ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400" spc="-7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2400" spc="-3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un</a:t>
                      </a:r>
                      <a:r>
                        <a:rPr lang="en-US" sz="2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700"/>
                        </a:lnSpc>
                        <a:spcAft>
                          <a:spcPts val="85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R="2105025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Symbol" panose="05050102010706020507" pitchFamily="18" charset="2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ì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hi</a:t>
                      </a:r>
                      <a:r>
                        <a:rPr lang="en-US" sz="24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ể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24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ô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lang="en-US" sz="2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ề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2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4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í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qu</a:t>
                      </a:r>
                      <a:r>
                        <a:rPr lang="en-US" sz="24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ố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gi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đặ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4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ệ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2105025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4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ê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400" spc="-7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2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400" spc="-7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íc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3434715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ị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tr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í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ị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ể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ó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2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tí</a:t>
                      </a:r>
                      <a:r>
                        <a:rPr lang="en-US" sz="24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3434715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Đặ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en-US" sz="24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ể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củ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2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4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í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Gi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á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4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ị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củ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2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tí</a:t>
                      </a:r>
                      <a:r>
                        <a:rPr lang="en-US" sz="24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đố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vớ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ự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ph</a:t>
                      </a:r>
                      <a:r>
                        <a:rPr lang="en-US" sz="24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á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tri</a:t>
                      </a:r>
                      <a:r>
                        <a:rPr lang="en-US" sz="24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ể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kin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4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ế</a:t>
                      </a:r>
                      <a:r>
                        <a:rPr lang="en-US" sz="2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ổ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địn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ã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4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ộ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i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417830">
                        <a:lnSpc>
                          <a:spcPct val="116000"/>
                        </a:lnSpc>
                        <a:spcBef>
                          <a:spcPts val="28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400" spc="-7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4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ộ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400" spc="-7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ố</a:t>
                      </a:r>
                      <a:r>
                        <a:rPr lang="en-US" sz="2400" spc="-7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bi</a:t>
                      </a:r>
                      <a:r>
                        <a:rPr lang="en-US" sz="24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ệ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400" spc="-7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phá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400" spc="-7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4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ả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400" spc="-7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tồ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400" spc="-7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à</a:t>
                      </a:r>
                      <a:r>
                        <a:rPr lang="en-US" sz="2400" spc="-7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4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á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400" spc="-7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hu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2400" spc="-7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á</a:t>
                      </a:r>
                      <a:r>
                        <a:rPr lang="en-US" sz="2400" spc="-7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tr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ị</a:t>
                      </a:r>
                      <a:r>
                        <a:rPr lang="en-US" sz="2400" spc="-7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4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ủ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400" spc="-7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400" spc="-7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2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400" spc="-7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4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í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400" spc="-7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qu</a:t>
                      </a:r>
                      <a:r>
                        <a:rPr lang="en-US" sz="24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ố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400" spc="-7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gi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400" spc="-7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đặ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400" spc="-7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iệ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417830">
                        <a:lnSpc>
                          <a:spcPct val="116000"/>
                        </a:lnSpc>
                        <a:spcBef>
                          <a:spcPts val="280"/>
                        </a:spcBef>
                        <a:spcAft>
                          <a:spcPts val="0"/>
                        </a:spcAft>
                      </a:pPr>
                      <a:r>
                        <a:rPr lang="en-US" sz="2400" spc="-3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2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400" spc="-7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á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bư</a:t>
                      </a:r>
                      <a:r>
                        <a:rPr lang="en-US" sz="24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ớ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400" spc="-7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4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ự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hi</a:t>
                      </a:r>
                      <a:r>
                        <a:rPr lang="en-US" sz="24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ệ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ự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á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spc="-3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24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400" spc="-7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5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rì</a:t>
                      </a:r>
                      <a:r>
                        <a:rPr lang="en-US" sz="24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400" spc="-7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à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qu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ả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à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en-US" sz="2400" spc="-3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á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400" spc="-65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gi</a:t>
                      </a:r>
                      <a:r>
                        <a:rPr lang="en-US" sz="240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EDIAO+UTMAptima"/>
                          <a:cs typeface="Times New Roman" panose="02020603050405020304" pitchFamily="18" charset="0"/>
                        </a:rPr>
                        <a:t>á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4290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7315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0263" y="0"/>
            <a:ext cx="11521440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0"/>
              </a:spcAft>
            </a:pPr>
            <a:r>
              <a:rPr lang="en-US" sz="3200" b="1" u="sng" spc="-30" dirty="0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BT 3</a:t>
            </a:r>
            <a:r>
              <a:rPr lang="en-US" sz="3200" b="1" spc="-30" dirty="0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lựa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: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)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5759" y="1284726"/>
            <a:ext cx="11456125" cy="5271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2800" b="1" spc="-2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a. </a:t>
            </a:r>
            <a:r>
              <a:rPr lang="en-US" sz="2800" b="1" spc="-2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</a:t>
            </a:r>
            <a:r>
              <a:rPr lang="en-US" sz="28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hi</a:t>
            </a:r>
            <a:r>
              <a:rPr lang="en-US" sz="2800" b="1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ế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</a:t>
            </a:r>
            <a:r>
              <a:rPr lang="en-US" sz="2800" b="1" spc="-11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28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k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ế</a:t>
            </a:r>
            <a:r>
              <a:rPr lang="en-US" sz="2800" b="1" spc="-11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2800" b="1" spc="-3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p</a:t>
            </a:r>
            <a:r>
              <a:rPr lang="en-US" sz="2800" b="1" spc="-3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o</a:t>
            </a:r>
            <a:r>
              <a:rPr lang="en-US" sz="2800" b="1" spc="-3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st</a:t>
            </a:r>
            <a:r>
              <a:rPr lang="en-US" sz="2800" b="1" spc="-3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e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r</a:t>
            </a:r>
            <a:r>
              <a:rPr lang="en-US" sz="2800" b="1" spc="-11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2800" b="1" spc="-3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(</a:t>
            </a:r>
            <a:r>
              <a:rPr lang="en-US" sz="28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á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p</a:t>
            </a:r>
            <a:r>
              <a:rPr lang="en-US" sz="2800" b="1" spc="-10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28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phí</a:t>
            </a:r>
            <a:r>
              <a:rPr lang="en-US" sz="2800" b="1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</a:t>
            </a:r>
            <a:r>
              <a:rPr lang="en-US" sz="28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)</a:t>
            </a:r>
            <a:r>
              <a:rPr lang="en-US" sz="2800" b="1" spc="-11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28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g</a:t>
            </a:r>
            <a:r>
              <a:rPr lang="en-US" sz="2800" b="1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i</a:t>
            </a:r>
            <a:r>
              <a:rPr lang="en-US" sz="28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ớ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i</a:t>
            </a:r>
            <a:r>
              <a:rPr lang="en-US" sz="2800" b="1" spc="-11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28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</a:t>
            </a:r>
            <a:r>
              <a:rPr lang="en-US" sz="2800" b="1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</a:t>
            </a:r>
            <a:r>
              <a:rPr lang="en-US" sz="28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iệ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u</a:t>
            </a:r>
            <a:r>
              <a:rPr lang="en-US" sz="2800" b="1" spc="-11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2800" b="1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ề</a:t>
            </a:r>
            <a:r>
              <a:rPr lang="en-US" sz="2800" b="1" spc="-11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28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mộ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</a:t>
            </a:r>
            <a:r>
              <a:rPr lang="en-US" sz="2800" b="1" spc="-11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2800" b="1" spc="-3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d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i</a:t>
            </a:r>
            <a:r>
              <a:rPr lang="en-US" sz="2800" b="1" spc="-10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28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tíc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</a:t>
            </a:r>
            <a:r>
              <a:rPr lang="en-US" sz="2800" b="1" spc="-10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28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quố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</a:t>
            </a:r>
            <a:r>
              <a:rPr lang="en-US" sz="2800" b="1" spc="-10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28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gi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a</a:t>
            </a:r>
            <a:r>
              <a:rPr lang="en-US" sz="2800" b="1" spc="-11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28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</a:t>
            </a:r>
            <a:r>
              <a:rPr lang="en-US" sz="2800" b="1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ặ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</a:t>
            </a:r>
            <a:r>
              <a:rPr lang="en-US" sz="2800" b="1" spc="-11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28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bi</a:t>
            </a:r>
            <a:r>
              <a:rPr lang="en-US" sz="2800" b="1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ệ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</a:t>
            </a:r>
            <a:r>
              <a:rPr lang="en-US" sz="2800" b="1" spc="-11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28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củ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a</a:t>
            </a:r>
            <a:r>
              <a:rPr lang="en-US" sz="2800" b="1" spc="-11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2800" b="1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</a:t>
            </a:r>
            <a:r>
              <a:rPr lang="en-US" sz="28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ỉn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</a:t>
            </a:r>
            <a:r>
              <a:rPr lang="en-US" sz="2800" b="1" spc="-11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2800" b="1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Q</a:t>
            </a:r>
            <a:r>
              <a:rPr lang="en-US" sz="28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uả</a:t>
            </a:r>
            <a:r>
              <a:rPr lang="en-US" sz="2800" b="1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g</a:t>
            </a:r>
            <a:r>
              <a:rPr lang="en-US" sz="2800" b="1" spc="-11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2800" b="1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Nin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theo</a:t>
            </a:r>
            <a:r>
              <a:rPr lang="en-US" sz="2800" b="1" spc="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gợi</a:t>
            </a:r>
            <a:r>
              <a:rPr lang="en-US" sz="2800" b="1" spc="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ý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2800" spc="-11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spc="-115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2800" spc="-12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uy</a:t>
            </a:r>
            <a:r>
              <a:rPr lang="en-US" sz="2800" spc="-7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65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</a:t>
            </a:r>
            <a:r>
              <a:rPr lang="en-US" sz="2800" spc="-7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ĩ</a:t>
            </a:r>
            <a:r>
              <a:rPr lang="en-US" sz="2800" spc="-7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3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US" sz="2800" spc="-12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lang="en-US" sz="2800" spc="-8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7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2800" spc="-7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25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2800" spc="-12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800" spc="-7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3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spc="-7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1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ý</a:t>
            </a:r>
            <a:r>
              <a:rPr lang="en-US" sz="2800" spc="-7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2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</a:t>
            </a:r>
            <a:r>
              <a:rPr lang="en-US" sz="2800" spc="-145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2800" spc="-12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2800" spc="-7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15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2800" spc="-7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35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800" spc="-7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35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spc="-7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55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spc="-7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3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US" sz="2800" spc="-125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lang="en-US" sz="2800" spc="-7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95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800" spc="-7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dung</a:t>
            </a:r>
            <a:r>
              <a:rPr lang="en-US" sz="2800" spc="-7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9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spc="-7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45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US" sz="2800" spc="-13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ế</a:t>
            </a:r>
            <a:r>
              <a:rPr lang="en-US" sz="2800" spc="-7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5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800" spc="-4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</a:t>
            </a:r>
            <a:r>
              <a:rPr lang="en-US" sz="2800" spc="-7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85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800" spc="-9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lang="en-US" sz="2800" spc="-85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lang="en-US" sz="2800" spc="-8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4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800" spc="-8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4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</a:t>
            </a:r>
            <a:r>
              <a:rPr lang="en-US" sz="2800" spc="-45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4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800" spc="-7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9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</a:t>
            </a:r>
            <a:r>
              <a:rPr lang="en-US" sz="2800" spc="-95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ệt</a:t>
            </a:r>
            <a:r>
              <a:rPr lang="en-US" sz="2800" spc="-7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15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</a:t>
            </a:r>
            <a:r>
              <a:rPr lang="en-US" sz="2800" spc="-16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800" spc="-12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2800" spc="-8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95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</a:t>
            </a:r>
            <a:r>
              <a:rPr lang="en-US" sz="2800" spc="-1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800" spc="-7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25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800" spc="-13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ểm</a:t>
            </a:r>
            <a:r>
              <a:rPr lang="en-US" sz="2800" spc="-7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21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lang="en-US" sz="2800" spc="-7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25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</a:t>
            </a:r>
            <a:r>
              <a:rPr lang="en-US" sz="2800" spc="-4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2800" spc="-3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,…),</a:t>
            </a:r>
            <a:r>
              <a:rPr lang="en-US" sz="2800" spc="-8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15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</a:t>
            </a:r>
            <a:r>
              <a:rPr lang="en-US" sz="2800" spc="-11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800" spc="-7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7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800" spc="-7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55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spc="-8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9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spc="-7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45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US" sz="2800" spc="-125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ế</a:t>
            </a:r>
            <a:r>
              <a:rPr lang="en-US" sz="2800" spc="-7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1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</a:t>
            </a:r>
            <a:r>
              <a:rPr lang="en-US" sz="2800" spc="-12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800" spc="-11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2800" spc="-18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2800" spc="-11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2800" b="1" spc="-30" dirty="0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- </a:t>
            </a:r>
            <a:r>
              <a:rPr lang="en-US" sz="2800" spc="-11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800" spc="-105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2800" spc="-1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800" spc="-105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ết</a:t>
            </a:r>
            <a:r>
              <a:rPr lang="en-US" sz="2800" spc="-7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45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US" sz="2800" spc="-13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ế</a:t>
            </a:r>
            <a:r>
              <a:rPr lang="en-US" sz="2800" spc="-7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2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</a:t>
            </a:r>
            <a:r>
              <a:rPr lang="en-US" sz="2800" spc="-13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800" spc="-12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2800" b="1" spc="-30" dirty="0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- </a:t>
            </a:r>
            <a:r>
              <a:rPr lang="en-US" sz="2800" spc="-16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800" spc="-105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2800" spc="-11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800" spc="-105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ển</a:t>
            </a:r>
            <a:r>
              <a:rPr lang="en-US" sz="2800" spc="-8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5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lãm</a:t>
            </a:r>
            <a:r>
              <a:rPr lang="en-US" sz="2800" spc="-7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2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spc="-7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45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spc="-7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9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spc="-75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4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US" sz="2800" spc="-125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ế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2800" b="1" spc="-30" dirty="0">
                <a:solidFill>
                  <a:srgbClr val="231F20"/>
                </a:solidFill>
                <a:latin typeface="Times New Roman" panose="02020603050405020304" pitchFamily="18" charset="0"/>
                <a:ea typeface="PITUL+UTMAptima"/>
                <a:cs typeface="Times New Roman" panose="02020603050405020304" pitchFamily="18" charset="0"/>
              </a:rPr>
              <a:t>b. </a:t>
            </a:r>
            <a:r>
              <a:rPr lang="en-US" sz="2800" b="1" spc="-6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</a:t>
            </a:r>
            <a:r>
              <a:rPr lang="en-US" sz="2800" b="1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iế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</a:t>
            </a:r>
            <a:r>
              <a:rPr lang="en-US" sz="2800" b="1" spc="-5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2800" b="1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mộ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</a:t>
            </a:r>
            <a:r>
              <a:rPr lang="en-US" sz="2800" b="1" spc="-5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2800" b="1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bà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i</a:t>
            </a:r>
            <a:r>
              <a:rPr lang="en-US" sz="2800" b="1" spc="-5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2800" b="1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gi</a:t>
            </a:r>
            <a:r>
              <a:rPr lang="en-US" sz="2800" b="1" spc="-2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ớ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i</a:t>
            </a:r>
            <a:r>
              <a:rPr lang="en-US" sz="2800" b="1" spc="-6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2800" b="1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</a:t>
            </a:r>
            <a:r>
              <a:rPr lang="en-US" sz="2800" b="1" spc="-2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</a:t>
            </a:r>
            <a:r>
              <a:rPr lang="en-US" sz="2800" b="1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iệ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u</a:t>
            </a:r>
            <a:r>
              <a:rPr lang="en-US" sz="2800" b="1" spc="-5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2800" b="1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ề</a:t>
            </a:r>
            <a:r>
              <a:rPr lang="en-US" sz="2800" b="1" spc="-5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2800" b="1" spc="-3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d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i</a:t>
            </a:r>
            <a:r>
              <a:rPr lang="en-US" sz="2800" b="1" spc="-6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2800" b="1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tí</a:t>
            </a:r>
            <a:r>
              <a:rPr lang="en-US" sz="2800" b="1" spc="-2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</a:t>
            </a:r>
            <a:r>
              <a:rPr lang="en-US" sz="2800" b="1" spc="-6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2800" b="1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q</a:t>
            </a:r>
            <a:r>
              <a:rPr lang="en-US" sz="2800" b="1" spc="-2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u</a:t>
            </a:r>
            <a:r>
              <a:rPr lang="en-US" sz="2800" b="1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ố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</a:t>
            </a:r>
            <a:r>
              <a:rPr lang="en-US" sz="2800" b="1" spc="-5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2800" b="1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gi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a</a:t>
            </a:r>
            <a:r>
              <a:rPr lang="en-US" sz="2800" b="1" spc="-5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2800" b="1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đặ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</a:t>
            </a:r>
            <a:r>
              <a:rPr lang="en-US" sz="2800" b="1" spc="-5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2800" b="1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biệ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</a:t>
            </a:r>
            <a:r>
              <a:rPr lang="en-US" sz="2800" b="1" spc="-5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2800" b="1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nơ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i</a:t>
            </a:r>
            <a:r>
              <a:rPr lang="en-US" sz="2800" b="1" spc="-5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2800" b="1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e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m</a:t>
            </a:r>
            <a:r>
              <a:rPr lang="en-US" sz="2800" b="1" spc="-5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2800" b="1" spc="-3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ở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/</a:t>
            </a:r>
            <a:r>
              <a:rPr lang="en-US" sz="2800" b="1" spc="-6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2800" b="1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e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m</a:t>
            </a:r>
            <a:r>
              <a:rPr lang="en-US" sz="2800" b="1" spc="-5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2800" b="1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bi</a:t>
            </a:r>
            <a:r>
              <a:rPr lang="en-US" sz="2800" b="1" spc="-2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ế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</a:t>
            </a:r>
            <a:r>
              <a:rPr lang="en-US" sz="2800" b="1" spc="-6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2800" b="1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d</a:t>
            </a:r>
            <a:r>
              <a:rPr lang="en-US" sz="2800" b="1" spc="-2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ự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a</a:t>
            </a:r>
            <a:r>
              <a:rPr lang="en-US" sz="2800" b="1" spc="-6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2800" b="1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</a:t>
            </a:r>
            <a:r>
              <a:rPr lang="en-US" sz="2800" b="1" spc="-2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à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o</a:t>
            </a:r>
            <a:r>
              <a:rPr lang="en-US" sz="2800" b="1" spc="-6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2800" b="1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g</a:t>
            </a:r>
            <a:r>
              <a:rPr lang="en-US" sz="2800" b="1" spc="-25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ợ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i</a:t>
            </a:r>
            <a:r>
              <a:rPr lang="en-US" sz="2800" b="1" spc="-6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ý</a:t>
            </a:r>
            <a:r>
              <a:rPr lang="en-US" sz="2800" b="1" spc="-5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2800" b="1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tồn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4108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99" y="195943"/>
            <a:ext cx="6389507" cy="4898571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37238" y="944485"/>
            <a:ext cx="6139543" cy="531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pt-BR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 nào là 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di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tích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quốc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gia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biệt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7238" y="1662938"/>
            <a:ext cx="6096000" cy="16376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Di </a:t>
            </a:r>
            <a:r>
              <a:rPr lang="en-US" sz="3200" b="1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3200" u="sng" dirty="0">
                <a:solidFill>
                  <a:srgbClr val="3366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 tooltip="Di tích Việt Nam"/>
              </a:rPr>
              <a:t>di </a:t>
            </a:r>
            <a:r>
              <a:rPr lang="en-US" sz="3200" u="sng" dirty="0" err="1">
                <a:solidFill>
                  <a:srgbClr val="3366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 tooltip="Di tích Việt Nam"/>
              </a:rPr>
              <a:t>tích</a:t>
            </a:r>
            <a:r>
              <a:rPr lang="en-US" sz="3200" u="sng" dirty="0">
                <a:solidFill>
                  <a:srgbClr val="3366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 tooltip="Di tích Việt Nam"/>
              </a:rPr>
              <a:t> </a:t>
            </a:r>
            <a:r>
              <a:rPr lang="en-US" sz="3200" u="sng" dirty="0" err="1">
                <a:solidFill>
                  <a:srgbClr val="3366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 tooltip="Di tích Việt Nam"/>
              </a:rPr>
              <a:t>Việt</a:t>
            </a:r>
            <a:r>
              <a:rPr lang="en-US" sz="3200" u="sng" dirty="0">
                <a:solidFill>
                  <a:srgbClr val="3366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 tooltip="Di tích Việt Nam"/>
              </a:rPr>
              <a:t> Nam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7732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9963" y="76200"/>
            <a:ext cx="10363200" cy="1295400"/>
          </a:xfrm>
        </p:spPr>
        <p:txBody>
          <a:bodyPr/>
          <a:lstStyle/>
          <a:p>
            <a:pPr>
              <a:defRPr/>
            </a:pP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HỌC TẬP</a:t>
            </a:r>
          </a:p>
        </p:txBody>
      </p:sp>
      <p:sp>
        <p:nvSpPr>
          <p:cNvPr id="4" name="Horizontal Scroll 3"/>
          <p:cNvSpPr/>
          <p:nvPr/>
        </p:nvSpPr>
        <p:spPr>
          <a:xfrm>
            <a:off x="653143" y="555472"/>
            <a:ext cx="10811867" cy="5857367"/>
          </a:xfrm>
          <a:prstGeom prst="horizontalScroll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en-US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grpSp>
        <p:nvGrpSpPr>
          <p:cNvPr id="10244" name="Group 2"/>
          <p:cNvGrpSpPr>
            <a:grpSpLocks/>
          </p:cNvGrpSpPr>
          <p:nvPr/>
        </p:nvGrpSpPr>
        <p:grpSpPr bwMode="auto">
          <a:xfrm>
            <a:off x="4385994" y="4400006"/>
            <a:ext cx="3490912" cy="1204913"/>
            <a:chOff x="3376" y="2886"/>
            <a:chExt cx="2247" cy="1240"/>
          </a:xfrm>
        </p:grpSpPr>
        <p:sp>
          <p:nvSpPr>
            <p:cNvPr id="10245" name="Freeform 3"/>
            <p:cNvSpPr>
              <a:spLocks noChangeArrowheads="1"/>
            </p:cNvSpPr>
            <p:nvPr/>
          </p:nvSpPr>
          <p:spPr bwMode="auto">
            <a:xfrm>
              <a:off x="3514" y="3717"/>
              <a:ext cx="48" cy="120"/>
            </a:xfrm>
            <a:custGeom>
              <a:avLst/>
              <a:gdLst>
                <a:gd name="T0" fmla="*/ 0 w 56"/>
                <a:gd name="T1" fmla="*/ 1 h 227"/>
                <a:gd name="T2" fmla="*/ 3 w 56"/>
                <a:gd name="T3" fmla="*/ 1 h 227"/>
                <a:gd name="T4" fmla="*/ 3 w 56"/>
                <a:gd name="T5" fmla="*/ 1 h 227"/>
                <a:gd name="T6" fmla="*/ 3 w 56"/>
                <a:gd name="T7" fmla="*/ 1 h 227"/>
                <a:gd name="T8" fmla="*/ 3 w 56"/>
                <a:gd name="T9" fmla="*/ 1 h 227"/>
                <a:gd name="T10" fmla="*/ 3 w 56"/>
                <a:gd name="T11" fmla="*/ 1 h 227"/>
                <a:gd name="T12" fmla="*/ 3 w 56"/>
                <a:gd name="T13" fmla="*/ 1 h 227"/>
                <a:gd name="T14" fmla="*/ 3 w 56"/>
                <a:gd name="T15" fmla="*/ 1 h 227"/>
                <a:gd name="T16" fmla="*/ 3 w 56"/>
                <a:gd name="T17" fmla="*/ 1 h 227"/>
                <a:gd name="T18" fmla="*/ 3 w 56"/>
                <a:gd name="T19" fmla="*/ 1 h 227"/>
                <a:gd name="T20" fmla="*/ 3 w 56"/>
                <a:gd name="T21" fmla="*/ 1 h 227"/>
                <a:gd name="T22" fmla="*/ 3 w 56"/>
                <a:gd name="T23" fmla="*/ 1 h 227"/>
                <a:gd name="T24" fmla="*/ 3 w 56"/>
                <a:gd name="T25" fmla="*/ 0 h 227"/>
                <a:gd name="T26" fmla="*/ 0 w 56"/>
                <a:gd name="T27" fmla="*/ 1 h 22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6"/>
                <a:gd name="T43" fmla="*/ 0 h 227"/>
                <a:gd name="T44" fmla="*/ 56 w 56"/>
                <a:gd name="T45" fmla="*/ 227 h 22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6" h="227">
                  <a:moveTo>
                    <a:pt x="0" y="13"/>
                  </a:moveTo>
                  <a:lnTo>
                    <a:pt x="3" y="66"/>
                  </a:lnTo>
                  <a:lnTo>
                    <a:pt x="12" y="119"/>
                  </a:lnTo>
                  <a:lnTo>
                    <a:pt x="22" y="173"/>
                  </a:lnTo>
                  <a:lnTo>
                    <a:pt x="32" y="227"/>
                  </a:lnTo>
                  <a:lnTo>
                    <a:pt x="41" y="190"/>
                  </a:lnTo>
                  <a:lnTo>
                    <a:pt x="42" y="154"/>
                  </a:lnTo>
                  <a:lnTo>
                    <a:pt x="45" y="125"/>
                  </a:lnTo>
                  <a:lnTo>
                    <a:pt x="56" y="108"/>
                  </a:lnTo>
                  <a:lnTo>
                    <a:pt x="46" y="90"/>
                  </a:lnTo>
                  <a:lnTo>
                    <a:pt x="41" y="66"/>
                  </a:lnTo>
                  <a:lnTo>
                    <a:pt x="41" y="36"/>
                  </a:lnTo>
                  <a:lnTo>
                    <a:pt x="46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6" name="Freeform 4"/>
            <p:cNvSpPr>
              <a:spLocks noChangeArrowheads="1"/>
            </p:cNvSpPr>
            <p:nvPr/>
          </p:nvSpPr>
          <p:spPr bwMode="auto">
            <a:xfrm>
              <a:off x="3514" y="2886"/>
              <a:ext cx="1099" cy="830"/>
            </a:xfrm>
            <a:custGeom>
              <a:avLst/>
              <a:gdLst>
                <a:gd name="T0" fmla="*/ 1 w 1133"/>
                <a:gd name="T1" fmla="*/ 1 h 1492"/>
                <a:gd name="T2" fmla="*/ 0 w 1133"/>
                <a:gd name="T3" fmla="*/ 1 h 1492"/>
                <a:gd name="T4" fmla="*/ 1 w 1133"/>
                <a:gd name="T5" fmla="*/ 1 h 1492"/>
                <a:gd name="T6" fmla="*/ 11 w 1133"/>
                <a:gd name="T7" fmla="*/ 1 h 1492"/>
                <a:gd name="T8" fmla="*/ 16 w 1133"/>
                <a:gd name="T9" fmla="*/ 1 h 1492"/>
                <a:gd name="T10" fmla="*/ 31 w 1133"/>
                <a:gd name="T11" fmla="*/ 1 h 1492"/>
                <a:gd name="T12" fmla="*/ 55 w 1133"/>
                <a:gd name="T13" fmla="*/ 1 h 1492"/>
                <a:gd name="T14" fmla="*/ 89 w 1133"/>
                <a:gd name="T15" fmla="*/ 1 h 1492"/>
                <a:gd name="T16" fmla="*/ 136 w 1133"/>
                <a:gd name="T17" fmla="*/ 1 h 1492"/>
                <a:gd name="T18" fmla="*/ 188 w 1133"/>
                <a:gd name="T19" fmla="*/ 1 h 1492"/>
                <a:gd name="T20" fmla="*/ 242 w 1133"/>
                <a:gd name="T21" fmla="*/ 1 h 1492"/>
                <a:gd name="T22" fmla="*/ 298 w 1133"/>
                <a:gd name="T23" fmla="*/ 1 h 1492"/>
                <a:gd name="T24" fmla="*/ 347 w 1133"/>
                <a:gd name="T25" fmla="*/ 1 h 1492"/>
                <a:gd name="T26" fmla="*/ 391 w 1133"/>
                <a:gd name="T27" fmla="*/ 1 h 1492"/>
                <a:gd name="T28" fmla="*/ 420 w 1133"/>
                <a:gd name="T29" fmla="*/ 1 h 1492"/>
                <a:gd name="T30" fmla="*/ 439 w 1133"/>
                <a:gd name="T31" fmla="*/ 1 h 1492"/>
                <a:gd name="T32" fmla="*/ 441 w 1133"/>
                <a:gd name="T33" fmla="*/ 1 h 1492"/>
                <a:gd name="T34" fmla="*/ 433 w 1133"/>
                <a:gd name="T35" fmla="*/ 1 h 1492"/>
                <a:gd name="T36" fmla="*/ 417 w 1133"/>
                <a:gd name="T37" fmla="*/ 1 h 1492"/>
                <a:gd name="T38" fmla="*/ 391 w 1133"/>
                <a:gd name="T39" fmla="*/ 1 h 1492"/>
                <a:gd name="T40" fmla="*/ 355 w 1133"/>
                <a:gd name="T41" fmla="*/ 1 h 1492"/>
                <a:gd name="T42" fmla="*/ 329 w 1133"/>
                <a:gd name="T43" fmla="*/ 1 h 1492"/>
                <a:gd name="T44" fmla="*/ 315 w 1133"/>
                <a:gd name="T45" fmla="*/ 1 h 1492"/>
                <a:gd name="T46" fmla="*/ 307 w 1133"/>
                <a:gd name="T47" fmla="*/ 1 h 1492"/>
                <a:gd name="T48" fmla="*/ 300 w 1133"/>
                <a:gd name="T49" fmla="*/ 1 h 1492"/>
                <a:gd name="T50" fmla="*/ 300 w 1133"/>
                <a:gd name="T51" fmla="*/ 1 h 1492"/>
                <a:gd name="T52" fmla="*/ 301 w 1133"/>
                <a:gd name="T53" fmla="*/ 1 h 1492"/>
                <a:gd name="T54" fmla="*/ 303 w 1133"/>
                <a:gd name="T55" fmla="*/ 1 h 1492"/>
                <a:gd name="T56" fmla="*/ 305 w 1133"/>
                <a:gd name="T57" fmla="*/ 1 h 1492"/>
                <a:gd name="T58" fmla="*/ 307 w 1133"/>
                <a:gd name="T59" fmla="*/ 1 h 1492"/>
                <a:gd name="T60" fmla="*/ 302 w 1133"/>
                <a:gd name="T61" fmla="*/ 1 h 1492"/>
                <a:gd name="T62" fmla="*/ 289 w 1133"/>
                <a:gd name="T63" fmla="*/ 1 h 1492"/>
                <a:gd name="T64" fmla="*/ 266 w 1133"/>
                <a:gd name="T65" fmla="*/ 1 h 1492"/>
                <a:gd name="T66" fmla="*/ 243 w 1133"/>
                <a:gd name="T67" fmla="*/ 1 h 1492"/>
                <a:gd name="T68" fmla="*/ 228 w 1133"/>
                <a:gd name="T69" fmla="*/ 1 h 1492"/>
                <a:gd name="T70" fmla="*/ 221 w 1133"/>
                <a:gd name="T71" fmla="*/ 1 h 1492"/>
                <a:gd name="T72" fmla="*/ 221 w 1133"/>
                <a:gd name="T73" fmla="*/ 1 h 1492"/>
                <a:gd name="T74" fmla="*/ 228 w 1133"/>
                <a:gd name="T75" fmla="*/ 1 h 1492"/>
                <a:gd name="T76" fmla="*/ 242 w 1133"/>
                <a:gd name="T77" fmla="*/ 1 h 1492"/>
                <a:gd name="T78" fmla="*/ 259 w 1133"/>
                <a:gd name="T79" fmla="*/ 1 h 1492"/>
                <a:gd name="T80" fmla="*/ 278 w 1133"/>
                <a:gd name="T81" fmla="*/ 1 h 1492"/>
                <a:gd name="T82" fmla="*/ 289 w 1133"/>
                <a:gd name="T83" fmla="*/ 1 h 1492"/>
                <a:gd name="T84" fmla="*/ 298 w 1133"/>
                <a:gd name="T85" fmla="*/ 1 h 1492"/>
                <a:gd name="T86" fmla="*/ 299 w 1133"/>
                <a:gd name="T87" fmla="*/ 1 h 1492"/>
                <a:gd name="T88" fmla="*/ 298 w 1133"/>
                <a:gd name="T89" fmla="*/ 1 h 1492"/>
                <a:gd name="T90" fmla="*/ 289 w 1133"/>
                <a:gd name="T91" fmla="*/ 1 h 1492"/>
                <a:gd name="T92" fmla="*/ 274 w 1133"/>
                <a:gd name="T93" fmla="*/ 1 h 1492"/>
                <a:gd name="T94" fmla="*/ 253 w 1133"/>
                <a:gd name="T95" fmla="*/ 1 h 1492"/>
                <a:gd name="T96" fmla="*/ 229 w 1133"/>
                <a:gd name="T97" fmla="*/ 1 h 1492"/>
                <a:gd name="T98" fmla="*/ 201 w 1133"/>
                <a:gd name="T99" fmla="*/ 1 h 1492"/>
                <a:gd name="T100" fmla="*/ 173 w 1133"/>
                <a:gd name="T101" fmla="*/ 1 h 1492"/>
                <a:gd name="T102" fmla="*/ 157 w 1133"/>
                <a:gd name="T103" fmla="*/ 1 h 1492"/>
                <a:gd name="T104" fmla="*/ 153 w 1133"/>
                <a:gd name="T105" fmla="*/ 1 h 1492"/>
                <a:gd name="T106" fmla="*/ 149 w 1133"/>
                <a:gd name="T107" fmla="*/ 1 h 1492"/>
                <a:gd name="T108" fmla="*/ 140 w 1133"/>
                <a:gd name="T109" fmla="*/ 1 h 1492"/>
                <a:gd name="T110" fmla="*/ 121 w 1133"/>
                <a:gd name="T111" fmla="*/ 1 h 1492"/>
                <a:gd name="T112" fmla="*/ 92 w 1133"/>
                <a:gd name="T113" fmla="*/ 1 h 1492"/>
                <a:gd name="T114" fmla="*/ 69 w 1133"/>
                <a:gd name="T115" fmla="*/ 1 h 1492"/>
                <a:gd name="T116" fmla="*/ 48 w 1133"/>
                <a:gd name="T117" fmla="*/ 1 h 1492"/>
                <a:gd name="T118" fmla="*/ 41 w 1133"/>
                <a:gd name="T119" fmla="*/ 1 h 1492"/>
                <a:gd name="T120" fmla="*/ 16 w 1133"/>
                <a:gd name="T121" fmla="*/ 1 h 149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133"/>
                <a:gd name="T184" fmla="*/ 0 h 1492"/>
                <a:gd name="T185" fmla="*/ 1133 w 1133"/>
                <a:gd name="T186" fmla="*/ 1492 h 149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133" h="1492">
                  <a:moveTo>
                    <a:pt x="1" y="1492"/>
                  </a:moveTo>
                  <a:lnTo>
                    <a:pt x="1" y="1487"/>
                  </a:lnTo>
                  <a:lnTo>
                    <a:pt x="0" y="1474"/>
                  </a:lnTo>
                  <a:lnTo>
                    <a:pt x="0" y="1454"/>
                  </a:lnTo>
                  <a:lnTo>
                    <a:pt x="0" y="1425"/>
                  </a:lnTo>
                  <a:lnTo>
                    <a:pt x="1" y="1389"/>
                  </a:lnTo>
                  <a:lnTo>
                    <a:pt x="6" y="1346"/>
                  </a:lnTo>
                  <a:lnTo>
                    <a:pt x="11" y="1299"/>
                  </a:lnTo>
                  <a:lnTo>
                    <a:pt x="21" y="1243"/>
                  </a:lnTo>
                  <a:lnTo>
                    <a:pt x="34" y="1184"/>
                  </a:lnTo>
                  <a:lnTo>
                    <a:pt x="53" y="1117"/>
                  </a:lnTo>
                  <a:lnTo>
                    <a:pt x="76" y="1047"/>
                  </a:lnTo>
                  <a:lnTo>
                    <a:pt x="105" y="973"/>
                  </a:lnTo>
                  <a:lnTo>
                    <a:pt x="140" y="894"/>
                  </a:lnTo>
                  <a:lnTo>
                    <a:pt x="181" y="814"/>
                  </a:lnTo>
                  <a:lnTo>
                    <a:pt x="230" y="729"/>
                  </a:lnTo>
                  <a:lnTo>
                    <a:pt x="288" y="641"/>
                  </a:lnTo>
                  <a:lnTo>
                    <a:pt x="350" y="559"/>
                  </a:lnTo>
                  <a:lnTo>
                    <a:pt x="415" y="482"/>
                  </a:lnTo>
                  <a:lnTo>
                    <a:pt x="482" y="413"/>
                  </a:lnTo>
                  <a:lnTo>
                    <a:pt x="553" y="348"/>
                  </a:lnTo>
                  <a:lnTo>
                    <a:pt x="623" y="291"/>
                  </a:lnTo>
                  <a:lnTo>
                    <a:pt x="694" y="238"/>
                  </a:lnTo>
                  <a:lnTo>
                    <a:pt x="763" y="192"/>
                  </a:lnTo>
                  <a:lnTo>
                    <a:pt x="829" y="150"/>
                  </a:lnTo>
                  <a:lnTo>
                    <a:pt x="891" y="114"/>
                  </a:lnTo>
                  <a:lnTo>
                    <a:pt x="949" y="82"/>
                  </a:lnTo>
                  <a:lnTo>
                    <a:pt x="1001" y="58"/>
                  </a:lnTo>
                  <a:lnTo>
                    <a:pt x="1045" y="36"/>
                  </a:lnTo>
                  <a:lnTo>
                    <a:pt x="1083" y="20"/>
                  </a:lnTo>
                  <a:lnTo>
                    <a:pt x="1110" y="9"/>
                  </a:lnTo>
                  <a:lnTo>
                    <a:pt x="1127" y="3"/>
                  </a:lnTo>
                  <a:lnTo>
                    <a:pt x="1133" y="0"/>
                  </a:lnTo>
                  <a:lnTo>
                    <a:pt x="1132" y="3"/>
                  </a:lnTo>
                  <a:lnTo>
                    <a:pt x="1126" y="13"/>
                  </a:lnTo>
                  <a:lnTo>
                    <a:pt x="1116" y="29"/>
                  </a:lnTo>
                  <a:lnTo>
                    <a:pt x="1100" y="53"/>
                  </a:lnTo>
                  <a:lnTo>
                    <a:pt x="1075" y="85"/>
                  </a:lnTo>
                  <a:lnTo>
                    <a:pt x="1044" y="124"/>
                  </a:lnTo>
                  <a:lnTo>
                    <a:pt x="1003" y="173"/>
                  </a:lnTo>
                  <a:lnTo>
                    <a:pt x="952" y="232"/>
                  </a:lnTo>
                  <a:lnTo>
                    <a:pt x="911" y="281"/>
                  </a:lnTo>
                  <a:lnTo>
                    <a:pt x="877" y="327"/>
                  </a:lnTo>
                  <a:lnTo>
                    <a:pt x="848" y="371"/>
                  </a:lnTo>
                  <a:lnTo>
                    <a:pt x="826" y="413"/>
                  </a:lnTo>
                  <a:lnTo>
                    <a:pt x="808" y="452"/>
                  </a:lnTo>
                  <a:lnTo>
                    <a:pt x="795" y="490"/>
                  </a:lnTo>
                  <a:lnTo>
                    <a:pt x="785" y="524"/>
                  </a:lnTo>
                  <a:lnTo>
                    <a:pt x="777" y="556"/>
                  </a:lnTo>
                  <a:lnTo>
                    <a:pt x="774" y="585"/>
                  </a:lnTo>
                  <a:lnTo>
                    <a:pt x="773" y="611"/>
                  </a:lnTo>
                  <a:lnTo>
                    <a:pt x="773" y="632"/>
                  </a:lnTo>
                  <a:lnTo>
                    <a:pt x="774" y="651"/>
                  </a:lnTo>
                  <a:lnTo>
                    <a:pt x="776" y="665"/>
                  </a:lnTo>
                  <a:lnTo>
                    <a:pt x="777" y="675"/>
                  </a:lnTo>
                  <a:lnTo>
                    <a:pt x="780" y="681"/>
                  </a:lnTo>
                  <a:lnTo>
                    <a:pt x="780" y="684"/>
                  </a:lnTo>
                  <a:lnTo>
                    <a:pt x="782" y="684"/>
                  </a:lnTo>
                  <a:lnTo>
                    <a:pt x="783" y="681"/>
                  </a:lnTo>
                  <a:lnTo>
                    <a:pt x="785" y="680"/>
                  </a:lnTo>
                  <a:lnTo>
                    <a:pt x="783" y="678"/>
                  </a:lnTo>
                  <a:lnTo>
                    <a:pt x="777" y="678"/>
                  </a:lnTo>
                  <a:lnTo>
                    <a:pt x="766" y="680"/>
                  </a:lnTo>
                  <a:lnTo>
                    <a:pt x="746" y="683"/>
                  </a:lnTo>
                  <a:lnTo>
                    <a:pt x="717" y="690"/>
                  </a:lnTo>
                  <a:lnTo>
                    <a:pt x="684" y="698"/>
                  </a:lnTo>
                  <a:lnTo>
                    <a:pt x="655" y="706"/>
                  </a:lnTo>
                  <a:lnTo>
                    <a:pt x="629" y="713"/>
                  </a:lnTo>
                  <a:lnTo>
                    <a:pt x="607" y="717"/>
                  </a:lnTo>
                  <a:lnTo>
                    <a:pt x="589" y="723"/>
                  </a:lnTo>
                  <a:lnTo>
                    <a:pt x="576" y="726"/>
                  </a:lnTo>
                  <a:lnTo>
                    <a:pt x="569" y="727"/>
                  </a:lnTo>
                  <a:lnTo>
                    <a:pt x="566" y="729"/>
                  </a:lnTo>
                  <a:lnTo>
                    <a:pt x="569" y="727"/>
                  </a:lnTo>
                  <a:lnTo>
                    <a:pt x="576" y="723"/>
                  </a:lnTo>
                  <a:lnTo>
                    <a:pt x="589" y="717"/>
                  </a:lnTo>
                  <a:lnTo>
                    <a:pt x="605" y="711"/>
                  </a:lnTo>
                  <a:lnTo>
                    <a:pt x="623" y="706"/>
                  </a:lnTo>
                  <a:lnTo>
                    <a:pt x="645" y="703"/>
                  </a:lnTo>
                  <a:lnTo>
                    <a:pt x="668" y="703"/>
                  </a:lnTo>
                  <a:lnTo>
                    <a:pt x="692" y="707"/>
                  </a:lnTo>
                  <a:lnTo>
                    <a:pt x="714" y="714"/>
                  </a:lnTo>
                  <a:lnTo>
                    <a:pt x="733" y="723"/>
                  </a:lnTo>
                  <a:lnTo>
                    <a:pt x="746" y="731"/>
                  </a:lnTo>
                  <a:lnTo>
                    <a:pt x="756" y="740"/>
                  </a:lnTo>
                  <a:lnTo>
                    <a:pt x="763" y="749"/>
                  </a:lnTo>
                  <a:lnTo>
                    <a:pt x="769" y="756"/>
                  </a:lnTo>
                  <a:lnTo>
                    <a:pt x="770" y="760"/>
                  </a:lnTo>
                  <a:lnTo>
                    <a:pt x="772" y="762"/>
                  </a:lnTo>
                  <a:lnTo>
                    <a:pt x="769" y="763"/>
                  </a:lnTo>
                  <a:lnTo>
                    <a:pt x="759" y="767"/>
                  </a:lnTo>
                  <a:lnTo>
                    <a:pt x="744" y="775"/>
                  </a:lnTo>
                  <a:lnTo>
                    <a:pt x="726" y="788"/>
                  </a:lnTo>
                  <a:lnTo>
                    <a:pt x="704" y="805"/>
                  </a:lnTo>
                  <a:lnTo>
                    <a:pt x="678" y="828"/>
                  </a:lnTo>
                  <a:lnTo>
                    <a:pt x="651" y="855"/>
                  </a:lnTo>
                  <a:lnTo>
                    <a:pt x="622" y="891"/>
                  </a:lnTo>
                  <a:lnTo>
                    <a:pt x="590" y="939"/>
                  </a:lnTo>
                  <a:lnTo>
                    <a:pt x="554" y="1002"/>
                  </a:lnTo>
                  <a:lnTo>
                    <a:pt x="515" y="1073"/>
                  </a:lnTo>
                  <a:lnTo>
                    <a:pt x="479" y="1143"/>
                  </a:lnTo>
                  <a:lnTo>
                    <a:pt x="446" y="1211"/>
                  </a:lnTo>
                  <a:lnTo>
                    <a:pt x="419" y="1267"/>
                  </a:lnTo>
                  <a:lnTo>
                    <a:pt x="402" y="1305"/>
                  </a:lnTo>
                  <a:lnTo>
                    <a:pt x="394" y="1319"/>
                  </a:lnTo>
                  <a:lnTo>
                    <a:pt x="394" y="1317"/>
                  </a:lnTo>
                  <a:lnTo>
                    <a:pt x="391" y="1315"/>
                  </a:lnTo>
                  <a:lnTo>
                    <a:pt x="386" y="1312"/>
                  </a:lnTo>
                  <a:lnTo>
                    <a:pt x="376" y="1309"/>
                  </a:lnTo>
                  <a:lnTo>
                    <a:pt x="360" y="1306"/>
                  </a:lnTo>
                  <a:lnTo>
                    <a:pt x="340" y="1305"/>
                  </a:lnTo>
                  <a:lnTo>
                    <a:pt x="311" y="1306"/>
                  </a:lnTo>
                  <a:lnTo>
                    <a:pt x="275" y="1312"/>
                  </a:lnTo>
                  <a:lnTo>
                    <a:pt x="237" y="1320"/>
                  </a:lnTo>
                  <a:lnTo>
                    <a:pt x="203" y="1333"/>
                  </a:lnTo>
                  <a:lnTo>
                    <a:pt x="173" y="1348"/>
                  </a:lnTo>
                  <a:lnTo>
                    <a:pt x="148" y="1362"/>
                  </a:lnTo>
                  <a:lnTo>
                    <a:pt x="127" y="1375"/>
                  </a:lnTo>
                  <a:lnTo>
                    <a:pt x="112" y="1387"/>
                  </a:lnTo>
                  <a:lnTo>
                    <a:pt x="102" y="1395"/>
                  </a:lnTo>
                  <a:lnTo>
                    <a:pt x="99" y="1398"/>
                  </a:lnTo>
                  <a:lnTo>
                    <a:pt x="39" y="1490"/>
                  </a:lnTo>
                  <a:lnTo>
                    <a:pt x="1" y="14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7" name="Freeform 5"/>
            <p:cNvSpPr>
              <a:spLocks noChangeArrowheads="1"/>
            </p:cNvSpPr>
            <p:nvPr/>
          </p:nvSpPr>
          <p:spPr bwMode="auto">
            <a:xfrm>
              <a:off x="3531" y="2983"/>
              <a:ext cx="893" cy="682"/>
            </a:xfrm>
            <a:custGeom>
              <a:avLst/>
              <a:gdLst>
                <a:gd name="T0" fmla="*/ 3 w 1058"/>
                <a:gd name="T1" fmla="*/ 0 h 1496"/>
                <a:gd name="T2" fmla="*/ 3 w 1058"/>
                <a:gd name="T3" fmla="*/ 0 h 1496"/>
                <a:gd name="T4" fmla="*/ 3 w 1058"/>
                <a:gd name="T5" fmla="*/ 0 h 1496"/>
                <a:gd name="T6" fmla="*/ 3 w 1058"/>
                <a:gd name="T7" fmla="*/ 0 h 1496"/>
                <a:gd name="T8" fmla="*/ 5 w 1058"/>
                <a:gd name="T9" fmla="*/ 0 h 1496"/>
                <a:gd name="T10" fmla="*/ 7 w 1058"/>
                <a:gd name="T11" fmla="*/ 0 h 1496"/>
                <a:gd name="T12" fmla="*/ 10 w 1058"/>
                <a:gd name="T13" fmla="*/ 0 h 1496"/>
                <a:gd name="T14" fmla="*/ 13 w 1058"/>
                <a:gd name="T15" fmla="*/ 0 h 1496"/>
                <a:gd name="T16" fmla="*/ 15 w 1058"/>
                <a:gd name="T17" fmla="*/ 0 h 1496"/>
                <a:gd name="T18" fmla="*/ 16 w 1058"/>
                <a:gd name="T19" fmla="*/ 0 h 1496"/>
                <a:gd name="T20" fmla="*/ 18 w 1058"/>
                <a:gd name="T21" fmla="*/ 0 h 1496"/>
                <a:gd name="T22" fmla="*/ 21 w 1058"/>
                <a:gd name="T23" fmla="*/ 0 h 1496"/>
                <a:gd name="T24" fmla="*/ 23 w 1058"/>
                <a:gd name="T25" fmla="*/ 0 h 1496"/>
                <a:gd name="T26" fmla="*/ 25 w 1058"/>
                <a:gd name="T27" fmla="*/ 0 h 1496"/>
                <a:gd name="T28" fmla="*/ 29 w 1058"/>
                <a:gd name="T29" fmla="*/ 0 h 1496"/>
                <a:gd name="T30" fmla="*/ 30 w 1058"/>
                <a:gd name="T31" fmla="*/ 0 h 1496"/>
                <a:gd name="T32" fmla="*/ 30 w 1058"/>
                <a:gd name="T33" fmla="*/ 0 h 1496"/>
                <a:gd name="T34" fmla="*/ 30 w 1058"/>
                <a:gd name="T35" fmla="*/ 0 h 1496"/>
                <a:gd name="T36" fmla="*/ 29 w 1058"/>
                <a:gd name="T37" fmla="*/ 0 h 1496"/>
                <a:gd name="T38" fmla="*/ 27 w 1058"/>
                <a:gd name="T39" fmla="*/ 0 h 1496"/>
                <a:gd name="T40" fmla="*/ 25 w 1058"/>
                <a:gd name="T41" fmla="*/ 0 h 1496"/>
                <a:gd name="T42" fmla="*/ 25 w 1058"/>
                <a:gd name="T43" fmla="*/ 0 h 1496"/>
                <a:gd name="T44" fmla="*/ 23 w 1058"/>
                <a:gd name="T45" fmla="*/ 0 h 1496"/>
                <a:gd name="T46" fmla="*/ 21 w 1058"/>
                <a:gd name="T47" fmla="*/ 0 h 1496"/>
                <a:gd name="T48" fmla="*/ 21 w 1058"/>
                <a:gd name="T49" fmla="*/ 0 h 1496"/>
                <a:gd name="T50" fmla="*/ 21 w 1058"/>
                <a:gd name="T51" fmla="*/ 0 h 1496"/>
                <a:gd name="T52" fmla="*/ 23 w 1058"/>
                <a:gd name="T53" fmla="*/ 0 h 1496"/>
                <a:gd name="T54" fmla="*/ 25 w 1058"/>
                <a:gd name="T55" fmla="*/ 0 h 1496"/>
                <a:gd name="T56" fmla="*/ 25 w 1058"/>
                <a:gd name="T57" fmla="*/ 0 h 1496"/>
                <a:gd name="T58" fmla="*/ 27 w 1058"/>
                <a:gd name="T59" fmla="*/ 0 h 1496"/>
                <a:gd name="T60" fmla="*/ 30 w 1058"/>
                <a:gd name="T61" fmla="*/ 0 h 1496"/>
                <a:gd name="T62" fmla="*/ 30 w 1058"/>
                <a:gd name="T63" fmla="*/ 0 h 1496"/>
                <a:gd name="T64" fmla="*/ 30 w 1058"/>
                <a:gd name="T65" fmla="*/ 0 h 1496"/>
                <a:gd name="T66" fmla="*/ 30 w 1058"/>
                <a:gd name="T67" fmla="*/ 0 h 1496"/>
                <a:gd name="T68" fmla="*/ 30 w 1058"/>
                <a:gd name="T69" fmla="*/ 0 h 1496"/>
                <a:gd name="T70" fmla="*/ 31 w 1058"/>
                <a:gd name="T71" fmla="*/ 0 h 1496"/>
                <a:gd name="T72" fmla="*/ 32 w 1058"/>
                <a:gd name="T73" fmla="*/ 0 h 1496"/>
                <a:gd name="T74" fmla="*/ 35 w 1058"/>
                <a:gd name="T75" fmla="*/ 0 h 1496"/>
                <a:gd name="T76" fmla="*/ 37 w 1058"/>
                <a:gd name="T77" fmla="*/ 0 h 1496"/>
                <a:gd name="T78" fmla="*/ 41 w 1058"/>
                <a:gd name="T79" fmla="*/ 0 h 1496"/>
                <a:gd name="T80" fmla="*/ 43 w 1058"/>
                <a:gd name="T81" fmla="*/ 0 h 1496"/>
                <a:gd name="T82" fmla="*/ 40 w 1058"/>
                <a:gd name="T83" fmla="*/ 0 h 1496"/>
                <a:gd name="T84" fmla="*/ 36 w 1058"/>
                <a:gd name="T85" fmla="*/ 0 h 1496"/>
                <a:gd name="T86" fmla="*/ 32 w 1058"/>
                <a:gd name="T87" fmla="*/ 0 h 1496"/>
                <a:gd name="T88" fmla="*/ 30 w 1058"/>
                <a:gd name="T89" fmla="*/ 0 h 1496"/>
                <a:gd name="T90" fmla="*/ 25 w 1058"/>
                <a:gd name="T91" fmla="*/ 0 h 1496"/>
                <a:gd name="T92" fmla="*/ 21 w 1058"/>
                <a:gd name="T93" fmla="*/ 0 h 1496"/>
                <a:gd name="T94" fmla="*/ 18 w 1058"/>
                <a:gd name="T95" fmla="*/ 0 h 1496"/>
                <a:gd name="T96" fmla="*/ 14 w 1058"/>
                <a:gd name="T97" fmla="*/ 0 h 1496"/>
                <a:gd name="T98" fmla="*/ 11 w 1058"/>
                <a:gd name="T99" fmla="*/ 0 h 1496"/>
                <a:gd name="T100" fmla="*/ 8 w 1058"/>
                <a:gd name="T101" fmla="*/ 0 h 1496"/>
                <a:gd name="T102" fmla="*/ 6 w 1058"/>
                <a:gd name="T103" fmla="*/ 0 h 1496"/>
                <a:gd name="T104" fmla="*/ 3 w 1058"/>
                <a:gd name="T105" fmla="*/ 0 h 1496"/>
                <a:gd name="T106" fmla="*/ 3 w 1058"/>
                <a:gd name="T107" fmla="*/ 0 h 1496"/>
                <a:gd name="T108" fmla="*/ 3 w 1058"/>
                <a:gd name="T109" fmla="*/ 0 h 1496"/>
                <a:gd name="T110" fmla="*/ 0 w 1058"/>
                <a:gd name="T111" fmla="*/ 0 h 1496"/>
                <a:gd name="T112" fmla="*/ 3 w 1058"/>
                <a:gd name="T113" fmla="*/ 0 h 149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58"/>
                <a:gd name="T172" fmla="*/ 0 h 1496"/>
                <a:gd name="T173" fmla="*/ 1058 w 1058"/>
                <a:gd name="T174" fmla="*/ 1496 h 149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58" h="1496">
                  <a:moveTo>
                    <a:pt x="16" y="1481"/>
                  </a:moveTo>
                  <a:lnTo>
                    <a:pt x="15" y="1460"/>
                  </a:lnTo>
                  <a:lnTo>
                    <a:pt x="17" y="1440"/>
                  </a:lnTo>
                  <a:lnTo>
                    <a:pt x="22" y="1420"/>
                  </a:lnTo>
                  <a:lnTo>
                    <a:pt x="30" y="1400"/>
                  </a:lnTo>
                  <a:lnTo>
                    <a:pt x="42" y="1380"/>
                  </a:lnTo>
                  <a:lnTo>
                    <a:pt x="55" y="1361"/>
                  </a:lnTo>
                  <a:lnTo>
                    <a:pt x="72" y="1342"/>
                  </a:lnTo>
                  <a:lnTo>
                    <a:pt x="92" y="1324"/>
                  </a:lnTo>
                  <a:lnTo>
                    <a:pt x="115" y="1308"/>
                  </a:lnTo>
                  <a:lnTo>
                    <a:pt x="140" y="1292"/>
                  </a:lnTo>
                  <a:lnTo>
                    <a:pt x="169" y="1279"/>
                  </a:lnTo>
                  <a:lnTo>
                    <a:pt x="200" y="1266"/>
                  </a:lnTo>
                  <a:lnTo>
                    <a:pt x="233" y="1257"/>
                  </a:lnTo>
                  <a:lnTo>
                    <a:pt x="271" y="1250"/>
                  </a:lnTo>
                  <a:lnTo>
                    <a:pt x="311" y="1244"/>
                  </a:lnTo>
                  <a:lnTo>
                    <a:pt x="353" y="1243"/>
                  </a:lnTo>
                  <a:lnTo>
                    <a:pt x="362" y="1223"/>
                  </a:lnTo>
                  <a:lnTo>
                    <a:pt x="374" y="1194"/>
                  </a:lnTo>
                  <a:lnTo>
                    <a:pt x="392" y="1158"/>
                  </a:lnTo>
                  <a:lnTo>
                    <a:pt x="413" y="1116"/>
                  </a:lnTo>
                  <a:lnTo>
                    <a:pt x="438" y="1072"/>
                  </a:lnTo>
                  <a:lnTo>
                    <a:pt x="464" y="1024"/>
                  </a:lnTo>
                  <a:lnTo>
                    <a:pt x="493" y="975"/>
                  </a:lnTo>
                  <a:lnTo>
                    <a:pt x="523" y="926"/>
                  </a:lnTo>
                  <a:lnTo>
                    <a:pt x="553" y="880"/>
                  </a:lnTo>
                  <a:lnTo>
                    <a:pt x="583" y="835"/>
                  </a:lnTo>
                  <a:lnTo>
                    <a:pt x="614" y="797"/>
                  </a:lnTo>
                  <a:lnTo>
                    <a:pt x="642" y="763"/>
                  </a:lnTo>
                  <a:lnTo>
                    <a:pt x="668" y="738"/>
                  </a:lnTo>
                  <a:lnTo>
                    <a:pt x="693" y="720"/>
                  </a:lnTo>
                  <a:lnTo>
                    <a:pt x="714" y="713"/>
                  </a:lnTo>
                  <a:lnTo>
                    <a:pt x="732" y="717"/>
                  </a:lnTo>
                  <a:lnTo>
                    <a:pt x="721" y="710"/>
                  </a:lnTo>
                  <a:lnTo>
                    <a:pt x="710" y="704"/>
                  </a:lnTo>
                  <a:lnTo>
                    <a:pt x="698" y="700"/>
                  </a:lnTo>
                  <a:lnTo>
                    <a:pt x="685" y="697"/>
                  </a:lnTo>
                  <a:lnTo>
                    <a:pt x="673" y="696"/>
                  </a:lnTo>
                  <a:lnTo>
                    <a:pt x="658" y="696"/>
                  </a:lnTo>
                  <a:lnTo>
                    <a:pt x="644" y="697"/>
                  </a:lnTo>
                  <a:lnTo>
                    <a:pt x="629" y="700"/>
                  </a:lnTo>
                  <a:lnTo>
                    <a:pt x="614" y="704"/>
                  </a:lnTo>
                  <a:lnTo>
                    <a:pt x="598" y="709"/>
                  </a:lnTo>
                  <a:lnTo>
                    <a:pt x="582" y="716"/>
                  </a:lnTo>
                  <a:lnTo>
                    <a:pt x="565" y="723"/>
                  </a:lnTo>
                  <a:lnTo>
                    <a:pt x="549" y="733"/>
                  </a:lnTo>
                  <a:lnTo>
                    <a:pt x="533" y="743"/>
                  </a:lnTo>
                  <a:lnTo>
                    <a:pt x="516" y="755"/>
                  </a:lnTo>
                  <a:lnTo>
                    <a:pt x="500" y="766"/>
                  </a:lnTo>
                  <a:lnTo>
                    <a:pt x="507" y="755"/>
                  </a:lnTo>
                  <a:lnTo>
                    <a:pt x="516" y="743"/>
                  </a:lnTo>
                  <a:lnTo>
                    <a:pt x="526" y="732"/>
                  </a:lnTo>
                  <a:lnTo>
                    <a:pt x="537" y="719"/>
                  </a:lnTo>
                  <a:lnTo>
                    <a:pt x="550" y="707"/>
                  </a:lnTo>
                  <a:lnTo>
                    <a:pt x="565" y="694"/>
                  </a:lnTo>
                  <a:lnTo>
                    <a:pt x="579" y="683"/>
                  </a:lnTo>
                  <a:lnTo>
                    <a:pt x="595" y="673"/>
                  </a:lnTo>
                  <a:lnTo>
                    <a:pt x="611" y="661"/>
                  </a:lnTo>
                  <a:lnTo>
                    <a:pt x="628" y="653"/>
                  </a:lnTo>
                  <a:lnTo>
                    <a:pt x="645" y="644"/>
                  </a:lnTo>
                  <a:lnTo>
                    <a:pt x="664" y="637"/>
                  </a:lnTo>
                  <a:lnTo>
                    <a:pt x="683" y="631"/>
                  </a:lnTo>
                  <a:lnTo>
                    <a:pt x="700" y="627"/>
                  </a:lnTo>
                  <a:lnTo>
                    <a:pt x="719" y="624"/>
                  </a:lnTo>
                  <a:lnTo>
                    <a:pt x="737" y="622"/>
                  </a:lnTo>
                  <a:lnTo>
                    <a:pt x="733" y="607"/>
                  </a:lnTo>
                  <a:lnTo>
                    <a:pt x="730" y="589"/>
                  </a:lnTo>
                  <a:lnTo>
                    <a:pt x="727" y="571"/>
                  </a:lnTo>
                  <a:lnTo>
                    <a:pt x="727" y="549"/>
                  </a:lnTo>
                  <a:lnTo>
                    <a:pt x="730" y="523"/>
                  </a:lnTo>
                  <a:lnTo>
                    <a:pt x="734" y="496"/>
                  </a:lnTo>
                  <a:lnTo>
                    <a:pt x="743" y="464"/>
                  </a:lnTo>
                  <a:lnTo>
                    <a:pt x="756" y="429"/>
                  </a:lnTo>
                  <a:lnTo>
                    <a:pt x="772" y="392"/>
                  </a:lnTo>
                  <a:lnTo>
                    <a:pt x="793" y="350"/>
                  </a:lnTo>
                  <a:lnTo>
                    <a:pt x="821" y="303"/>
                  </a:lnTo>
                  <a:lnTo>
                    <a:pt x="854" y="252"/>
                  </a:lnTo>
                  <a:lnTo>
                    <a:pt x="894" y="198"/>
                  </a:lnTo>
                  <a:lnTo>
                    <a:pt x="942" y="137"/>
                  </a:lnTo>
                  <a:lnTo>
                    <a:pt x="995" y="71"/>
                  </a:lnTo>
                  <a:lnTo>
                    <a:pt x="1058" y="0"/>
                  </a:lnTo>
                  <a:lnTo>
                    <a:pt x="1021" y="15"/>
                  </a:lnTo>
                  <a:lnTo>
                    <a:pt x="982" y="32"/>
                  </a:lnTo>
                  <a:lnTo>
                    <a:pt x="942" y="51"/>
                  </a:lnTo>
                  <a:lnTo>
                    <a:pt x="900" y="72"/>
                  </a:lnTo>
                  <a:lnTo>
                    <a:pt x="858" y="95"/>
                  </a:lnTo>
                  <a:lnTo>
                    <a:pt x="815" y="121"/>
                  </a:lnTo>
                  <a:lnTo>
                    <a:pt x="770" y="149"/>
                  </a:lnTo>
                  <a:lnTo>
                    <a:pt x="727" y="179"/>
                  </a:lnTo>
                  <a:lnTo>
                    <a:pt x="683" y="212"/>
                  </a:lnTo>
                  <a:lnTo>
                    <a:pt x="638" y="247"/>
                  </a:lnTo>
                  <a:lnTo>
                    <a:pt x="593" y="283"/>
                  </a:lnTo>
                  <a:lnTo>
                    <a:pt x="549" y="321"/>
                  </a:lnTo>
                  <a:lnTo>
                    <a:pt x="504" y="362"/>
                  </a:lnTo>
                  <a:lnTo>
                    <a:pt x="461" y="405"/>
                  </a:lnTo>
                  <a:lnTo>
                    <a:pt x="419" y="450"/>
                  </a:lnTo>
                  <a:lnTo>
                    <a:pt x="377" y="496"/>
                  </a:lnTo>
                  <a:lnTo>
                    <a:pt x="337" y="545"/>
                  </a:lnTo>
                  <a:lnTo>
                    <a:pt x="298" y="595"/>
                  </a:lnTo>
                  <a:lnTo>
                    <a:pt x="261" y="647"/>
                  </a:lnTo>
                  <a:lnTo>
                    <a:pt x="226" y="702"/>
                  </a:lnTo>
                  <a:lnTo>
                    <a:pt x="192" y="758"/>
                  </a:lnTo>
                  <a:lnTo>
                    <a:pt x="160" y="817"/>
                  </a:lnTo>
                  <a:lnTo>
                    <a:pt x="131" y="876"/>
                  </a:lnTo>
                  <a:lnTo>
                    <a:pt x="104" y="938"/>
                  </a:lnTo>
                  <a:lnTo>
                    <a:pt x="79" y="1002"/>
                  </a:lnTo>
                  <a:lnTo>
                    <a:pt x="59" y="1067"/>
                  </a:lnTo>
                  <a:lnTo>
                    <a:pt x="40" y="1135"/>
                  </a:lnTo>
                  <a:lnTo>
                    <a:pt x="25" y="1204"/>
                  </a:lnTo>
                  <a:lnTo>
                    <a:pt x="13" y="1275"/>
                  </a:lnTo>
                  <a:lnTo>
                    <a:pt x="4" y="1347"/>
                  </a:lnTo>
                  <a:lnTo>
                    <a:pt x="0" y="1420"/>
                  </a:lnTo>
                  <a:lnTo>
                    <a:pt x="0" y="1496"/>
                  </a:lnTo>
                  <a:lnTo>
                    <a:pt x="16" y="1481"/>
                  </a:lnTo>
                  <a:close/>
                </a:path>
              </a:pathLst>
            </a:custGeom>
            <a:solidFill>
              <a:srgbClr val="FFE5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8" name="Freeform 6"/>
            <p:cNvSpPr>
              <a:spLocks noChangeArrowheads="1"/>
            </p:cNvSpPr>
            <p:nvPr/>
          </p:nvSpPr>
          <p:spPr bwMode="auto">
            <a:xfrm>
              <a:off x="3376" y="3743"/>
              <a:ext cx="332" cy="218"/>
            </a:xfrm>
            <a:custGeom>
              <a:avLst/>
              <a:gdLst>
                <a:gd name="T0" fmla="*/ 81 w 347"/>
                <a:gd name="T1" fmla="*/ 1 h 402"/>
                <a:gd name="T2" fmla="*/ 85 w 347"/>
                <a:gd name="T3" fmla="*/ 1 h 402"/>
                <a:gd name="T4" fmla="*/ 88 w 347"/>
                <a:gd name="T5" fmla="*/ 1 h 402"/>
                <a:gd name="T6" fmla="*/ 89 w 347"/>
                <a:gd name="T7" fmla="*/ 1 h 402"/>
                <a:gd name="T8" fmla="*/ 84 w 347"/>
                <a:gd name="T9" fmla="*/ 1 h 402"/>
                <a:gd name="T10" fmla="*/ 77 w 347"/>
                <a:gd name="T11" fmla="*/ 1 h 402"/>
                <a:gd name="T12" fmla="*/ 71 w 347"/>
                <a:gd name="T13" fmla="*/ 1 h 402"/>
                <a:gd name="T14" fmla="*/ 63 w 347"/>
                <a:gd name="T15" fmla="*/ 1 h 402"/>
                <a:gd name="T16" fmla="*/ 59 w 347"/>
                <a:gd name="T17" fmla="*/ 1 h 402"/>
                <a:gd name="T18" fmla="*/ 59 w 347"/>
                <a:gd name="T19" fmla="*/ 1 h 402"/>
                <a:gd name="T20" fmla="*/ 62 w 347"/>
                <a:gd name="T21" fmla="*/ 1 h 402"/>
                <a:gd name="T22" fmla="*/ 67 w 347"/>
                <a:gd name="T23" fmla="*/ 1 h 402"/>
                <a:gd name="T24" fmla="*/ 71 w 347"/>
                <a:gd name="T25" fmla="*/ 1 h 402"/>
                <a:gd name="T26" fmla="*/ 72 w 347"/>
                <a:gd name="T27" fmla="*/ 1 h 402"/>
                <a:gd name="T28" fmla="*/ 72 w 347"/>
                <a:gd name="T29" fmla="*/ 1 h 402"/>
                <a:gd name="T30" fmla="*/ 71 w 347"/>
                <a:gd name="T31" fmla="*/ 1 h 402"/>
                <a:gd name="T32" fmla="*/ 67 w 347"/>
                <a:gd name="T33" fmla="*/ 1 h 402"/>
                <a:gd name="T34" fmla="*/ 62 w 347"/>
                <a:gd name="T35" fmla="*/ 0 h 402"/>
                <a:gd name="T36" fmla="*/ 29 w 347"/>
                <a:gd name="T37" fmla="*/ 0 h 402"/>
                <a:gd name="T38" fmla="*/ 25 w 347"/>
                <a:gd name="T39" fmla="*/ 1 h 402"/>
                <a:gd name="T40" fmla="*/ 20 w 347"/>
                <a:gd name="T41" fmla="*/ 1 h 402"/>
                <a:gd name="T42" fmla="*/ 17 w 347"/>
                <a:gd name="T43" fmla="*/ 1 h 402"/>
                <a:gd name="T44" fmla="*/ 16 w 347"/>
                <a:gd name="T45" fmla="*/ 1 h 402"/>
                <a:gd name="T46" fmla="*/ 17 w 347"/>
                <a:gd name="T47" fmla="*/ 1 h 402"/>
                <a:gd name="T48" fmla="*/ 20 w 347"/>
                <a:gd name="T49" fmla="*/ 1 h 402"/>
                <a:gd name="T50" fmla="*/ 25 w 347"/>
                <a:gd name="T51" fmla="*/ 1 h 402"/>
                <a:gd name="T52" fmla="*/ 29 w 347"/>
                <a:gd name="T53" fmla="*/ 1 h 402"/>
                <a:gd name="T54" fmla="*/ 29 w 347"/>
                <a:gd name="T55" fmla="*/ 1 h 402"/>
                <a:gd name="T56" fmla="*/ 29 w 347"/>
                <a:gd name="T57" fmla="*/ 1 h 402"/>
                <a:gd name="T58" fmla="*/ 22 w 347"/>
                <a:gd name="T59" fmla="*/ 1 h 402"/>
                <a:gd name="T60" fmla="*/ 14 w 347"/>
                <a:gd name="T61" fmla="*/ 1 h 402"/>
                <a:gd name="T62" fmla="*/ 11 w 347"/>
                <a:gd name="T63" fmla="*/ 1 h 402"/>
                <a:gd name="T64" fmla="*/ 3 w 347"/>
                <a:gd name="T65" fmla="*/ 1 h 402"/>
                <a:gd name="T66" fmla="*/ 0 w 347"/>
                <a:gd name="T67" fmla="*/ 1 h 402"/>
                <a:gd name="T68" fmla="*/ 6 w 347"/>
                <a:gd name="T69" fmla="*/ 1 h 402"/>
                <a:gd name="T70" fmla="*/ 11 w 347"/>
                <a:gd name="T71" fmla="*/ 1 h 402"/>
                <a:gd name="T72" fmla="*/ 11 w 347"/>
                <a:gd name="T73" fmla="*/ 1 h 40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47"/>
                <a:gd name="T112" fmla="*/ 0 h 402"/>
                <a:gd name="T113" fmla="*/ 347 w 347"/>
                <a:gd name="T114" fmla="*/ 402 h 40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47" h="402">
                  <a:moveTo>
                    <a:pt x="309" y="402"/>
                  </a:moveTo>
                  <a:lnTo>
                    <a:pt x="319" y="401"/>
                  </a:lnTo>
                  <a:lnTo>
                    <a:pt x="328" y="398"/>
                  </a:lnTo>
                  <a:lnTo>
                    <a:pt x="335" y="393"/>
                  </a:lnTo>
                  <a:lnTo>
                    <a:pt x="341" y="386"/>
                  </a:lnTo>
                  <a:lnTo>
                    <a:pt x="345" y="376"/>
                  </a:lnTo>
                  <a:lnTo>
                    <a:pt x="347" y="365"/>
                  </a:lnTo>
                  <a:lnTo>
                    <a:pt x="347" y="350"/>
                  </a:lnTo>
                  <a:lnTo>
                    <a:pt x="344" y="333"/>
                  </a:lnTo>
                  <a:lnTo>
                    <a:pt x="331" y="262"/>
                  </a:lnTo>
                  <a:lnTo>
                    <a:pt x="318" y="209"/>
                  </a:lnTo>
                  <a:lnTo>
                    <a:pt x="305" y="172"/>
                  </a:lnTo>
                  <a:lnTo>
                    <a:pt x="291" y="147"/>
                  </a:lnTo>
                  <a:lnTo>
                    <a:pt x="278" y="133"/>
                  </a:lnTo>
                  <a:lnTo>
                    <a:pt x="263" y="126"/>
                  </a:lnTo>
                  <a:lnTo>
                    <a:pt x="249" y="123"/>
                  </a:lnTo>
                  <a:lnTo>
                    <a:pt x="234" y="123"/>
                  </a:lnTo>
                  <a:lnTo>
                    <a:pt x="234" y="120"/>
                  </a:lnTo>
                  <a:lnTo>
                    <a:pt x="234" y="113"/>
                  </a:lnTo>
                  <a:lnTo>
                    <a:pt x="234" y="101"/>
                  </a:lnTo>
                  <a:lnTo>
                    <a:pt x="234" y="84"/>
                  </a:lnTo>
                  <a:lnTo>
                    <a:pt x="245" y="82"/>
                  </a:lnTo>
                  <a:lnTo>
                    <a:pt x="253" y="79"/>
                  </a:lnTo>
                  <a:lnTo>
                    <a:pt x="262" y="75"/>
                  </a:lnTo>
                  <a:lnTo>
                    <a:pt x="270" y="69"/>
                  </a:lnTo>
                  <a:lnTo>
                    <a:pt x="276" y="62"/>
                  </a:lnTo>
                  <a:lnTo>
                    <a:pt x="281" y="55"/>
                  </a:lnTo>
                  <a:lnTo>
                    <a:pt x="283" y="46"/>
                  </a:lnTo>
                  <a:lnTo>
                    <a:pt x="285" y="36"/>
                  </a:lnTo>
                  <a:lnTo>
                    <a:pt x="283" y="26"/>
                  </a:lnTo>
                  <a:lnTo>
                    <a:pt x="281" y="19"/>
                  </a:lnTo>
                  <a:lnTo>
                    <a:pt x="276" y="13"/>
                  </a:lnTo>
                  <a:lnTo>
                    <a:pt x="270" y="7"/>
                  </a:lnTo>
                  <a:lnTo>
                    <a:pt x="262" y="5"/>
                  </a:lnTo>
                  <a:lnTo>
                    <a:pt x="253" y="2"/>
                  </a:lnTo>
                  <a:lnTo>
                    <a:pt x="245" y="0"/>
                  </a:lnTo>
                  <a:lnTo>
                    <a:pt x="234" y="0"/>
                  </a:lnTo>
                  <a:lnTo>
                    <a:pt x="112" y="0"/>
                  </a:lnTo>
                  <a:lnTo>
                    <a:pt x="102" y="0"/>
                  </a:lnTo>
                  <a:lnTo>
                    <a:pt x="93" y="2"/>
                  </a:lnTo>
                  <a:lnTo>
                    <a:pt x="85" y="5"/>
                  </a:lnTo>
                  <a:lnTo>
                    <a:pt x="76" y="7"/>
                  </a:lnTo>
                  <a:lnTo>
                    <a:pt x="70" y="13"/>
                  </a:lnTo>
                  <a:lnTo>
                    <a:pt x="66" y="19"/>
                  </a:lnTo>
                  <a:lnTo>
                    <a:pt x="63" y="26"/>
                  </a:lnTo>
                  <a:lnTo>
                    <a:pt x="62" y="36"/>
                  </a:lnTo>
                  <a:lnTo>
                    <a:pt x="63" y="46"/>
                  </a:lnTo>
                  <a:lnTo>
                    <a:pt x="66" y="55"/>
                  </a:lnTo>
                  <a:lnTo>
                    <a:pt x="70" y="62"/>
                  </a:lnTo>
                  <a:lnTo>
                    <a:pt x="76" y="69"/>
                  </a:lnTo>
                  <a:lnTo>
                    <a:pt x="85" y="75"/>
                  </a:lnTo>
                  <a:lnTo>
                    <a:pt x="93" y="79"/>
                  </a:lnTo>
                  <a:lnTo>
                    <a:pt x="102" y="82"/>
                  </a:lnTo>
                  <a:lnTo>
                    <a:pt x="112" y="84"/>
                  </a:lnTo>
                  <a:lnTo>
                    <a:pt x="112" y="101"/>
                  </a:lnTo>
                  <a:lnTo>
                    <a:pt x="112" y="113"/>
                  </a:lnTo>
                  <a:lnTo>
                    <a:pt x="112" y="120"/>
                  </a:lnTo>
                  <a:lnTo>
                    <a:pt x="112" y="123"/>
                  </a:lnTo>
                  <a:lnTo>
                    <a:pt x="98" y="123"/>
                  </a:lnTo>
                  <a:lnTo>
                    <a:pt x="83" y="126"/>
                  </a:lnTo>
                  <a:lnTo>
                    <a:pt x="69" y="133"/>
                  </a:lnTo>
                  <a:lnTo>
                    <a:pt x="56" y="147"/>
                  </a:lnTo>
                  <a:lnTo>
                    <a:pt x="42" y="172"/>
                  </a:lnTo>
                  <a:lnTo>
                    <a:pt x="29" y="209"/>
                  </a:lnTo>
                  <a:lnTo>
                    <a:pt x="16" y="262"/>
                  </a:lnTo>
                  <a:lnTo>
                    <a:pt x="3" y="333"/>
                  </a:lnTo>
                  <a:lnTo>
                    <a:pt x="0" y="350"/>
                  </a:lnTo>
                  <a:lnTo>
                    <a:pt x="0" y="365"/>
                  </a:lnTo>
                  <a:lnTo>
                    <a:pt x="1" y="376"/>
                  </a:lnTo>
                  <a:lnTo>
                    <a:pt x="6" y="386"/>
                  </a:lnTo>
                  <a:lnTo>
                    <a:pt x="11" y="393"/>
                  </a:lnTo>
                  <a:lnTo>
                    <a:pt x="18" y="398"/>
                  </a:lnTo>
                  <a:lnTo>
                    <a:pt x="27" y="401"/>
                  </a:lnTo>
                  <a:lnTo>
                    <a:pt x="37" y="402"/>
                  </a:lnTo>
                  <a:lnTo>
                    <a:pt x="309" y="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249" name="Group 7"/>
            <p:cNvGrpSpPr>
              <a:grpSpLocks/>
            </p:cNvGrpSpPr>
            <p:nvPr/>
          </p:nvGrpSpPr>
          <p:grpSpPr bwMode="auto">
            <a:xfrm>
              <a:off x="4269" y="3427"/>
              <a:ext cx="1006" cy="197"/>
              <a:chOff x="4269" y="3427"/>
              <a:chExt cx="1006" cy="197"/>
            </a:xfrm>
          </p:grpSpPr>
          <p:sp>
            <p:nvSpPr>
              <p:cNvPr id="10305" name="Line 8"/>
              <p:cNvSpPr>
                <a:spLocks noChangeShapeType="1"/>
              </p:cNvSpPr>
              <p:nvPr/>
            </p:nvSpPr>
            <p:spPr bwMode="auto">
              <a:xfrm flipV="1">
                <a:off x="4310" y="3427"/>
                <a:ext cx="363" cy="25"/>
              </a:xfrm>
              <a:prstGeom prst="line">
                <a:avLst/>
              </a:prstGeom>
              <a:noFill/>
              <a:ln w="9360" cap="sq">
                <a:solidFill>
                  <a:srgbClr val="7F7F7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Line 9"/>
              <p:cNvSpPr>
                <a:spLocks noChangeShapeType="1"/>
              </p:cNvSpPr>
              <p:nvPr/>
            </p:nvSpPr>
            <p:spPr bwMode="auto">
              <a:xfrm flipV="1">
                <a:off x="4269" y="3490"/>
                <a:ext cx="363" cy="25"/>
              </a:xfrm>
              <a:prstGeom prst="line">
                <a:avLst/>
              </a:prstGeom>
              <a:noFill/>
              <a:ln w="9360" cap="sq">
                <a:solidFill>
                  <a:srgbClr val="7F7F7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Line 10"/>
              <p:cNvSpPr>
                <a:spLocks noChangeShapeType="1"/>
              </p:cNvSpPr>
              <p:nvPr/>
            </p:nvSpPr>
            <p:spPr bwMode="auto">
              <a:xfrm flipV="1">
                <a:off x="4373" y="3533"/>
                <a:ext cx="363" cy="27"/>
              </a:xfrm>
              <a:prstGeom prst="line">
                <a:avLst/>
              </a:prstGeom>
              <a:noFill/>
              <a:ln w="9360" cap="sq">
                <a:solidFill>
                  <a:srgbClr val="7F7F7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Line 11"/>
              <p:cNvSpPr>
                <a:spLocks noChangeShapeType="1"/>
              </p:cNvSpPr>
              <p:nvPr/>
            </p:nvSpPr>
            <p:spPr bwMode="auto">
              <a:xfrm flipV="1">
                <a:off x="4477" y="3611"/>
                <a:ext cx="217" cy="15"/>
              </a:xfrm>
              <a:prstGeom prst="line">
                <a:avLst/>
              </a:prstGeom>
              <a:noFill/>
              <a:ln w="9360" cap="sq">
                <a:solidFill>
                  <a:srgbClr val="7F7F7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Line 12"/>
              <p:cNvSpPr>
                <a:spLocks noChangeShapeType="1"/>
              </p:cNvSpPr>
              <p:nvPr/>
            </p:nvSpPr>
            <p:spPr bwMode="auto">
              <a:xfrm flipV="1">
                <a:off x="4891" y="3427"/>
                <a:ext cx="363" cy="25"/>
              </a:xfrm>
              <a:prstGeom prst="line">
                <a:avLst/>
              </a:prstGeom>
              <a:noFill/>
              <a:ln w="9360" cap="sq">
                <a:solidFill>
                  <a:srgbClr val="7F7F7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Line 13"/>
              <p:cNvSpPr>
                <a:spLocks noChangeShapeType="1"/>
              </p:cNvSpPr>
              <p:nvPr/>
            </p:nvSpPr>
            <p:spPr bwMode="auto">
              <a:xfrm flipV="1">
                <a:off x="4912" y="3470"/>
                <a:ext cx="363" cy="24"/>
              </a:xfrm>
              <a:prstGeom prst="line">
                <a:avLst/>
              </a:prstGeom>
              <a:noFill/>
              <a:ln w="9360" cap="sq">
                <a:solidFill>
                  <a:srgbClr val="7F7F7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250" name="Freeform 14"/>
            <p:cNvSpPr>
              <a:spLocks noChangeArrowheads="1"/>
            </p:cNvSpPr>
            <p:nvPr/>
          </p:nvSpPr>
          <p:spPr bwMode="auto">
            <a:xfrm>
              <a:off x="4532" y="3740"/>
              <a:ext cx="557" cy="361"/>
            </a:xfrm>
            <a:custGeom>
              <a:avLst/>
              <a:gdLst>
                <a:gd name="T0" fmla="*/ 1194 w 543"/>
                <a:gd name="T1" fmla="*/ 1 h 631"/>
                <a:gd name="T2" fmla="*/ 1175 w 543"/>
                <a:gd name="T3" fmla="*/ 1 h 631"/>
                <a:gd name="T4" fmla="*/ 1135 w 543"/>
                <a:gd name="T5" fmla="*/ 1 h 631"/>
                <a:gd name="T6" fmla="*/ 1078 w 543"/>
                <a:gd name="T7" fmla="*/ 1 h 631"/>
                <a:gd name="T8" fmla="*/ 1008 w 543"/>
                <a:gd name="T9" fmla="*/ 1 h 631"/>
                <a:gd name="T10" fmla="*/ 926 w 543"/>
                <a:gd name="T11" fmla="*/ 1 h 631"/>
                <a:gd name="T12" fmla="*/ 841 w 543"/>
                <a:gd name="T13" fmla="*/ 1 h 631"/>
                <a:gd name="T14" fmla="*/ 746 w 543"/>
                <a:gd name="T15" fmla="*/ 1 h 631"/>
                <a:gd name="T16" fmla="*/ 650 w 543"/>
                <a:gd name="T17" fmla="*/ 1 h 631"/>
                <a:gd name="T18" fmla="*/ 556 w 543"/>
                <a:gd name="T19" fmla="*/ 1 h 631"/>
                <a:gd name="T20" fmla="*/ 465 w 543"/>
                <a:gd name="T21" fmla="*/ 1 h 631"/>
                <a:gd name="T22" fmla="*/ 377 w 543"/>
                <a:gd name="T23" fmla="*/ 1 h 631"/>
                <a:gd name="T24" fmla="*/ 303 w 543"/>
                <a:gd name="T25" fmla="*/ 1 h 631"/>
                <a:gd name="T26" fmla="*/ 236 w 543"/>
                <a:gd name="T27" fmla="*/ 1 h 631"/>
                <a:gd name="T28" fmla="*/ 182 w 543"/>
                <a:gd name="T29" fmla="*/ 1 h 631"/>
                <a:gd name="T30" fmla="*/ 153 w 543"/>
                <a:gd name="T31" fmla="*/ 1 h 631"/>
                <a:gd name="T32" fmla="*/ 144 w 543"/>
                <a:gd name="T33" fmla="*/ 1 h 631"/>
                <a:gd name="T34" fmla="*/ 115 w 543"/>
                <a:gd name="T35" fmla="*/ 1 h 631"/>
                <a:gd name="T36" fmla="*/ 85 w 543"/>
                <a:gd name="T37" fmla="*/ 1 h 631"/>
                <a:gd name="T38" fmla="*/ 65 w 543"/>
                <a:gd name="T39" fmla="*/ 1 h 631"/>
                <a:gd name="T40" fmla="*/ 52 w 543"/>
                <a:gd name="T41" fmla="*/ 1 h 631"/>
                <a:gd name="T42" fmla="*/ 12 w 543"/>
                <a:gd name="T43" fmla="*/ 1 h 631"/>
                <a:gd name="T44" fmla="*/ 5 w 543"/>
                <a:gd name="T45" fmla="*/ 1 h 631"/>
                <a:gd name="T46" fmla="*/ 2 w 543"/>
                <a:gd name="T47" fmla="*/ 1 h 631"/>
                <a:gd name="T48" fmla="*/ 0 w 543"/>
                <a:gd name="T49" fmla="*/ 1 h 631"/>
                <a:gd name="T50" fmla="*/ 2 w 543"/>
                <a:gd name="T51" fmla="*/ 1 h 631"/>
                <a:gd name="T52" fmla="*/ 5 w 543"/>
                <a:gd name="T53" fmla="*/ 1 h 631"/>
                <a:gd name="T54" fmla="*/ 10 w 543"/>
                <a:gd name="T55" fmla="*/ 1 h 631"/>
                <a:gd name="T56" fmla="*/ 19 w 543"/>
                <a:gd name="T57" fmla="*/ 1 h 631"/>
                <a:gd name="T58" fmla="*/ 61 w 543"/>
                <a:gd name="T59" fmla="*/ 1 h 631"/>
                <a:gd name="T60" fmla="*/ 85 w 543"/>
                <a:gd name="T61" fmla="*/ 1 h 631"/>
                <a:gd name="T62" fmla="*/ 121 w 543"/>
                <a:gd name="T63" fmla="*/ 1 h 631"/>
                <a:gd name="T64" fmla="*/ 153 w 543"/>
                <a:gd name="T65" fmla="*/ 1 h 631"/>
                <a:gd name="T66" fmla="*/ 177 w 543"/>
                <a:gd name="T67" fmla="*/ 1 h 631"/>
                <a:gd name="T68" fmla="*/ 218 w 543"/>
                <a:gd name="T69" fmla="*/ 1 h 631"/>
                <a:gd name="T70" fmla="*/ 267 w 543"/>
                <a:gd name="T71" fmla="*/ 1 h 631"/>
                <a:gd name="T72" fmla="*/ 327 w 543"/>
                <a:gd name="T73" fmla="*/ 1 h 631"/>
                <a:gd name="T74" fmla="*/ 392 w 543"/>
                <a:gd name="T75" fmla="*/ 1 h 631"/>
                <a:gd name="T76" fmla="*/ 465 w 543"/>
                <a:gd name="T77" fmla="*/ 1 h 631"/>
                <a:gd name="T78" fmla="*/ 539 w 543"/>
                <a:gd name="T79" fmla="*/ 1 h 631"/>
                <a:gd name="T80" fmla="*/ 618 w 543"/>
                <a:gd name="T81" fmla="*/ 1 h 631"/>
                <a:gd name="T82" fmla="*/ 694 w 543"/>
                <a:gd name="T83" fmla="*/ 1 h 631"/>
                <a:gd name="T84" fmla="*/ 768 w 543"/>
                <a:gd name="T85" fmla="*/ 1 h 631"/>
                <a:gd name="T86" fmla="*/ 841 w 543"/>
                <a:gd name="T87" fmla="*/ 1 h 631"/>
                <a:gd name="T88" fmla="*/ 909 w 543"/>
                <a:gd name="T89" fmla="*/ 1 h 631"/>
                <a:gd name="T90" fmla="*/ 969 w 543"/>
                <a:gd name="T91" fmla="*/ 1 h 631"/>
                <a:gd name="T92" fmla="*/ 1021 w 543"/>
                <a:gd name="T93" fmla="*/ 1 h 631"/>
                <a:gd name="T94" fmla="*/ 1059 w 543"/>
                <a:gd name="T95" fmla="*/ 1 h 631"/>
                <a:gd name="T96" fmla="*/ 1088 w 543"/>
                <a:gd name="T97" fmla="*/ 0 h 631"/>
                <a:gd name="T98" fmla="*/ 1097 w 543"/>
                <a:gd name="T99" fmla="*/ 1 h 631"/>
                <a:gd name="T100" fmla="*/ 1115 w 543"/>
                <a:gd name="T101" fmla="*/ 1 h 631"/>
                <a:gd name="T102" fmla="*/ 1149 w 543"/>
                <a:gd name="T103" fmla="*/ 1 h 631"/>
                <a:gd name="T104" fmla="*/ 1194 w 543"/>
                <a:gd name="T105" fmla="*/ 1 h 63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43"/>
                <a:gd name="T160" fmla="*/ 0 h 631"/>
                <a:gd name="T161" fmla="*/ 543 w 543"/>
                <a:gd name="T162" fmla="*/ 631 h 63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43" h="631">
                  <a:moveTo>
                    <a:pt x="543" y="151"/>
                  </a:moveTo>
                  <a:lnTo>
                    <a:pt x="534" y="161"/>
                  </a:lnTo>
                  <a:lnTo>
                    <a:pt x="516" y="180"/>
                  </a:lnTo>
                  <a:lnTo>
                    <a:pt x="490" y="208"/>
                  </a:lnTo>
                  <a:lnTo>
                    <a:pt x="459" y="239"/>
                  </a:lnTo>
                  <a:lnTo>
                    <a:pt x="421" y="276"/>
                  </a:lnTo>
                  <a:lnTo>
                    <a:pt x="382" y="317"/>
                  </a:lnTo>
                  <a:lnTo>
                    <a:pt x="339" y="358"/>
                  </a:lnTo>
                  <a:lnTo>
                    <a:pt x="295" y="403"/>
                  </a:lnTo>
                  <a:lnTo>
                    <a:pt x="252" y="446"/>
                  </a:lnTo>
                  <a:lnTo>
                    <a:pt x="211" y="487"/>
                  </a:lnTo>
                  <a:lnTo>
                    <a:pt x="171" y="526"/>
                  </a:lnTo>
                  <a:lnTo>
                    <a:pt x="137" y="561"/>
                  </a:lnTo>
                  <a:lnTo>
                    <a:pt x="108" y="590"/>
                  </a:lnTo>
                  <a:lnTo>
                    <a:pt x="84" y="612"/>
                  </a:lnTo>
                  <a:lnTo>
                    <a:pt x="70" y="626"/>
                  </a:lnTo>
                  <a:lnTo>
                    <a:pt x="65" y="631"/>
                  </a:lnTo>
                  <a:lnTo>
                    <a:pt x="53" y="619"/>
                  </a:lnTo>
                  <a:lnTo>
                    <a:pt x="41" y="598"/>
                  </a:lnTo>
                  <a:lnTo>
                    <a:pt x="31" y="573"/>
                  </a:lnTo>
                  <a:lnTo>
                    <a:pt x="21" y="543"/>
                  </a:lnTo>
                  <a:lnTo>
                    <a:pt x="12" y="518"/>
                  </a:lnTo>
                  <a:lnTo>
                    <a:pt x="5" y="494"/>
                  </a:lnTo>
                  <a:lnTo>
                    <a:pt x="2" y="478"/>
                  </a:lnTo>
                  <a:lnTo>
                    <a:pt x="0" y="471"/>
                  </a:lnTo>
                  <a:lnTo>
                    <a:pt x="2" y="471"/>
                  </a:lnTo>
                  <a:lnTo>
                    <a:pt x="5" y="471"/>
                  </a:lnTo>
                  <a:lnTo>
                    <a:pt x="10" y="470"/>
                  </a:lnTo>
                  <a:lnTo>
                    <a:pt x="19" y="468"/>
                  </a:lnTo>
                  <a:lnTo>
                    <a:pt x="29" y="461"/>
                  </a:lnTo>
                  <a:lnTo>
                    <a:pt x="41" y="453"/>
                  </a:lnTo>
                  <a:lnTo>
                    <a:pt x="55" y="439"/>
                  </a:lnTo>
                  <a:lnTo>
                    <a:pt x="70" y="420"/>
                  </a:lnTo>
                  <a:lnTo>
                    <a:pt x="82" y="406"/>
                  </a:lnTo>
                  <a:lnTo>
                    <a:pt x="99" y="388"/>
                  </a:lnTo>
                  <a:lnTo>
                    <a:pt x="122" y="364"/>
                  </a:lnTo>
                  <a:lnTo>
                    <a:pt x="149" y="336"/>
                  </a:lnTo>
                  <a:lnTo>
                    <a:pt x="178" y="307"/>
                  </a:lnTo>
                  <a:lnTo>
                    <a:pt x="211" y="274"/>
                  </a:lnTo>
                  <a:lnTo>
                    <a:pt x="245" y="240"/>
                  </a:lnTo>
                  <a:lnTo>
                    <a:pt x="281" y="204"/>
                  </a:lnTo>
                  <a:lnTo>
                    <a:pt x="315" y="170"/>
                  </a:lnTo>
                  <a:lnTo>
                    <a:pt x="349" y="137"/>
                  </a:lnTo>
                  <a:lnTo>
                    <a:pt x="382" y="105"/>
                  </a:lnTo>
                  <a:lnTo>
                    <a:pt x="413" y="76"/>
                  </a:lnTo>
                  <a:lnTo>
                    <a:pt x="440" y="50"/>
                  </a:lnTo>
                  <a:lnTo>
                    <a:pt x="464" y="28"/>
                  </a:lnTo>
                  <a:lnTo>
                    <a:pt x="481" y="12"/>
                  </a:lnTo>
                  <a:lnTo>
                    <a:pt x="495" y="0"/>
                  </a:lnTo>
                  <a:lnTo>
                    <a:pt x="498" y="40"/>
                  </a:lnTo>
                  <a:lnTo>
                    <a:pt x="507" y="88"/>
                  </a:lnTo>
                  <a:lnTo>
                    <a:pt x="522" y="131"/>
                  </a:lnTo>
                  <a:lnTo>
                    <a:pt x="543" y="1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1" name="Freeform 15"/>
            <p:cNvSpPr>
              <a:spLocks noChangeArrowheads="1"/>
            </p:cNvSpPr>
            <p:nvPr/>
          </p:nvSpPr>
          <p:spPr bwMode="auto">
            <a:xfrm>
              <a:off x="4532" y="3740"/>
              <a:ext cx="557" cy="361"/>
            </a:xfrm>
            <a:custGeom>
              <a:avLst/>
              <a:gdLst>
                <a:gd name="T0" fmla="*/ 1194 w 543"/>
                <a:gd name="T1" fmla="*/ 1 h 631"/>
                <a:gd name="T2" fmla="*/ 1194 w 543"/>
                <a:gd name="T3" fmla="*/ 1 h 631"/>
                <a:gd name="T4" fmla="*/ 1175 w 543"/>
                <a:gd name="T5" fmla="*/ 1 h 631"/>
                <a:gd name="T6" fmla="*/ 1135 w 543"/>
                <a:gd name="T7" fmla="*/ 1 h 631"/>
                <a:gd name="T8" fmla="*/ 1078 w 543"/>
                <a:gd name="T9" fmla="*/ 1 h 631"/>
                <a:gd name="T10" fmla="*/ 1008 w 543"/>
                <a:gd name="T11" fmla="*/ 1 h 631"/>
                <a:gd name="T12" fmla="*/ 926 w 543"/>
                <a:gd name="T13" fmla="*/ 1 h 631"/>
                <a:gd name="T14" fmla="*/ 841 w 543"/>
                <a:gd name="T15" fmla="*/ 1 h 631"/>
                <a:gd name="T16" fmla="*/ 746 w 543"/>
                <a:gd name="T17" fmla="*/ 1 h 631"/>
                <a:gd name="T18" fmla="*/ 650 w 543"/>
                <a:gd name="T19" fmla="*/ 1 h 631"/>
                <a:gd name="T20" fmla="*/ 556 w 543"/>
                <a:gd name="T21" fmla="*/ 1 h 631"/>
                <a:gd name="T22" fmla="*/ 465 w 543"/>
                <a:gd name="T23" fmla="*/ 1 h 631"/>
                <a:gd name="T24" fmla="*/ 377 w 543"/>
                <a:gd name="T25" fmla="*/ 1 h 631"/>
                <a:gd name="T26" fmla="*/ 303 w 543"/>
                <a:gd name="T27" fmla="*/ 1 h 631"/>
                <a:gd name="T28" fmla="*/ 236 w 543"/>
                <a:gd name="T29" fmla="*/ 1 h 631"/>
                <a:gd name="T30" fmla="*/ 182 w 543"/>
                <a:gd name="T31" fmla="*/ 1 h 631"/>
                <a:gd name="T32" fmla="*/ 153 w 543"/>
                <a:gd name="T33" fmla="*/ 1 h 631"/>
                <a:gd name="T34" fmla="*/ 144 w 543"/>
                <a:gd name="T35" fmla="*/ 1 h 631"/>
                <a:gd name="T36" fmla="*/ 144 w 543"/>
                <a:gd name="T37" fmla="*/ 1 h 631"/>
                <a:gd name="T38" fmla="*/ 115 w 543"/>
                <a:gd name="T39" fmla="*/ 1 h 631"/>
                <a:gd name="T40" fmla="*/ 85 w 543"/>
                <a:gd name="T41" fmla="*/ 1 h 631"/>
                <a:gd name="T42" fmla="*/ 65 w 543"/>
                <a:gd name="T43" fmla="*/ 1 h 631"/>
                <a:gd name="T44" fmla="*/ 52 w 543"/>
                <a:gd name="T45" fmla="*/ 1 h 631"/>
                <a:gd name="T46" fmla="*/ 12 w 543"/>
                <a:gd name="T47" fmla="*/ 1 h 631"/>
                <a:gd name="T48" fmla="*/ 5 w 543"/>
                <a:gd name="T49" fmla="*/ 1 h 631"/>
                <a:gd name="T50" fmla="*/ 2 w 543"/>
                <a:gd name="T51" fmla="*/ 1 h 631"/>
                <a:gd name="T52" fmla="*/ 0 w 543"/>
                <a:gd name="T53" fmla="*/ 1 h 631"/>
                <a:gd name="T54" fmla="*/ 0 w 543"/>
                <a:gd name="T55" fmla="*/ 1 h 631"/>
                <a:gd name="T56" fmla="*/ 2 w 543"/>
                <a:gd name="T57" fmla="*/ 1 h 631"/>
                <a:gd name="T58" fmla="*/ 5 w 543"/>
                <a:gd name="T59" fmla="*/ 1 h 631"/>
                <a:gd name="T60" fmla="*/ 10 w 543"/>
                <a:gd name="T61" fmla="*/ 1 h 631"/>
                <a:gd name="T62" fmla="*/ 19 w 543"/>
                <a:gd name="T63" fmla="*/ 1 h 631"/>
                <a:gd name="T64" fmla="*/ 61 w 543"/>
                <a:gd name="T65" fmla="*/ 1 h 631"/>
                <a:gd name="T66" fmla="*/ 85 w 543"/>
                <a:gd name="T67" fmla="*/ 1 h 631"/>
                <a:gd name="T68" fmla="*/ 121 w 543"/>
                <a:gd name="T69" fmla="*/ 1 h 631"/>
                <a:gd name="T70" fmla="*/ 153 w 543"/>
                <a:gd name="T71" fmla="*/ 1 h 631"/>
                <a:gd name="T72" fmla="*/ 153 w 543"/>
                <a:gd name="T73" fmla="*/ 1 h 631"/>
                <a:gd name="T74" fmla="*/ 177 w 543"/>
                <a:gd name="T75" fmla="*/ 1 h 631"/>
                <a:gd name="T76" fmla="*/ 218 w 543"/>
                <a:gd name="T77" fmla="*/ 1 h 631"/>
                <a:gd name="T78" fmla="*/ 267 w 543"/>
                <a:gd name="T79" fmla="*/ 1 h 631"/>
                <a:gd name="T80" fmla="*/ 327 w 543"/>
                <a:gd name="T81" fmla="*/ 1 h 631"/>
                <a:gd name="T82" fmla="*/ 392 w 543"/>
                <a:gd name="T83" fmla="*/ 1 h 631"/>
                <a:gd name="T84" fmla="*/ 465 w 543"/>
                <a:gd name="T85" fmla="*/ 1 h 631"/>
                <a:gd name="T86" fmla="*/ 539 w 543"/>
                <a:gd name="T87" fmla="*/ 1 h 631"/>
                <a:gd name="T88" fmla="*/ 618 w 543"/>
                <a:gd name="T89" fmla="*/ 1 h 631"/>
                <a:gd name="T90" fmla="*/ 694 w 543"/>
                <a:gd name="T91" fmla="*/ 1 h 631"/>
                <a:gd name="T92" fmla="*/ 768 w 543"/>
                <a:gd name="T93" fmla="*/ 1 h 631"/>
                <a:gd name="T94" fmla="*/ 841 w 543"/>
                <a:gd name="T95" fmla="*/ 1 h 631"/>
                <a:gd name="T96" fmla="*/ 909 w 543"/>
                <a:gd name="T97" fmla="*/ 1 h 631"/>
                <a:gd name="T98" fmla="*/ 969 w 543"/>
                <a:gd name="T99" fmla="*/ 1 h 631"/>
                <a:gd name="T100" fmla="*/ 1021 w 543"/>
                <a:gd name="T101" fmla="*/ 1 h 631"/>
                <a:gd name="T102" fmla="*/ 1059 w 543"/>
                <a:gd name="T103" fmla="*/ 1 h 631"/>
                <a:gd name="T104" fmla="*/ 1088 w 543"/>
                <a:gd name="T105" fmla="*/ 0 h 631"/>
                <a:gd name="T106" fmla="*/ 1088 w 543"/>
                <a:gd name="T107" fmla="*/ 0 h 631"/>
                <a:gd name="T108" fmla="*/ 1097 w 543"/>
                <a:gd name="T109" fmla="*/ 1 h 631"/>
                <a:gd name="T110" fmla="*/ 1115 w 543"/>
                <a:gd name="T111" fmla="*/ 1 h 631"/>
                <a:gd name="T112" fmla="*/ 1149 w 543"/>
                <a:gd name="T113" fmla="*/ 1 h 631"/>
                <a:gd name="T114" fmla="*/ 1194 w 543"/>
                <a:gd name="T115" fmla="*/ 1 h 63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43"/>
                <a:gd name="T175" fmla="*/ 0 h 631"/>
                <a:gd name="T176" fmla="*/ 543 w 543"/>
                <a:gd name="T177" fmla="*/ 631 h 63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43" h="631">
                  <a:moveTo>
                    <a:pt x="543" y="151"/>
                  </a:moveTo>
                  <a:lnTo>
                    <a:pt x="543" y="151"/>
                  </a:lnTo>
                  <a:lnTo>
                    <a:pt x="534" y="161"/>
                  </a:lnTo>
                  <a:lnTo>
                    <a:pt x="516" y="180"/>
                  </a:lnTo>
                  <a:lnTo>
                    <a:pt x="490" y="208"/>
                  </a:lnTo>
                  <a:lnTo>
                    <a:pt x="459" y="239"/>
                  </a:lnTo>
                  <a:lnTo>
                    <a:pt x="421" y="276"/>
                  </a:lnTo>
                  <a:lnTo>
                    <a:pt x="382" y="317"/>
                  </a:lnTo>
                  <a:lnTo>
                    <a:pt x="339" y="358"/>
                  </a:lnTo>
                  <a:lnTo>
                    <a:pt x="295" y="403"/>
                  </a:lnTo>
                  <a:lnTo>
                    <a:pt x="252" y="446"/>
                  </a:lnTo>
                  <a:lnTo>
                    <a:pt x="211" y="487"/>
                  </a:lnTo>
                  <a:lnTo>
                    <a:pt x="171" y="526"/>
                  </a:lnTo>
                  <a:lnTo>
                    <a:pt x="137" y="561"/>
                  </a:lnTo>
                  <a:lnTo>
                    <a:pt x="108" y="590"/>
                  </a:lnTo>
                  <a:lnTo>
                    <a:pt x="84" y="612"/>
                  </a:lnTo>
                  <a:lnTo>
                    <a:pt x="70" y="626"/>
                  </a:lnTo>
                  <a:lnTo>
                    <a:pt x="65" y="631"/>
                  </a:lnTo>
                  <a:lnTo>
                    <a:pt x="53" y="619"/>
                  </a:lnTo>
                  <a:lnTo>
                    <a:pt x="41" y="598"/>
                  </a:lnTo>
                  <a:lnTo>
                    <a:pt x="31" y="573"/>
                  </a:lnTo>
                  <a:lnTo>
                    <a:pt x="21" y="543"/>
                  </a:lnTo>
                  <a:lnTo>
                    <a:pt x="12" y="518"/>
                  </a:lnTo>
                  <a:lnTo>
                    <a:pt x="5" y="494"/>
                  </a:lnTo>
                  <a:lnTo>
                    <a:pt x="2" y="478"/>
                  </a:lnTo>
                  <a:lnTo>
                    <a:pt x="0" y="471"/>
                  </a:lnTo>
                  <a:lnTo>
                    <a:pt x="2" y="471"/>
                  </a:lnTo>
                  <a:lnTo>
                    <a:pt x="5" y="471"/>
                  </a:lnTo>
                  <a:lnTo>
                    <a:pt x="10" y="470"/>
                  </a:lnTo>
                  <a:lnTo>
                    <a:pt x="19" y="468"/>
                  </a:lnTo>
                  <a:lnTo>
                    <a:pt x="29" y="461"/>
                  </a:lnTo>
                  <a:lnTo>
                    <a:pt x="41" y="453"/>
                  </a:lnTo>
                  <a:lnTo>
                    <a:pt x="55" y="439"/>
                  </a:lnTo>
                  <a:lnTo>
                    <a:pt x="70" y="420"/>
                  </a:lnTo>
                  <a:lnTo>
                    <a:pt x="82" y="406"/>
                  </a:lnTo>
                  <a:lnTo>
                    <a:pt x="99" y="388"/>
                  </a:lnTo>
                  <a:lnTo>
                    <a:pt x="122" y="364"/>
                  </a:lnTo>
                  <a:lnTo>
                    <a:pt x="149" y="336"/>
                  </a:lnTo>
                  <a:lnTo>
                    <a:pt x="178" y="307"/>
                  </a:lnTo>
                  <a:lnTo>
                    <a:pt x="211" y="274"/>
                  </a:lnTo>
                  <a:lnTo>
                    <a:pt x="245" y="240"/>
                  </a:lnTo>
                  <a:lnTo>
                    <a:pt x="281" y="204"/>
                  </a:lnTo>
                  <a:lnTo>
                    <a:pt x="315" y="170"/>
                  </a:lnTo>
                  <a:lnTo>
                    <a:pt x="349" y="137"/>
                  </a:lnTo>
                  <a:lnTo>
                    <a:pt x="382" y="105"/>
                  </a:lnTo>
                  <a:lnTo>
                    <a:pt x="413" y="76"/>
                  </a:lnTo>
                  <a:lnTo>
                    <a:pt x="440" y="50"/>
                  </a:lnTo>
                  <a:lnTo>
                    <a:pt x="464" y="28"/>
                  </a:lnTo>
                  <a:lnTo>
                    <a:pt x="481" y="12"/>
                  </a:lnTo>
                  <a:lnTo>
                    <a:pt x="495" y="0"/>
                  </a:lnTo>
                  <a:lnTo>
                    <a:pt x="498" y="40"/>
                  </a:lnTo>
                  <a:lnTo>
                    <a:pt x="507" y="88"/>
                  </a:lnTo>
                  <a:lnTo>
                    <a:pt x="522" y="131"/>
                  </a:lnTo>
                  <a:lnTo>
                    <a:pt x="543" y="151"/>
                  </a:lnTo>
                </a:path>
              </a:pathLst>
            </a:custGeom>
            <a:noFill/>
            <a:ln w="9360" cap="sq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2" name="Freeform 16"/>
            <p:cNvSpPr>
              <a:spLocks noChangeArrowheads="1"/>
            </p:cNvSpPr>
            <p:nvPr/>
          </p:nvSpPr>
          <p:spPr bwMode="auto">
            <a:xfrm>
              <a:off x="3686" y="3562"/>
              <a:ext cx="1430" cy="564"/>
            </a:xfrm>
            <a:custGeom>
              <a:avLst/>
              <a:gdLst>
                <a:gd name="T0" fmla="*/ 795 w 1384"/>
                <a:gd name="T1" fmla="*/ 1 h 978"/>
                <a:gd name="T2" fmla="*/ 657 w 1384"/>
                <a:gd name="T3" fmla="*/ 1 h 978"/>
                <a:gd name="T4" fmla="*/ 598 w 1384"/>
                <a:gd name="T5" fmla="*/ 1 h 978"/>
                <a:gd name="T6" fmla="*/ 674 w 1384"/>
                <a:gd name="T7" fmla="*/ 1 h 978"/>
                <a:gd name="T8" fmla="*/ 296 w 1384"/>
                <a:gd name="T9" fmla="*/ 1 h 978"/>
                <a:gd name="T10" fmla="*/ 243 w 1384"/>
                <a:gd name="T11" fmla="*/ 1 h 978"/>
                <a:gd name="T12" fmla="*/ 331 w 1384"/>
                <a:gd name="T13" fmla="*/ 1 h 978"/>
                <a:gd name="T14" fmla="*/ 508 w 1384"/>
                <a:gd name="T15" fmla="*/ 1 h 978"/>
                <a:gd name="T16" fmla="*/ 657 w 1384"/>
                <a:gd name="T17" fmla="*/ 1 h 978"/>
                <a:gd name="T18" fmla="*/ 536 w 1384"/>
                <a:gd name="T19" fmla="*/ 1 h 978"/>
                <a:gd name="T20" fmla="*/ 263 w 1384"/>
                <a:gd name="T21" fmla="*/ 1 h 978"/>
                <a:gd name="T22" fmla="*/ 79 w 1384"/>
                <a:gd name="T23" fmla="*/ 1 h 978"/>
                <a:gd name="T24" fmla="*/ 0 w 1384"/>
                <a:gd name="T25" fmla="*/ 1 h 978"/>
                <a:gd name="T26" fmla="*/ 52 w 1384"/>
                <a:gd name="T27" fmla="*/ 1 h 978"/>
                <a:gd name="T28" fmla="*/ 76 w 1384"/>
                <a:gd name="T29" fmla="*/ 1 h 978"/>
                <a:gd name="T30" fmla="*/ 134 w 1384"/>
                <a:gd name="T31" fmla="*/ 1 h 978"/>
                <a:gd name="T32" fmla="*/ 344 w 1384"/>
                <a:gd name="T33" fmla="*/ 1 h 978"/>
                <a:gd name="T34" fmla="*/ 768 w 1384"/>
                <a:gd name="T35" fmla="*/ 1 h 978"/>
                <a:gd name="T36" fmla="*/ 1136 w 1384"/>
                <a:gd name="T37" fmla="*/ 1 h 978"/>
                <a:gd name="T38" fmla="*/ 1249 w 1384"/>
                <a:gd name="T39" fmla="*/ 1 h 978"/>
                <a:gd name="T40" fmla="*/ 1462 w 1384"/>
                <a:gd name="T41" fmla="*/ 1 h 978"/>
                <a:gd name="T42" fmla="*/ 2053 w 1384"/>
                <a:gd name="T43" fmla="*/ 1 h 978"/>
                <a:gd name="T44" fmla="*/ 2818 w 1384"/>
                <a:gd name="T45" fmla="*/ 1 h 978"/>
                <a:gd name="T46" fmla="*/ 3410 w 1384"/>
                <a:gd name="T47" fmla="*/ 1 h 978"/>
                <a:gd name="T48" fmla="*/ 3640 w 1384"/>
                <a:gd name="T49" fmla="*/ 1 h 978"/>
                <a:gd name="T50" fmla="*/ 3519 w 1384"/>
                <a:gd name="T51" fmla="*/ 1 h 978"/>
                <a:gd name="T52" fmla="*/ 3205 w 1384"/>
                <a:gd name="T53" fmla="*/ 1 h 978"/>
                <a:gd name="T54" fmla="*/ 2822 w 1384"/>
                <a:gd name="T55" fmla="*/ 1 h 978"/>
                <a:gd name="T56" fmla="*/ 2511 w 1384"/>
                <a:gd name="T57" fmla="*/ 1 h 978"/>
                <a:gd name="T58" fmla="*/ 2351 w 1384"/>
                <a:gd name="T59" fmla="*/ 1 h 978"/>
                <a:gd name="T60" fmla="*/ 2256 w 1384"/>
                <a:gd name="T61" fmla="*/ 1 h 978"/>
                <a:gd name="T62" fmla="*/ 2256 w 1384"/>
                <a:gd name="T63" fmla="*/ 1 h 978"/>
                <a:gd name="T64" fmla="*/ 2351 w 1384"/>
                <a:gd name="T65" fmla="*/ 1 h 978"/>
                <a:gd name="T66" fmla="*/ 2475 w 1384"/>
                <a:gd name="T67" fmla="*/ 1 h 978"/>
                <a:gd name="T68" fmla="*/ 2822 w 1384"/>
                <a:gd name="T69" fmla="*/ 1 h 978"/>
                <a:gd name="T70" fmla="*/ 3295 w 1384"/>
                <a:gd name="T71" fmla="*/ 1 h 978"/>
                <a:gd name="T72" fmla="*/ 3664 w 1384"/>
                <a:gd name="T73" fmla="*/ 1 h 978"/>
                <a:gd name="T74" fmla="*/ 3816 w 1384"/>
                <a:gd name="T75" fmla="*/ 1 h 978"/>
                <a:gd name="T76" fmla="*/ 3534 w 1384"/>
                <a:gd name="T77" fmla="*/ 1 h 978"/>
                <a:gd name="T78" fmla="*/ 3109 w 1384"/>
                <a:gd name="T79" fmla="*/ 1 h 978"/>
                <a:gd name="T80" fmla="*/ 2769 w 1384"/>
                <a:gd name="T81" fmla="*/ 1 h 978"/>
                <a:gd name="T82" fmla="*/ 2558 w 1384"/>
                <a:gd name="T83" fmla="*/ 1 h 978"/>
                <a:gd name="T84" fmla="*/ 2510 w 1384"/>
                <a:gd name="T85" fmla="*/ 1 h 978"/>
                <a:gd name="T86" fmla="*/ 2408 w 1384"/>
                <a:gd name="T87" fmla="*/ 1 h 978"/>
                <a:gd name="T88" fmla="*/ 2270 w 1384"/>
                <a:gd name="T89" fmla="*/ 1 h 978"/>
                <a:gd name="T90" fmla="*/ 2034 w 1384"/>
                <a:gd name="T91" fmla="*/ 1 h 978"/>
                <a:gd name="T92" fmla="*/ 1678 w 1384"/>
                <a:gd name="T93" fmla="*/ 1 h 978"/>
                <a:gd name="T94" fmla="*/ 1283 w 1384"/>
                <a:gd name="T95" fmla="*/ 1 h 97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4"/>
                <a:gd name="T145" fmla="*/ 0 h 978"/>
                <a:gd name="T146" fmla="*/ 1384 w 1384"/>
                <a:gd name="T147" fmla="*/ 978 h 97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4" h="978">
                  <a:moveTo>
                    <a:pt x="394" y="779"/>
                  </a:moveTo>
                  <a:lnTo>
                    <a:pt x="348" y="757"/>
                  </a:lnTo>
                  <a:lnTo>
                    <a:pt x="314" y="733"/>
                  </a:lnTo>
                  <a:lnTo>
                    <a:pt x="288" y="709"/>
                  </a:lnTo>
                  <a:lnTo>
                    <a:pt x="271" y="681"/>
                  </a:lnTo>
                  <a:lnTo>
                    <a:pt x="257" y="656"/>
                  </a:lnTo>
                  <a:lnTo>
                    <a:pt x="247" y="630"/>
                  </a:lnTo>
                  <a:lnTo>
                    <a:pt x="239" y="604"/>
                  </a:lnTo>
                  <a:lnTo>
                    <a:pt x="228" y="582"/>
                  </a:lnTo>
                  <a:lnTo>
                    <a:pt x="220" y="565"/>
                  </a:lnTo>
                  <a:lnTo>
                    <a:pt x="216" y="551"/>
                  </a:lnTo>
                  <a:lnTo>
                    <a:pt x="218" y="541"/>
                  </a:lnTo>
                  <a:lnTo>
                    <a:pt x="221" y="532"/>
                  </a:lnTo>
                  <a:lnTo>
                    <a:pt x="227" y="527"/>
                  </a:lnTo>
                  <a:lnTo>
                    <a:pt x="235" y="525"/>
                  </a:lnTo>
                  <a:lnTo>
                    <a:pt x="244" y="527"/>
                  </a:lnTo>
                  <a:lnTo>
                    <a:pt x="254" y="531"/>
                  </a:lnTo>
                  <a:lnTo>
                    <a:pt x="125" y="479"/>
                  </a:lnTo>
                  <a:lnTo>
                    <a:pt x="115" y="472"/>
                  </a:lnTo>
                  <a:lnTo>
                    <a:pt x="107" y="471"/>
                  </a:lnTo>
                  <a:lnTo>
                    <a:pt x="100" y="472"/>
                  </a:lnTo>
                  <a:lnTo>
                    <a:pt x="93" y="477"/>
                  </a:lnTo>
                  <a:lnTo>
                    <a:pt x="89" y="486"/>
                  </a:lnTo>
                  <a:lnTo>
                    <a:pt x="89" y="498"/>
                  </a:lnTo>
                  <a:lnTo>
                    <a:pt x="93" y="513"/>
                  </a:lnTo>
                  <a:lnTo>
                    <a:pt x="100" y="531"/>
                  </a:lnTo>
                  <a:lnTo>
                    <a:pt x="110" y="555"/>
                  </a:lnTo>
                  <a:lnTo>
                    <a:pt x="120" y="580"/>
                  </a:lnTo>
                  <a:lnTo>
                    <a:pt x="129" y="606"/>
                  </a:lnTo>
                  <a:lnTo>
                    <a:pt x="143" y="632"/>
                  </a:lnTo>
                  <a:lnTo>
                    <a:pt x="160" y="657"/>
                  </a:lnTo>
                  <a:lnTo>
                    <a:pt x="185" y="683"/>
                  </a:lnTo>
                  <a:lnTo>
                    <a:pt x="220" y="705"/>
                  </a:lnTo>
                  <a:lnTo>
                    <a:pt x="266" y="728"/>
                  </a:lnTo>
                  <a:lnTo>
                    <a:pt x="252" y="722"/>
                  </a:lnTo>
                  <a:lnTo>
                    <a:pt x="239" y="717"/>
                  </a:lnTo>
                  <a:lnTo>
                    <a:pt x="227" y="712"/>
                  </a:lnTo>
                  <a:lnTo>
                    <a:pt x="215" y="707"/>
                  </a:lnTo>
                  <a:lnTo>
                    <a:pt x="204" y="704"/>
                  </a:lnTo>
                  <a:lnTo>
                    <a:pt x="194" y="700"/>
                  </a:lnTo>
                  <a:lnTo>
                    <a:pt x="185" y="697"/>
                  </a:lnTo>
                  <a:lnTo>
                    <a:pt x="177" y="693"/>
                  </a:lnTo>
                  <a:lnTo>
                    <a:pt x="131" y="671"/>
                  </a:lnTo>
                  <a:lnTo>
                    <a:pt x="96" y="647"/>
                  </a:lnTo>
                  <a:lnTo>
                    <a:pt x="71" y="623"/>
                  </a:lnTo>
                  <a:lnTo>
                    <a:pt x="54" y="597"/>
                  </a:lnTo>
                  <a:lnTo>
                    <a:pt x="40" y="570"/>
                  </a:lnTo>
                  <a:lnTo>
                    <a:pt x="31" y="544"/>
                  </a:lnTo>
                  <a:lnTo>
                    <a:pt x="21" y="520"/>
                  </a:lnTo>
                  <a:lnTo>
                    <a:pt x="11" y="496"/>
                  </a:lnTo>
                  <a:lnTo>
                    <a:pt x="4" y="479"/>
                  </a:lnTo>
                  <a:lnTo>
                    <a:pt x="0" y="464"/>
                  </a:lnTo>
                  <a:lnTo>
                    <a:pt x="0" y="452"/>
                  </a:lnTo>
                  <a:lnTo>
                    <a:pt x="4" y="443"/>
                  </a:lnTo>
                  <a:lnTo>
                    <a:pt x="11" y="438"/>
                  </a:lnTo>
                  <a:lnTo>
                    <a:pt x="18" y="436"/>
                  </a:lnTo>
                  <a:lnTo>
                    <a:pt x="26" y="438"/>
                  </a:lnTo>
                  <a:lnTo>
                    <a:pt x="36" y="445"/>
                  </a:lnTo>
                  <a:lnTo>
                    <a:pt x="31" y="435"/>
                  </a:lnTo>
                  <a:lnTo>
                    <a:pt x="30" y="426"/>
                  </a:lnTo>
                  <a:lnTo>
                    <a:pt x="30" y="416"/>
                  </a:lnTo>
                  <a:lnTo>
                    <a:pt x="33" y="404"/>
                  </a:lnTo>
                  <a:lnTo>
                    <a:pt x="38" y="392"/>
                  </a:lnTo>
                  <a:lnTo>
                    <a:pt x="48" y="378"/>
                  </a:lnTo>
                  <a:lnTo>
                    <a:pt x="62" y="361"/>
                  </a:lnTo>
                  <a:lnTo>
                    <a:pt x="79" y="340"/>
                  </a:lnTo>
                  <a:lnTo>
                    <a:pt x="100" y="318"/>
                  </a:lnTo>
                  <a:lnTo>
                    <a:pt x="125" y="292"/>
                  </a:lnTo>
                  <a:lnTo>
                    <a:pt x="156" y="262"/>
                  </a:lnTo>
                  <a:lnTo>
                    <a:pt x="191" y="227"/>
                  </a:lnTo>
                  <a:lnTo>
                    <a:pt x="232" y="188"/>
                  </a:lnTo>
                  <a:lnTo>
                    <a:pt x="278" y="143"/>
                  </a:lnTo>
                  <a:lnTo>
                    <a:pt x="329" y="92"/>
                  </a:lnTo>
                  <a:lnTo>
                    <a:pt x="388" y="36"/>
                  </a:lnTo>
                  <a:lnTo>
                    <a:pt x="401" y="24"/>
                  </a:lnTo>
                  <a:lnTo>
                    <a:pt x="412" y="13"/>
                  </a:lnTo>
                  <a:lnTo>
                    <a:pt x="422" y="6"/>
                  </a:lnTo>
                  <a:lnTo>
                    <a:pt x="432" y="1"/>
                  </a:lnTo>
                  <a:lnTo>
                    <a:pt x="442" y="0"/>
                  </a:lnTo>
                  <a:lnTo>
                    <a:pt x="453" y="1"/>
                  </a:lnTo>
                  <a:lnTo>
                    <a:pt x="466" y="5"/>
                  </a:lnTo>
                  <a:lnTo>
                    <a:pt x="483" y="10"/>
                  </a:lnTo>
                  <a:lnTo>
                    <a:pt x="501" y="15"/>
                  </a:lnTo>
                  <a:lnTo>
                    <a:pt x="530" y="25"/>
                  </a:lnTo>
                  <a:lnTo>
                    <a:pt x="573" y="39"/>
                  </a:lnTo>
                  <a:lnTo>
                    <a:pt x="624" y="54"/>
                  </a:lnTo>
                  <a:lnTo>
                    <a:pt x="682" y="73"/>
                  </a:lnTo>
                  <a:lnTo>
                    <a:pt x="746" y="92"/>
                  </a:lnTo>
                  <a:lnTo>
                    <a:pt x="814" y="113"/>
                  </a:lnTo>
                  <a:lnTo>
                    <a:pt x="884" y="133"/>
                  </a:lnTo>
                  <a:lnTo>
                    <a:pt x="954" y="155"/>
                  </a:lnTo>
                  <a:lnTo>
                    <a:pt x="1023" y="176"/>
                  </a:lnTo>
                  <a:lnTo>
                    <a:pt x="1086" y="195"/>
                  </a:lnTo>
                  <a:lnTo>
                    <a:pt x="1145" y="214"/>
                  </a:lnTo>
                  <a:lnTo>
                    <a:pt x="1196" y="229"/>
                  </a:lnTo>
                  <a:lnTo>
                    <a:pt x="1239" y="241"/>
                  </a:lnTo>
                  <a:lnTo>
                    <a:pt x="1268" y="251"/>
                  </a:lnTo>
                  <a:lnTo>
                    <a:pt x="1285" y="256"/>
                  </a:lnTo>
                  <a:lnTo>
                    <a:pt x="1312" y="270"/>
                  </a:lnTo>
                  <a:lnTo>
                    <a:pt x="1323" y="282"/>
                  </a:lnTo>
                  <a:lnTo>
                    <a:pt x="1319" y="294"/>
                  </a:lnTo>
                  <a:lnTo>
                    <a:pt x="1309" y="304"/>
                  </a:lnTo>
                  <a:lnTo>
                    <a:pt x="1295" y="316"/>
                  </a:lnTo>
                  <a:lnTo>
                    <a:pt x="1278" y="332"/>
                  </a:lnTo>
                  <a:lnTo>
                    <a:pt x="1254" y="354"/>
                  </a:lnTo>
                  <a:lnTo>
                    <a:pt x="1227" y="380"/>
                  </a:lnTo>
                  <a:lnTo>
                    <a:pt x="1196" y="409"/>
                  </a:lnTo>
                  <a:lnTo>
                    <a:pt x="1163" y="441"/>
                  </a:lnTo>
                  <a:lnTo>
                    <a:pt x="1129" y="474"/>
                  </a:lnTo>
                  <a:lnTo>
                    <a:pt x="1095" y="508"/>
                  </a:lnTo>
                  <a:lnTo>
                    <a:pt x="1059" y="544"/>
                  </a:lnTo>
                  <a:lnTo>
                    <a:pt x="1025" y="578"/>
                  </a:lnTo>
                  <a:lnTo>
                    <a:pt x="992" y="611"/>
                  </a:lnTo>
                  <a:lnTo>
                    <a:pt x="963" y="640"/>
                  </a:lnTo>
                  <a:lnTo>
                    <a:pt x="936" y="668"/>
                  </a:lnTo>
                  <a:lnTo>
                    <a:pt x="913" y="692"/>
                  </a:lnTo>
                  <a:lnTo>
                    <a:pt x="896" y="710"/>
                  </a:lnTo>
                  <a:lnTo>
                    <a:pt x="884" y="724"/>
                  </a:lnTo>
                  <a:lnTo>
                    <a:pt x="869" y="743"/>
                  </a:lnTo>
                  <a:lnTo>
                    <a:pt x="855" y="757"/>
                  </a:lnTo>
                  <a:lnTo>
                    <a:pt x="843" y="765"/>
                  </a:lnTo>
                  <a:lnTo>
                    <a:pt x="833" y="772"/>
                  </a:lnTo>
                  <a:lnTo>
                    <a:pt x="824" y="774"/>
                  </a:lnTo>
                  <a:lnTo>
                    <a:pt x="819" y="775"/>
                  </a:lnTo>
                  <a:lnTo>
                    <a:pt x="816" y="775"/>
                  </a:lnTo>
                  <a:lnTo>
                    <a:pt x="814" y="775"/>
                  </a:lnTo>
                  <a:lnTo>
                    <a:pt x="816" y="782"/>
                  </a:lnTo>
                  <a:lnTo>
                    <a:pt x="819" y="798"/>
                  </a:lnTo>
                  <a:lnTo>
                    <a:pt x="826" y="822"/>
                  </a:lnTo>
                  <a:lnTo>
                    <a:pt x="835" y="847"/>
                  </a:lnTo>
                  <a:lnTo>
                    <a:pt x="845" y="877"/>
                  </a:lnTo>
                  <a:lnTo>
                    <a:pt x="855" y="902"/>
                  </a:lnTo>
                  <a:lnTo>
                    <a:pt x="867" y="923"/>
                  </a:lnTo>
                  <a:lnTo>
                    <a:pt x="879" y="935"/>
                  </a:lnTo>
                  <a:lnTo>
                    <a:pt x="884" y="930"/>
                  </a:lnTo>
                  <a:lnTo>
                    <a:pt x="898" y="916"/>
                  </a:lnTo>
                  <a:lnTo>
                    <a:pt x="922" y="894"/>
                  </a:lnTo>
                  <a:lnTo>
                    <a:pt x="951" y="865"/>
                  </a:lnTo>
                  <a:lnTo>
                    <a:pt x="985" y="830"/>
                  </a:lnTo>
                  <a:lnTo>
                    <a:pt x="1025" y="791"/>
                  </a:lnTo>
                  <a:lnTo>
                    <a:pt x="1066" y="750"/>
                  </a:lnTo>
                  <a:lnTo>
                    <a:pt x="1109" y="707"/>
                  </a:lnTo>
                  <a:lnTo>
                    <a:pt x="1153" y="662"/>
                  </a:lnTo>
                  <a:lnTo>
                    <a:pt x="1196" y="621"/>
                  </a:lnTo>
                  <a:lnTo>
                    <a:pt x="1235" y="580"/>
                  </a:lnTo>
                  <a:lnTo>
                    <a:pt x="1273" y="543"/>
                  </a:lnTo>
                  <a:lnTo>
                    <a:pt x="1304" y="512"/>
                  </a:lnTo>
                  <a:lnTo>
                    <a:pt x="1330" y="484"/>
                  </a:lnTo>
                  <a:lnTo>
                    <a:pt x="1348" y="465"/>
                  </a:lnTo>
                  <a:lnTo>
                    <a:pt x="1357" y="455"/>
                  </a:lnTo>
                  <a:lnTo>
                    <a:pt x="1376" y="441"/>
                  </a:lnTo>
                  <a:lnTo>
                    <a:pt x="1384" y="448"/>
                  </a:lnTo>
                  <a:lnTo>
                    <a:pt x="1381" y="469"/>
                  </a:lnTo>
                  <a:lnTo>
                    <a:pt x="1367" y="489"/>
                  </a:lnTo>
                  <a:lnTo>
                    <a:pt x="1323" y="529"/>
                  </a:lnTo>
                  <a:lnTo>
                    <a:pt x="1282" y="568"/>
                  </a:lnTo>
                  <a:lnTo>
                    <a:pt x="1241" y="608"/>
                  </a:lnTo>
                  <a:lnTo>
                    <a:pt x="1201" y="647"/>
                  </a:lnTo>
                  <a:lnTo>
                    <a:pt x="1163" y="685"/>
                  </a:lnTo>
                  <a:lnTo>
                    <a:pt x="1128" y="722"/>
                  </a:lnTo>
                  <a:lnTo>
                    <a:pt x="1093" y="758"/>
                  </a:lnTo>
                  <a:lnTo>
                    <a:pt x="1062" y="793"/>
                  </a:lnTo>
                  <a:lnTo>
                    <a:pt x="1033" y="823"/>
                  </a:lnTo>
                  <a:lnTo>
                    <a:pt x="1006" y="853"/>
                  </a:lnTo>
                  <a:lnTo>
                    <a:pt x="984" y="878"/>
                  </a:lnTo>
                  <a:lnTo>
                    <a:pt x="961" y="901"/>
                  </a:lnTo>
                  <a:lnTo>
                    <a:pt x="944" y="918"/>
                  </a:lnTo>
                  <a:lnTo>
                    <a:pt x="929" y="931"/>
                  </a:lnTo>
                  <a:lnTo>
                    <a:pt x="919" y="938"/>
                  </a:lnTo>
                  <a:lnTo>
                    <a:pt x="910" y="942"/>
                  </a:lnTo>
                  <a:lnTo>
                    <a:pt x="913" y="952"/>
                  </a:lnTo>
                  <a:lnTo>
                    <a:pt x="912" y="960"/>
                  </a:lnTo>
                  <a:lnTo>
                    <a:pt x="907" y="967"/>
                  </a:lnTo>
                  <a:lnTo>
                    <a:pt x="898" y="974"/>
                  </a:lnTo>
                  <a:lnTo>
                    <a:pt x="886" y="978"/>
                  </a:lnTo>
                  <a:lnTo>
                    <a:pt x="874" y="978"/>
                  </a:lnTo>
                  <a:lnTo>
                    <a:pt x="860" y="974"/>
                  </a:lnTo>
                  <a:lnTo>
                    <a:pt x="847" y="967"/>
                  </a:lnTo>
                  <a:lnTo>
                    <a:pt x="838" y="962"/>
                  </a:lnTo>
                  <a:lnTo>
                    <a:pt x="826" y="957"/>
                  </a:lnTo>
                  <a:lnTo>
                    <a:pt x="809" y="948"/>
                  </a:lnTo>
                  <a:lnTo>
                    <a:pt x="788" y="940"/>
                  </a:lnTo>
                  <a:lnTo>
                    <a:pt x="764" y="930"/>
                  </a:lnTo>
                  <a:lnTo>
                    <a:pt x="739" y="918"/>
                  </a:lnTo>
                  <a:lnTo>
                    <a:pt x="710" y="906"/>
                  </a:lnTo>
                  <a:lnTo>
                    <a:pt x="679" y="894"/>
                  </a:lnTo>
                  <a:lnTo>
                    <a:pt x="646" y="880"/>
                  </a:lnTo>
                  <a:lnTo>
                    <a:pt x="610" y="866"/>
                  </a:lnTo>
                  <a:lnTo>
                    <a:pt x="576" y="851"/>
                  </a:lnTo>
                  <a:lnTo>
                    <a:pt x="540" y="837"/>
                  </a:lnTo>
                  <a:lnTo>
                    <a:pt x="502" y="822"/>
                  </a:lnTo>
                  <a:lnTo>
                    <a:pt x="466" y="808"/>
                  </a:lnTo>
                  <a:lnTo>
                    <a:pt x="430" y="793"/>
                  </a:lnTo>
                  <a:lnTo>
                    <a:pt x="394" y="779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3" name="Freeform 17"/>
            <p:cNvSpPr>
              <a:spLocks noChangeArrowheads="1"/>
            </p:cNvSpPr>
            <p:nvPr/>
          </p:nvSpPr>
          <p:spPr bwMode="auto">
            <a:xfrm>
              <a:off x="3686" y="3562"/>
              <a:ext cx="1430" cy="564"/>
            </a:xfrm>
            <a:custGeom>
              <a:avLst/>
              <a:gdLst>
                <a:gd name="T0" fmla="*/ 864 w 1384"/>
                <a:gd name="T1" fmla="*/ 1 h 978"/>
                <a:gd name="T2" fmla="*/ 679 w 1384"/>
                <a:gd name="T3" fmla="*/ 1 h 978"/>
                <a:gd name="T4" fmla="*/ 610 w 1384"/>
                <a:gd name="T5" fmla="*/ 1 h 978"/>
                <a:gd name="T6" fmla="*/ 630 w 1384"/>
                <a:gd name="T7" fmla="*/ 1 h 978"/>
                <a:gd name="T8" fmla="*/ 344 w 1384"/>
                <a:gd name="T9" fmla="*/ 1 h 978"/>
                <a:gd name="T10" fmla="*/ 276 w 1384"/>
                <a:gd name="T11" fmla="*/ 1 h 978"/>
                <a:gd name="T12" fmla="*/ 255 w 1384"/>
                <a:gd name="T13" fmla="*/ 1 h 978"/>
                <a:gd name="T14" fmla="*/ 331 w 1384"/>
                <a:gd name="T15" fmla="*/ 1 h 978"/>
                <a:gd name="T16" fmla="*/ 508 w 1384"/>
                <a:gd name="T17" fmla="*/ 1 h 978"/>
                <a:gd name="T18" fmla="*/ 696 w 1384"/>
                <a:gd name="T19" fmla="*/ 1 h 978"/>
                <a:gd name="T20" fmla="*/ 560 w 1384"/>
                <a:gd name="T21" fmla="*/ 1 h 978"/>
                <a:gd name="T22" fmla="*/ 487 w 1384"/>
                <a:gd name="T23" fmla="*/ 1 h 978"/>
                <a:gd name="T24" fmla="*/ 148 w 1384"/>
                <a:gd name="T25" fmla="*/ 1 h 978"/>
                <a:gd name="T26" fmla="*/ 11 w 1384"/>
                <a:gd name="T27" fmla="*/ 1 h 978"/>
                <a:gd name="T28" fmla="*/ 0 w 1384"/>
                <a:gd name="T29" fmla="*/ 1 h 978"/>
                <a:gd name="T30" fmla="*/ 68 w 1384"/>
                <a:gd name="T31" fmla="*/ 1 h 978"/>
                <a:gd name="T32" fmla="*/ 76 w 1384"/>
                <a:gd name="T33" fmla="*/ 1 h 978"/>
                <a:gd name="T34" fmla="*/ 134 w 1384"/>
                <a:gd name="T35" fmla="*/ 1 h 978"/>
                <a:gd name="T36" fmla="*/ 344 w 1384"/>
                <a:gd name="T37" fmla="*/ 1 h 978"/>
                <a:gd name="T38" fmla="*/ 768 w 1384"/>
                <a:gd name="T39" fmla="*/ 1 h 978"/>
                <a:gd name="T40" fmla="*/ 1101 w 1384"/>
                <a:gd name="T41" fmla="*/ 1 h 978"/>
                <a:gd name="T42" fmla="*/ 1215 w 1384"/>
                <a:gd name="T43" fmla="*/ 0 h 978"/>
                <a:gd name="T44" fmla="*/ 1332 w 1384"/>
                <a:gd name="T45" fmla="*/ 1 h 978"/>
                <a:gd name="T46" fmla="*/ 1722 w 1384"/>
                <a:gd name="T47" fmla="*/ 1 h 978"/>
                <a:gd name="T48" fmla="*/ 2430 w 1384"/>
                <a:gd name="T49" fmla="*/ 1 h 978"/>
                <a:gd name="T50" fmla="*/ 3153 w 1384"/>
                <a:gd name="T51" fmla="*/ 1 h 978"/>
                <a:gd name="T52" fmla="*/ 3543 w 1384"/>
                <a:gd name="T53" fmla="*/ 1 h 978"/>
                <a:gd name="T54" fmla="*/ 3635 w 1384"/>
                <a:gd name="T55" fmla="*/ 1 h 978"/>
                <a:gd name="T56" fmla="*/ 3519 w 1384"/>
                <a:gd name="T57" fmla="*/ 1 h 978"/>
                <a:gd name="T58" fmla="*/ 3205 w 1384"/>
                <a:gd name="T59" fmla="*/ 1 h 978"/>
                <a:gd name="T60" fmla="*/ 2822 w 1384"/>
                <a:gd name="T61" fmla="*/ 1 h 978"/>
                <a:gd name="T62" fmla="*/ 2511 w 1384"/>
                <a:gd name="T63" fmla="*/ 1 h 978"/>
                <a:gd name="T64" fmla="*/ 2395 w 1384"/>
                <a:gd name="T65" fmla="*/ 1 h 978"/>
                <a:gd name="T66" fmla="*/ 2266 w 1384"/>
                <a:gd name="T67" fmla="*/ 1 h 978"/>
                <a:gd name="T68" fmla="*/ 2243 w 1384"/>
                <a:gd name="T69" fmla="*/ 1 h 978"/>
                <a:gd name="T70" fmla="*/ 2304 w 1384"/>
                <a:gd name="T71" fmla="*/ 1 h 978"/>
                <a:gd name="T72" fmla="*/ 2419 w 1384"/>
                <a:gd name="T73" fmla="*/ 1 h 978"/>
                <a:gd name="T74" fmla="*/ 2542 w 1384"/>
                <a:gd name="T75" fmla="*/ 1 h 978"/>
                <a:gd name="T76" fmla="*/ 2940 w 1384"/>
                <a:gd name="T77" fmla="*/ 1 h 978"/>
                <a:gd name="T78" fmla="*/ 3403 w 1384"/>
                <a:gd name="T79" fmla="*/ 1 h 978"/>
                <a:gd name="T80" fmla="*/ 3713 w 1384"/>
                <a:gd name="T81" fmla="*/ 1 h 978"/>
                <a:gd name="T82" fmla="*/ 3816 w 1384"/>
                <a:gd name="T83" fmla="*/ 1 h 978"/>
                <a:gd name="T84" fmla="*/ 3640 w 1384"/>
                <a:gd name="T85" fmla="*/ 1 h 978"/>
                <a:gd name="T86" fmla="*/ 3205 w 1384"/>
                <a:gd name="T87" fmla="*/ 1 h 978"/>
                <a:gd name="T88" fmla="*/ 2847 w 1384"/>
                <a:gd name="T89" fmla="*/ 1 h 978"/>
                <a:gd name="T90" fmla="*/ 2597 w 1384"/>
                <a:gd name="T91" fmla="*/ 1 h 978"/>
                <a:gd name="T92" fmla="*/ 2504 w 1384"/>
                <a:gd name="T93" fmla="*/ 1 h 978"/>
                <a:gd name="T94" fmla="*/ 2475 w 1384"/>
                <a:gd name="T95" fmla="*/ 1 h 978"/>
                <a:gd name="T96" fmla="*/ 2333 w 1384"/>
                <a:gd name="T97" fmla="*/ 1 h 978"/>
                <a:gd name="T98" fmla="*/ 2234 w 1384"/>
                <a:gd name="T99" fmla="*/ 1 h 978"/>
                <a:gd name="T100" fmla="*/ 1960 w 1384"/>
                <a:gd name="T101" fmla="*/ 1 h 978"/>
                <a:gd name="T102" fmla="*/ 1585 w 1384"/>
                <a:gd name="T103" fmla="*/ 1 h 978"/>
                <a:gd name="T104" fmla="*/ 1182 w 1384"/>
                <a:gd name="T105" fmla="*/ 1 h 97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84"/>
                <a:gd name="T160" fmla="*/ 0 h 978"/>
                <a:gd name="T161" fmla="*/ 1384 w 1384"/>
                <a:gd name="T162" fmla="*/ 978 h 97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84" h="978">
                  <a:moveTo>
                    <a:pt x="394" y="779"/>
                  </a:moveTo>
                  <a:lnTo>
                    <a:pt x="394" y="779"/>
                  </a:lnTo>
                  <a:lnTo>
                    <a:pt x="348" y="757"/>
                  </a:lnTo>
                  <a:lnTo>
                    <a:pt x="314" y="733"/>
                  </a:lnTo>
                  <a:lnTo>
                    <a:pt x="288" y="709"/>
                  </a:lnTo>
                  <a:lnTo>
                    <a:pt x="271" y="681"/>
                  </a:lnTo>
                  <a:lnTo>
                    <a:pt x="257" y="656"/>
                  </a:lnTo>
                  <a:lnTo>
                    <a:pt x="247" y="630"/>
                  </a:lnTo>
                  <a:lnTo>
                    <a:pt x="239" y="604"/>
                  </a:lnTo>
                  <a:lnTo>
                    <a:pt x="228" y="582"/>
                  </a:lnTo>
                  <a:lnTo>
                    <a:pt x="220" y="565"/>
                  </a:lnTo>
                  <a:lnTo>
                    <a:pt x="216" y="551"/>
                  </a:lnTo>
                  <a:lnTo>
                    <a:pt x="218" y="541"/>
                  </a:lnTo>
                  <a:lnTo>
                    <a:pt x="221" y="532"/>
                  </a:lnTo>
                  <a:lnTo>
                    <a:pt x="227" y="527"/>
                  </a:lnTo>
                  <a:lnTo>
                    <a:pt x="235" y="525"/>
                  </a:lnTo>
                  <a:lnTo>
                    <a:pt x="244" y="527"/>
                  </a:lnTo>
                  <a:lnTo>
                    <a:pt x="254" y="531"/>
                  </a:lnTo>
                  <a:lnTo>
                    <a:pt x="125" y="479"/>
                  </a:lnTo>
                  <a:lnTo>
                    <a:pt x="115" y="472"/>
                  </a:lnTo>
                  <a:lnTo>
                    <a:pt x="107" y="471"/>
                  </a:lnTo>
                  <a:lnTo>
                    <a:pt x="100" y="472"/>
                  </a:lnTo>
                  <a:lnTo>
                    <a:pt x="93" y="477"/>
                  </a:lnTo>
                  <a:lnTo>
                    <a:pt x="89" y="486"/>
                  </a:lnTo>
                  <a:lnTo>
                    <a:pt x="89" y="498"/>
                  </a:lnTo>
                  <a:lnTo>
                    <a:pt x="93" y="513"/>
                  </a:lnTo>
                  <a:lnTo>
                    <a:pt x="100" y="531"/>
                  </a:lnTo>
                  <a:lnTo>
                    <a:pt x="110" y="555"/>
                  </a:lnTo>
                  <a:lnTo>
                    <a:pt x="120" y="580"/>
                  </a:lnTo>
                  <a:lnTo>
                    <a:pt x="129" y="606"/>
                  </a:lnTo>
                  <a:lnTo>
                    <a:pt x="143" y="632"/>
                  </a:lnTo>
                  <a:lnTo>
                    <a:pt x="160" y="657"/>
                  </a:lnTo>
                  <a:lnTo>
                    <a:pt x="185" y="683"/>
                  </a:lnTo>
                  <a:lnTo>
                    <a:pt x="220" y="705"/>
                  </a:lnTo>
                  <a:lnTo>
                    <a:pt x="266" y="728"/>
                  </a:lnTo>
                  <a:lnTo>
                    <a:pt x="252" y="722"/>
                  </a:lnTo>
                  <a:lnTo>
                    <a:pt x="239" y="717"/>
                  </a:lnTo>
                  <a:lnTo>
                    <a:pt x="227" y="712"/>
                  </a:lnTo>
                  <a:lnTo>
                    <a:pt x="215" y="707"/>
                  </a:lnTo>
                  <a:lnTo>
                    <a:pt x="204" y="704"/>
                  </a:lnTo>
                  <a:lnTo>
                    <a:pt x="194" y="700"/>
                  </a:lnTo>
                  <a:lnTo>
                    <a:pt x="185" y="697"/>
                  </a:lnTo>
                  <a:lnTo>
                    <a:pt x="177" y="693"/>
                  </a:lnTo>
                  <a:lnTo>
                    <a:pt x="131" y="671"/>
                  </a:lnTo>
                  <a:lnTo>
                    <a:pt x="96" y="647"/>
                  </a:lnTo>
                  <a:lnTo>
                    <a:pt x="71" y="623"/>
                  </a:lnTo>
                  <a:lnTo>
                    <a:pt x="54" y="597"/>
                  </a:lnTo>
                  <a:lnTo>
                    <a:pt x="40" y="570"/>
                  </a:lnTo>
                  <a:lnTo>
                    <a:pt x="31" y="544"/>
                  </a:lnTo>
                  <a:lnTo>
                    <a:pt x="21" y="520"/>
                  </a:lnTo>
                  <a:lnTo>
                    <a:pt x="11" y="496"/>
                  </a:lnTo>
                  <a:lnTo>
                    <a:pt x="4" y="479"/>
                  </a:lnTo>
                  <a:lnTo>
                    <a:pt x="0" y="464"/>
                  </a:lnTo>
                  <a:lnTo>
                    <a:pt x="0" y="452"/>
                  </a:lnTo>
                  <a:lnTo>
                    <a:pt x="4" y="443"/>
                  </a:lnTo>
                  <a:lnTo>
                    <a:pt x="11" y="438"/>
                  </a:lnTo>
                  <a:lnTo>
                    <a:pt x="18" y="436"/>
                  </a:lnTo>
                  <a:lnTo>
                    <a:pt x="26" y="438"/>
                  </a:lnTo>
                  <a:lnTo>
                    <a:pt x="36" y="445"/>
                  </a:lnTo>
                  <a:lnTo>
                    <a:pt x="31" y="435"/>
                  </a:lnTo>
                  <a:lnTo>
                    <a:pt x="30" y="426"/>
                  </a:lnTo>
                  <a:lnTo>
                    <a:pt x="30" y="416"/>
                  </a:lnTo>
                  <a:lnTo>
                    <a:pt x="33" y="404"/>
                  </a:lnTo>
                  <a:lnTo>
                    <a:pt x="38" y="392"/>
                  </a:lnTo>
                  <a:lnTo>
                    <a:pt x="48" y="378"/>
                  </a:lnTo>
                  <a:lnTo>
                    <a:pt x="62" y="361"/>
                  </a:lnTo>
                  <a:lnTo>
                    <a:pt x="79" y="340"/>
                  </a:lnTo>
                  <a:lnTo>
                    <a:pt x="100" y="318"/>
                  </a:lnTo>
                  <a:lnTo>
                    <a:pt x="125" y="292"/>
                  </a:lnTo>
                  <a:lnTo>
                    <a:pt x="156" y="262"/>
                  </a:lnTo>
                  <a:lnTo>
                    <a:pt x="191" y="227"/>
                  </a:lnTo>
                  <a:lnTo>
                    <a:pt x="232" y="188"/>
                  </a:lnTo>
                  <a:lnTo>
                    <a:pt x="278" y="143"/>
                  </a:lnTo>
                  <a:lnTo>
                    <a:pt x="329" y="92"/>
                  </a:lnTo>
                  <a:lnTo>
                    <a:pt x="388" y="36"/>
                  </a:lnTo>
                  <a:lnTo>
                    <a:pt x="401" y="24"/>
                  </a:lnTo>
                  <a:lnTo>
                    <a:pt x="412" y="13"/>
                  </a:lnTo>
                  <a:lnTo>
                    <a:pt x="422" y="6"/>
                  </a:lnTo>
                  <a:lnTo>
                    <a:pt x="432" y="1"/>
                  </a:lnTo>
                  <a:lnTo>
                    <a:pt x="442" y="0"/>
                  </a:lnTo>
                  <a:lnTo>
                    <a:pt x="453" y="1"/>
                  </a:lnTo>
                  <a:lnTo>
                    <a:pt x="466" y="5"/>
                  </a:lnTo>
                  <a:lnTo>
                    <a:pt x="483" y="10"/>
                  </a:lnTo>
                  <a:lnTo>
                    <a:pt x="501" y="15"/>
                  </a:lnTo>
                  <a:lnTo>
                    <a:pt x="530" y="25"/>
                  </a:lnTo>
                  <a:lnTo>
                    <a:pt x="573" y="39"/>
                  </a:lnTo>
                  <a:lnTo>
                    <a:pt x="624" y="54"/>
                  </a:lnTo>
                  <a:lnTo>
                    <a:pt x="682" y="73"/>
                  </a:lnTo>
                  <a:lnTo>
                    <a:pt x="746" y="92"/>
                  </a:lnTo>
                  <a:lnTo>
                    <a:pt x="814" y="113"/>
                  </a:lnTo>
                  <a:lnTo>
                    <a:pt x="884" y="133"/>
                  </a:lnTo>
                  <a:lnTo>
                    <a:pt x="954" y="155"/>
                  </a:lnTo>
                  <a:lnTo>
                    <a:pt x="1023" y="176"/>
                  </a:lnTo>
                  <a:lnTo>
                    <a:pt x="1086" y="195"/>
                  </a:lnTo>
                  <a:lnTo>
                    <a:pt x="1145" y="214"/>
                  </a:lnTo>
                  <a:lnTo>
                    <a:pt x="1196" y="229"/>
                  </a:lnTo>
                  <a:lnTo>
                    <a:pt x="1239" y="241"/>
                  </a:lnTo>
                  <a:lnTo>
                    <a:pt x="1268" y="251"/>
                  </a:lnTo>
                  <a:lnTo>
                    <a:pt x="1285" y="256"/>
                  </a:lnTo>
                  <a:lnTo>
                    <a:pt x="1312" y="270"/>
                  </a:lnTo>
                  <a:lnTo>
                    <a:pt x="1323" y="282"/>
                  </a:lnTo>
                  <a:lnTo>
                    <a:pt x="1319" y="294"/>
                  </a:lnTo>
                  <a:lnTo>
                    <a:pt x="1309" y="304"/>
                  </a:lnTo>
                  <a:lnTo>
                    <a:pt x="1295" y="316"/>
                  </a:lnTo>
                  <a:lnTo>
                    <a:pt x="1278" y="332"/>
                  </a:lnTo>
                  <a:lnTo>
                    <a:pt x="1254" y="354"/>
                  </a:lnTo>
                  <a:lnTo>
                    <a:pt x="1227" y="380"/>
                  </a:lnTo>
                  <a:lnTo>
                    <a:pt x="1196" y="409"/>
                  </a:lnTo>
                  <a:lnTo>
                    <a:pt x="1163" y="441"/>
                  </a:lnTo>
                  <a:lnTo>
                    <a:pt x="1129" y="474"/>
                  </a:lnTo>
                  <a:lnTo>
                    <a:pt x="1095" y="508"/>
                  </a:lnTo>
                  <a:lnTo>
                    <a:pt x="1059" y="544"/>
                  </a:lnTo>
                  <a:lnTo>
                    <a:pt x="1025" y="578"/>
                  </a:lnTo>
                  <a:lnTo>
                    <a:pt x="992" y="611"/>
                  </a:lnTo>
                  <a:lnTo>
                    <a:pt x="963" y="640"/>
                  </a:lnTo>
                  <a:lnTo>
                    <a:pt x="936" y="668"/>
                  </a:lnTo>
                  <a:lnTo>
                    <a:pt x="913" y="692"/>
                  </a:lnTo>
                  <a:lnTo>
                    <a:pt x="896" y="710"/>
                  </a:lnTo>
                  <a:lnTo>
                    <a:pt x="884" y="724"/>
                  </a:lnTo>
                  <a:lnTo>
                    <a:pt x="869" y="743"/>
                  </a:lnTo>
                  <a:lnTo>
                    <a:pt x="855" y="757"/>
                  </a:lnTo>
                  <a:lnTo>
                    <a:pt x="843" y="765"/>
                  </a:lnTo>
                  <a:lnTo>
                    <a:pt x="833" y="772"/>
                  </a:lnTo>
                  <a:lnTo>
                    <a:pt x="824" y="774"/>
                  </a:lnTo>
                  <a:lnTo>
                    <a:pt x="819" y="775"/>
                  </a:lnTo>
                  <a:lnTo>
                    <a:pt x="816" y="775"/>
                  </a:lnTo>
                  <a:lnTo>
                    <a:pt x="814" y="775"/>
                  </a:lnTo>
                  <a:lnTo>
                    <a:pt x="816" y="782"/>
                  </a:lnTo>
                  <a:lnTo>
                    <a:pt x="819" y="798"/>
                  </a:lnTo>
                  <a:lnTo>
                    <a:pt x="826" y="822"/>
                  </a:lnTo>
                  <a:lnTo>
                    <a:pt x="835" y="847"/>
                  </a:lnTo>
                  <a:lnTo>
                    <a:pt x="845" y="877"/>
                  </a:lnTo>
                  <a:lnTo>
                    <a:pt x="855" y="902"/>
                  </a:lnTo>
                  <a:lnTo>
                    <a:pt x="867" y="923"/>
                  </a:lnTo>
                  <a:lnTo>
                    <a:pt x="879" y="935"/>
                  </a:lnTo>
                  <a:lnTo>
                    <a:pt x="884" y="930"/>
                  </a:lnTo>
                  <a:lnTo>
                    <a:pt x="898" y="916"/>
                  </a:lnTo>
                  <a:lnTo>
                    <a:pt x="922" y="894"/>
                  </a:lnTo>
                  <a:lnTo>
                    <a:pt x="951" y="865"/>
                  </a:lnTo>
                  <a:lnTo>
                    <a:pt x="985" y="830"/>
                  </a:lnTo>
                  <a:lnTo>
                    <a:pt x="1025" y="791"/>
                  </a:lnTo>
                  <a:lnTo>
                    <a:pt x="1066" y="750"/>
                  </a:lnTo>
                  <a:lnTo>
                    <a:pt x="1109" y="707"/>
                  </a:lnTo>
                  <a:lnTo>
                    <a:pt x="1153" y="662"/>
                  </a:lnTo>
                  <a:lnTo>
                    <a:pt x="1196" y="621"/>
                  </a:lnTo>
                  <a:lnTo>
                    <a:pt x="1235" y="580"/>
                  </a:lnTo>
                  <a:lnTo>
                    <a:pt x="1273" y="543"/>
                  </a:lnTo>
                  <a:lnTo>
                    <a:pt x="1304" y="512"/>
                  </a:lnTo>
                  <a:lnTo>
                    <a:pt x="1330" y="484"/>
                  </a:lnTo>
                  <a:lnTo>
                    <a:pt x="1348" y="465"/>
                  </a:lnTo>
                  <a:lnTo>
                    <a:pt x="1357" y="455"/>
                  </a:lnTo>
                  <a:lnTo>
                    <a:pt x="1376" y="441"/>
                  </a:lnTo>
                  <a:lnTo>
                    <a:pt x="1384" y="448"/>
                  </a:lnTo>
                  <a:lnTo>
                    <a:pt x="1381" y="469"/>
                  </a:lnTo>
                  <a:lnTo>
                    <a:pt x="1367" y="489"/>
                  </a:lnTo>
                  <a:lnTo>
                    <a:pt x="1323" y="529"/>
                  </a:lnTo>
                  <a:lnTo>
                    <a:pt x="1282" y="568"/>
                  </a:lnTo>
                  <a:lnTo>
                    <a:pt x="1241" y="608"/>
                  </a:lnTo>
                  <a:lnTo>
                    <a:pt x="1201" y="647"/>
                  </a:lnTo>
                  <a:lnTo>
                    <a:pt x="1163" y="685"/>
                  </a:lnTo>
                  <a:lnTo>
                    <a:pt x="1128" y="722"/>
                  </a:lnTo>
                  <a:lnTo>
                    <a:pt x="1093" y="758"/>
                  </a:lnTo>
                  <a:lnTo>
                    <a:pt x="1062" y="793"/>
                  </a:lnTo>
                  <a:lnTo>
                    <a:pt x="1033" y="823"/>
                  </a:lnTo>
                  <a:lnTo>
                    <a:pt x="1006" y="853"/>
                  </a:lnTo>
                  <a:lnTo>
                    <a:pt x="984" y="878"/>
                  </a:lnTo>
                  <a:lnTo>
                    <a:pt x="961" y="901"/>
                  </a:lnTo>
                  <a:lnTo>
                    <a:pt x="944" y="918"/>
                  </a:lnTo>
                  <a:lnTo>
                    <a:pt x="929" y="931"/>
                  </a:lnTo>
                  <a:lnTo>
                    <a:pt x="919" y="938"/>
                  </a:lnTo>
                  <a:lnTo>
                    <a:pt x="910" y="942"/>
                  </a:lnTo>
                  <a:lnTo>
                    <a:pt x="913" y="952"/>
                  </a:lnTo>
                  <a:lnTo>
                    <a:pt x="912" y="960"/>
                  </a:lnTo>
                  <a:lnTo>
                    <a:pt x="907" y="967"/>
                  </a:lnTo>
                  <a:lnTo>
                    <a:pt x="898" y="974"/>
                  </a:lnTo>
                  <a:lnTo>
                    <a:pt x="886" y="978"/>
                  </a:lnTo>
                  <a:lnTo>
                    <a:pt x="874" y="978"/>
                  </a:lnTo>
                  <a:lnTo>
                    <a:pt x="860" y="974"/>
                  </a:lnTo>
                  <a:lnTo>
                    <a:pt x="847" y="967"/>
                  </a:lnTo>
                  <a:lnTo>
                    <a:pt x="838" y="962"/>
                  </a:lnTo>
                  <a:lnTo>
                    <a:pt x="826" y="957"/>
                  </a:lnTo>
                  <a:lnTo>
                    <a:pt x="809" y="948"/>
                  </a:lnTo>
                  <a:lnTo>
                    <a:pt x="788" y="940"/>
                  </a:lnTo>
                  <a:lnTo>
                    <a:pt x="764" y="930"/>
                  </a:lnTo>
                  <a:lnTo>
                    <a:pt x="739" y="918"/>
                  </a:lnTo>
                  <a:lnTo>
                    <a:pt x="710" y="906"/>
                  </a:lnTo>
                  <a:lnTo>
                    <a:pt x="679" y="894"/>
                  </a:lnTo>
                  <a:lnTo>
                    <a:pt x="646" y="880"/>
                  </a:lnTo>
                  <a:lnTo>
                    <a:pt x="610" y="866"/>
                  </a:lnTo>
                  <a:lnTo>
                    <a:pt x="576" y="851"/>
                  </a:lnTo>
                  <a:lnTo>
                    <a:pt x="540" y="837"/>
                  </a:lnTo>
                  <a:lnTo>
                    <a:pt x="502" y="822"/>
                  </a:lnTo>
                  <a:lnTo>
                    <a:pt x="466" y="808"/>
                  </a:lnTo>
                  <a:lnTo>
                    <a:pt x="430" y="793"/>
                  </a:lnTo>
                  <a:lnTo>
                    <a:pt x="394" y="779"/>
                  </a:lnTo>
                </a:path>
              </a:pathLst>
            </a:custGeom>
            <a:noFill/>
            <a:ln w="9360" cap="sq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4" name="Line 18"/>
            <p:cNvSpPr>
              <a:spLocks noChangeShapeType="1"/>
            </p:cNvSpPr>
            <p:nvPr/>
          </p:nvSpPr>
          <p:spPr bwMode="auto">
            <a:xfrm flipH="1">
              <a:off x="4545" y="3786"/>
              <a:ext cx="512" cy="265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5" name="Line 19"/>
            <p:cNvSpPr>
              <a:spLocks noChangeShapeType="1"/>
            </p:cNvSpPr>
            <p:nvPr/>
          </p:nvSpPr>
          <p:spPr bwMode="auto">
            <a:xfrm flipV="1">
              <a:off x="4562" y="3827"/>
              <a:ext cx="424" cy="242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6" name="Line 20"/>
            <p:cNvSpPr>
              <a:spLocks noChangeShapeType="1"/>
            </p:cNvSpPr>
            <p:nvPr/>
          </p:nvSpPr>
          <p:spPr bwMode="auto">
            <a:xfrm flipV="1">
              <a:off x="4573" y="3937"/>
              <a:ext cx="245" cy="148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7" name="Freeform 21"/>
            <p:cNvSpPr>
              <a:spLocks noChangeArrowheads="1"/>
            </p:cNvSpPr>
            <p:nvPr/>
          </p:nvSpPr>
          <p:spPr bwMode="auto">
            <a:xfrm>
              <a:off x="4749" y="3899"/>
              <a:ext cx="296" cy="135"/>
            </a:xfrm>
            <a:custGeom>
              <a:avLst/>
              <a:gdLst>
                <a:gd name="T0" fmla="*/ 125 w 293"/>
                <a:gd name="T1" fmla="*/ 0 h 245"/>
                <a:gd name="T2" fmla="*/ 0 w 293"/>
                <a:gd name="T3" fmla="*/ 1 h 245"/>
                <a:gd name="T4" fmla="*/ 17 w 293"/>
                <a:gd name="T5" fmla="*/ 1 h 245"/>
                <a:gd name="T6" fmla="*/ 41 w 293"/>
                <a:gd name="T7" fmla="*/ 1 h 245"/>
                <a:gd name="T8" fmla="*/ 101 w 293"/>
                <a:gd name="T9" fmla="*/ 1 h 245"/>
                <a:gd name="T10" fmla="*/ 132 w 293"/>
                <a:gd name="T11" fmla="*/ 1 h 245"/>
                <a:gd name="T12" fmla="*/ 179 w 293"/>
                <a:gd name="T13" fmla="*/ 1 h 245"/>
                <a:gd name="T14" fmla="*/ 220 w 293"/>
                <a:gd name="T15" fmla="*/ 1 h 245"/>
                <a:gd name="T16" fmla="*/ 238 w 293"/>
                <a:gd name="T17" fmla="*/ 1 h 245"/>
                <a:gd name="T18" fmla="*/ 251 w 293"/>
                <a:gd name="T19" fmla="*/ 1 h 245"/>
                <a:gd name="T20" fmla="*/ 258 w 293"/>
                <a:gd name="T21" fmla="*/ 1 h 245"/>
                <a:gd name="T22" fmla="*/ 266 w 293"/>
                <a:gd name="T23" fmla="*/ 1 h 245"/>
                <a:gd name="T24" fmla="*/ 263 w 293"/>
                <a:gd name="T25" fmla="*/ 1 h 245"/>
                <a:gd name="T26" fmla="*/ 251 w 293"/>
                <a:gd name="T27" fmla="*/ 1 h 245"/>
                <a:gd name="T28" fmla="*/ 270 w 293"/>
                <a:gd name="T29" fmla="*/ 1 h 245"/>
                <a:gd name="T30" fmla="*/ 291 w 293"/>
                <a:gd name="T31" fmla="*/ 1 h 245"/>
                <a:gd name="T32" fmla="*/ 315 w 293"/>
                <a:gd name="T33" fmla="*/ 1 h 245"/>
                <a:gd name="T34" fmla="*/ 338 w 293"/>
                <a:gd name="T35" fmla="*/ 1 h 245"/>
                <a:gd name="T36" fmla="*/ 356 w 293"/>
                <a:gd name="T37" fmla="*/ 1 h 245"/>
                <a:gd name="T38" fmla="*/ 372 w 293"/>
                <a:gd name="T39" fmla="*/ 1 h 245"/>
                <a:gd name="T40" fmla="*/ 388 w 293"/>
                <a:gd name="T41" fmla="*/ 1 h 245"/>
                <a:gd name="T42" fmla="*/ 400 w 293"/>
                <a:gd name="T43" fmla="*/ 1 h 245"/>
                <a:gd name="T44" fmla="*/ 388 w 293"/>
                <a:gd name="T45" fmla="*/ 1 h 245"/>
                <a:gd name="T46" fmla="*/ 371 w 293"/>
                <a:gd name="T47" fmla="*/ 1 h 245"/>
                <a:gd name="T48" fmla="*/ 343 w 293"/>
                <a:gd name="T49" fmla="*/ 1 h 245"/>
                <a:gd name="T50" fmla="*/ 306 w 293"/>
                <a:gd name="T51" fmla="*/ 1 h 245"/>
                <a:gd name="T52" fmla="*/ 263 w 293"/>
                <a:gd name="T53" fmla="*/ 1 h 245"/>
                <a:gd name="T54" fmla="*/ 225 w 293"/>
                <a:gd name="T55" fmla="*/ 1 h 245"/>
                <a:gd name="T56" fmla="*/ 171 w 293"/>
                <a:gd name="T57" fmla="*/ 1 h 245"/>
                <a:gd name="T58" fmla="*/ 125 w 293"/>
                <a:gd name="T59" fmla="*/ 0 h 24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93"/>
                <a:gd name="T91" fmla="*/ 0 h 245"/>
                <a:gd name="T92" fmla="*/ 293 w 293"/>
                <a:gd name="T93" fmla="*/ 245 h 24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93" h="245">
                  <a:moveTo>
                    <a:pt x="94" y="0"/>
                  </a:moveTo>
                  <a:lnTo>
                    <a:pt x="0" y="94"/>
                  </a:lnTo>
                  <a:lnTo>
                    <a:pt x="17" y="99"/>
                  </a:lnTo>
                  <a:lnTo>
                    <a:pt x="41" y="109"/>
                  </a:lnTo>
                  <a:lnTo>
                    <a:pt x="70" y="127"/>
                  </a:lnTo>
                  <a:lnTo>
                    <a:pt x="101" y="149"/>
                  </a:lnTo>
                  <a:lnTo>
                    <a:pt x="132" y="171"/>
                  </a:lnTo>
                  <a:lnTo>
                    <a:pt x="158" y="197"/>
                  </a:lnTo>
                  <a:lnTo>
                    <a:pt x="176" y="221"/>
                  </a:lnTo>
                  <a:lnTo>
                    <a:pt x="187" y="245"/>
                  </a:lnTo>
                  <a:lnTo>
                    <a:pt x="192" y="221"/>
                  </a:lnTo>
                  <a:lnTo>
                    <a:pt x="197" y="183"/>
                  </a:lnTo>
                  <a:lnTo>
                    <a:pt x="195" y="149"/>
                  </a:lnTo>
                  <a:lnTo>
                    <a:pt x="187" y="127"/>
                  </a:lnTo>
                  <a:lnTo>
                    <a:pt x="200" y="127"/>
                  </a:lnTo>
                  <a:lnTo>
                    <a:pt x="214" y="127"/>
                  </a:lnTo>
                  <a:lnTo>
                    <a:pt x="230" y="127"/>
                  </a:lnTo>
                  <a:lnTo>
                    <a:pt x="245" y="128"/>
                  </a:lnTo>
                  <a:lnTo>
                    <a:pt x="260" y="130"/>
                  </a:lnTo>
                  <a:lnTo>
                    <a:pt x="272" y="133"/>
                  </a:lnTo>
                  <a:lnTo>
                    <a:pt x="284" y="140"/>
                  </a:lnTo>
                  <a:lnTo>
                    <a:pt x="293" y="151"/>
                  </a:lnTo>
                  <a:lnTo>
                    <a:pt x="284" y="135"/>
                  </a:lnTo>
                  <a:lnTo>
                    <a:pt x="271" y="113"/>
                  </a:lnTo>
                  <a:lnTo>
                    <a:pt x="250" y="85"/>
                  </a:lnTo>
                  <a:lnTo>
                    <a:pt x="224" y="60"/>
                  </a:lnTo>
                  <a:lnTo>
                    <a:pt x="195" y="34"/>
                  </a:lnTo>
                  <a:lnTo>
                    <a:pt x="163" y="13"/>
                  </a:lnTo>
                  <a:lnTo>
                    <a:pt x="128" y="1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8" name="Freeform 22"/>
            <p:cNvSpPr>
              <a:spLocks noChangeArrowheads="1"/>
            </p:cNvSpPr>
            <p:nvPr/>
          </p:nvSpPr>
          <p:spPr bwMode="auto">
            <a:xfrm>
              <a:off x="4749" y="3899"/>
              <a:ext cx="296" cy="135"/>
            </a:xfrm>
            <a:custGeom>
              <a:avLst/>
              <a:gdLst>
                <a:gd name="T0" fmla="*/ 125 w 293"/>
                <a:gd name="T1" fmla="*/ 0 h 245"/>
                <a:gd name="T2" fmla="*/ 0 w 293"/>
                <a:gd name="T3" fmla="*/ 1 h 245"/>
                <a:gd name="T4" fmla="*/ 17 w 293"/>
                <a:gd name="T5" fmla="*/ 1 h 245"/>
                <a:gd name="T6" fmla="*/ 41 w 293"/>
                <a:gd name="T7" fmla="*/ 1 h 245"/>
                <a:gd name="T8" fmla="*/ 101 w 293"/>
                <a:gd name="T9" fmla="*/ 1 h 245"/>
                <a:gd name="T10" fmla="*/ 132 w 293"/>
                <a:gd name="T11" fmla="*/ 1 h 245"/>
                <a:gd name="T12" fmla="*/ 179 w 293"/>
                <a:gd name="T13" fmla="*/ 1 h 245"/>
                <a:gd name="T14" fmla="*/ 220 w 293"/>
                <a:gd name="T15" fmla="*/ 1 h 245"/>
                <a:gd name="T16" fmla="*/ 238 w 293"/>
                <a:gd name="T17" fmla="*/ 1 h 245"/>
                <a:gd name="T18" fmla="*/ 251 w 293"/>
                <a:gd name="T19" fmla="*/ 1 h 245"/>
                <a:gd name="T20" fmla="*/ 258 w 293"/>
                <a:gd name="T21" fmla="*/ 1 h 245"/>
                <a:gd name="T22" fmla="*/ 266 w 293"/>
                <a:gd name="T23" fmla="*/ 1 h 245"/>
                <a:gd name="T24" fmla="*/ 263 w 293"/>
                <a:gd name="T25" fmla="*/ 1 h 245"/>
                <a:gd name="T26" fmla="*/ 251 w 293"/>
                <a:gd name="T27" fmla="*/ 1 h 245"/>
                <a:gd name="T28" fmla="*/ 270 w 293"/>
                <a:gd name="T29" fmla="*/ 1 h 245"/>
                <a:gd name="T30" fmla="*/ 291 w 293"/>
                <a:gd name="T31" fmla="*/ 1 h 245"/>
                <a:gd name="T32" fmla="*/ 315 w 293"/>
                <a:gd name="T33" fmla="*/ 1 h 245"/>
                <a:gd name="T34" fmla="*/ 338 w 293"/>
                <a:gd name="T35" fmla="*/ 1 h 245"/>
                <a:gd name="T36" fmla="*/ 356 w 293"/>
                <a:gd name="T37" fmla="*/ 1 h 245"/>
                <a:gd name="T38" fmla="*/ 372 w 293"/>
                <a:gd name="T39" fmla="*/ 1 h 245"/>
                <a:gd name="T40" fmla="*/ 388 w 293"/>
                <a:gd name="T41" fmla="*/ 1 h 245"/>
                <a:gd name="T42" fmla="*/ 400 w 293"/>
                <a:gd name="T43" fmla="*/ 1 h 245"/>
                <a:gd name="T44" fmla="*/ 388 w 293"/>
                <a:gd name="T45" fmla="*/ 1 h 245"/>
                <a:gd name="T46" fmla="*/ 371 w 293"/>
                <a:gd name="T47" fmla="*/ 1 h 245"/>
                <a:gd name="T48" fmla="*/ 343 w 293"/>
                <a:gd name="T49" fmla="*/ 1 h 245"/>
                <a:gd name="T50" fmla="*/ 306 w 293"/>
                <a:gd name="T51" fmla="*/ 1 h 245"/>
                <a:gd name="T52" fmla="*/ 263 w 293"/>
                <a:gd name="T53" fmla="*/ 1 h 245"/>
                <a:gd name="T54" fmla="*/ 225 w 293"/>
                <a:gd name="T55" fmla="*/ 1 h 245"/>
                <a:gd name="T56" fmla="*/ 171 w 293"/>
                <a:gd name="T57" fmla="*/ 1 h 245"/>
                <a:gd name="T58" fmla="*/ 125 w 293"/>
                <a:gd name="T59" fmla="*/ 0 h 24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93"/>
                <a:gd name="T91" fmla="*/ 0 h 245"/>
                <a:gd name="T92" fmla="*/ 293 w 293"/>
                <a:gd name="T93" fmla="*/ 245 h 24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93" h="245">
                  <a:moveTo>
                    <a:pt x="94" y="0"/>
                  </a:moveTo>
                  <a:lnTo>
                    <a:pt x="0" y="94"/>
                  </a:lnTo>
                  <a:lnTo>
                    <a:pt x="17" y="99"/>
                  </a:lnTo>
                  <a:lnTo>
                    <a:pt x="41" y="109"/>
                  </a:lnTo>
                  <a:lnTo>
                    <a:pt x="70" y="127"/>
                  </a:lnTo>
                  <a:lnTo>
                    <a:pt x="101" y="149"/>
                  </a:lnTo>
                  <a:lnTo>
                    <a:pt x="132" y="171"/>
                  </a:lnTo>
                  <a:lnTo>
                    <a:pt x="158" y="197"/>
                  </a:lnTo>
                  <a:lnTo>
                    <a:pt x="176" y="221"/>
                  </a:lnTo>
                  <a:lnTo>
                    <a:pt x="187" y="245"/>
                  </a:lnTo>
                  <a:lnTo>
                    <a:pt x="192" y="221"/>
                  </a:lnTo>
                  <a:lnTo>
                    <a:pt x="197" y="183"/>
                  </a:lnTo>
                  <a:lnTo>
                    <a:pt x="195" y="149"/>
                  </a:lnTo>
                  <a:lnTo>
                    <a:pt x="187" y="127"/>
                  </a:lnTo>
                  <a:lnTo>
                    <a:pt x="200" y="127"/>
                  </a:lnTo>
                  <a:lnTo>
                    <a:pt x="214" y="127"/>
                  </a:lnTo>
                  <a:lnTo>
                    <a:pt x="230" y="127"/>
                  </a:lnTo>
                  <a:lnTo>
                    <a:pt x="245" y="128"/>
                  </a:lnTo>
                  <a:lnTo>
                    <a:pt x="260" y="130"/>
                  </a:lnTo>
                  <a:lnTo>
                    <a:pt x="272" y="133"/>
                  </a:lnTo>
                  <a:lnTo>
                    <a:pt x="284" y="140"/>
                  </a:lnTo>
                  <a:lnTo>
                    <a:pt x="293" y="151"/>
                  </a:lnTo>
                  <a:lnTo>
                    <a:pt x="284" y="135"/>
                  </a:lnTo>
                  <a:lnTo>
                    <a:pt x="271" y="113"/>
                  </a:lnTo>
                  <a:lnTo>
                    <a:pt x="250" y="85"/>
                  </a:lnTo>
                  <a:lnTo>
                    <a:pt x="224" y="60"/>
                  </a:lnTo>
                  <a:lnTo>
                    <a:pt x="195" y="34"/>
                  </a:lnTo>
                  <a:lnTo>
                    <a:pt x="163" y="13"/>
                  </a:lnTo>
                  <a:lnTo>
                    <a:pt x="128" y="1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9" name="Freeform 23"/>
            <p:cNvSpPr>
              <a:spLocks noChangeArrowheads="1"/>
            </p:cNvSpPr>
            <p:nvPr/>
          </p:nvSpPr>
          <p:spPr bwMode="auto">
            <a:xfrm>
              <a:off x="4749" y="3899"/>
              <a:ext cx="296" cy="135"/>
            </a:xfrm>
            <a:custGeom>
              <a:avLst/>
              <a:gdLst>
                <a:gd name="T0" fmla="*/ 125 w 293"/>
                <a:gd name="T1" fmla="*/ 0 h 245"/>
                <a:gd name="T2" fmla="*/ 0 w 293"/>
                <a:gd name="T3" fmla="*/ 1 h 245"/>
                <a:gd name="T4" fmla="*/ 0 w 293"/>
                <a:gd name="T5" fmla="*/ 1 h 245"/>
                <a:gd name="T6" fmla="*/ 17 w 293"/>
                <a:gd name="T7" fmla="*/ 1 h 245"/>
                <a:gd name="T8" fmla="*/ 41 w 293"/>
                <a:gd name="T9" fmla="*/ 1 h 245"/>
                <a:gd name="T10" fmla="*/ 101 w 293"/>
                <a:gd name="T11" fmla="*/ 1 h 245"/>
                <a:gd name="T12" fmla="*/ 132 w 293"/>
                <a:gd name="T13" fmla="*/ 1 h 245"/>
                <a:gd name="T14" fmla="*/ 179 w 293"/>
                <a:gd name="T15" fmla="*/ 1 h 245"/>
                <a:gd name="T16" fmla="*/ 220 w 293"/>
                <a:gd name="T17" fmla="*/ 1 h 245"/>
                <a:gd name="T18" fmla="*/ 238 w 293"/>
                <a:gd name="T19" fmla="*/ 1 h 245"/>
                <a:gd name="T20" fmla="*/ 251 w 293"/>
                <a:gd name="T21" fmla="*/ 1 h 245"/>
                <a:gd name="T22" fmla="*/ 251 w 293"/>
                <a:gd name="T23" fmla="*/ 1 h 245"/>
                <a:gd name="T24" fmla="*/ 258 w 293"/>
                <a:gd name="T25" fmla="*/ 1 h 245"/>
                <a:gd name="T26" fmla="*/ 266 w 293"/>
                <a:gd name="T27" fmla="*/ 1 h 245"/>
                <a:gd name="T28" fmla="*/ 263 w 293"/>
                <a:gd name="T29" fmla="*/ 1 h 245"/>
                <a:gd name="T30" fmla="*/ 251 w 293"/>
                <a:gd name="T31" fmla="*/ 1 h 245"/>
                <a:gd name="T32" fmla="*/ 251 w 293"/>
                <a:gd name="T33" fmla="*/ 1 h 245"/>
                <a:gd name="T34" fmla="*/ 270 w 293"/>
                <a:gd name="T35" fmla="*/ 1 h 245"/>
                <a:gd name="T36" fmla="*/ 291 w 293"/>
                <a:gd name="T37" fmla="*/ 1 h 245"/>
                <a:gd name="T38" fmla="*/ 315 w 293"/>
                <a:gd name="T39" fmla="*/ 1 h 245"/>
                <a:gd name="T40" fmla="*/ 338 w 293"/>
                <a:gd name="T41" fmla="*/ 1 h 245"/>
                <a:gd name="T42" fmla="*/ 356 w 293"/>
                <a:gd name="T43" fmla="*/ 1 h 245"/>
                <a:gd name="T44" fmla="*/ 372 w 293"/>
                <a:gd name="T45" fmla="*/ 1 h 245"/>
                <a:gd name="T46" fmla="*/ 388 w 293"/>
                <a:gd name="T47" fmla="*/ 1 h 245"/>
                <a:gd name="T48" fmla="*/ 400 w 293"/>
                <a:gd name="T49" fmla="*/ 1 h 245"/>
                <a:gd name="T50" fmla="*/ 400 w 293"/>
                <a:gd name="T51" fmla="*/ 1 h 245"/>
                <a:gd name="T52" fmla="*/ 388 w 293"/>
                <a:gd name="T53" fmla="*/ 1 h 245"/>
                <a:gd name="T54" fmla="*/ 371 w 293"/>
                <a:gd name="T55" fmla="*/ 1 h 245"/>
                <a:gd name="T56" fmla="*/ 343 w 293"/>
                <a:gd name="T57" fmla="*/ 1 h 245"/>
                <a:gd name="T58" fmla="*/ 306 w 293"/>
                <a:gd name="T59" fmla="*/ 1 h 245"/>
                <a:gd name="T60" fmla="*/ 263 w 293"/>
                <a:gd name="T61" fmla="*/ 1 h 245"/>
                <a:gd name="T62" fmla="*/ 225 w 293"/>
                <a:gd name="T63" fmla="*/ 1 h 245"/>
                <a:gd name="T64" fmla="*/ 171 w 293"/>
                <a:gd name="T65" fmla="*/ 1 h 245"/>
                <a:gd name="T66" fmla="*/ 125 w 293"/>
                <a:gd name="T67" fmla="*/ 0 h 2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93"/>
                <a:gd name="T103" fmla="*/ 0 h 245"/>
                <a:gd name="T104" fmla="*/ 293 w 293"/>
                <a:gd name="T105" fmla="*/ 245 h 2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93" h="245">
                  <a:moveTo>
                    <a:pt x="94" y="0"/>
                  </a:moveTo>
                  <a:lnTo>
                    <a:pt x="0" y="94"/>
                  </a:lnTo>
                  <a:lnTo>
                    <a:pt x="17" y="99"/>
                  </a:lnTo>
                  <a:lnTo>
                    <a:pt x="41" y="109"/>
                  </a:lnTo>
                  <a:lnTo>
                    <a:pt x="70" y="127"/>
                  </a:lnTo>
                  <a:lnTo>
                    <a:pt x="101" y="149"/>
                  </a:lnTo>
                  <a:lnTo>
                    <a:pt x="132" y="171"/>
                  </a:lnTo>
                  <a:lnTo>
                    <a:pt x="158" y="197"/>
                  </a:lnTo>
                  <a:lnTo>
                    <a:pt x="176" y="221"/>
                  </a:lnTo>
                  <a:lnTo>
                    <a:pt x="187" y="245"/>
                  </a:lnTo>
                  <a:lnTo>
                    <a:pt x="192" y="221"/>
                  </a:lnTo>
                  <a:lnTo>
                    <a:pt x="197" y="183"/>
                  </a:lnTo>
                  <a:lnTo>
                    <a:pt x="195" y="149"/>
                  </a:lnTo>
                  <a:lnTo>
                    <a:pt x="187" y="127"/>
                  </a:lnTo>
                  <a:lnTo>
                    <a:pt x="200" y="127"/>
                  </a:lnTo>
                  <a:lnTo>
                    <a:pt x="214" y="127"/>
                  </a:lnTo>
                  <a:lnTo>
                    <a:pt x="230" y="127"/>
                  </a:lnTo>
                  <a:lnTo>
                    <a:pt x="245" y="128"/>
                  </a:lnTo>
                  <a:lnTo>
                    <a:pt x="260" y="130"/>
                  </a:lnTo>
                  <a:lnTo>
                    <a:pt x="272" y="133"/>
                  </a:lnTo>
                  <a:lnTo>
                    <a:pt x="284" y="140"/>
                  </a:lnTo>
                  <a:lnTo>
                    <a:pt x="293" y="151"/>
                  </a:lnTo>
                  <a:lnTo>
                    <a:pt x="284" y="135"/>
                  </a:lnTo>
                  <a:lnTo>
                    <a:pt x="271" y="113"/>
                  </a:lnTo>
                  <a:lnTo>
                    <a:pt x="250" y="85"/>
                  </a:lnTo>
                  <a:lnTo>
                    <a:pt x="224" y="60"/>
                  </a:lnTo>
                  <a:lnTo>
                    <a:pt x="195" y="34"/>
                  </a:lnTo>
                  <a:lnTo>
                    <a:pt x="163" y="13"/>
                  </a:lnTo>
                  <a:lnTo>
                    <a:pt x="128" y="1"/>
                  </a:lnTo>
                  <a:lnTo>
                    <a:pt x="94" y="0"/>
                  </a:lnTo>
                </a:path>
              </a:pathLst>
            </a:custGeom>
            <a:noFill/>
            <a:ln w="9360" cap="sq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0" name="Freeform 24"/>
            <p:cNvSpPr>
              <a:spLocks noChangeArrowheads="1"/>
            </p:cNvSpPr>
            <p:nvPr/>
          </p:nvSpPr>
          <p:spPr bwMode="auto">
            <a:xfrm>
              <a:off x="3779" y="3838"/>
              <a:ext cx="308" cy="172"/>
            </a:xfrm>
            <a:custGeom>
              <a:avLst/>
              <a:gdLst>
                <a:gd name="T0" fmla="*/ 412 w 305"/>
                <a:gd name="T1" fmla="*/ 1 h 308"/>
                <a:gd name="T2" fmla="*/ 352 w 305"/>
                <a:gd name="T3" fmla="*/ 1 h 308"/>
                <a:gd name="T4" fmla="*/ 303 w 305"/>
                <a:gd name="T5" fmla="*/ 1 h 308"/>
                <a:gd name="T6" fmla="*/ 264 w 305"/>
                <a:gd name="T7" fmla="*/ 1 h 308"/>
                <a:gd name="T8" fmla="*/ 244 w 305"/>
                <a:gd name="T9" fmla="*/ 1 h 308"/>
                <a:gd name="T10" fmla="*/ 230 w 305"/>
                <a:gd name="T11" fmla="*/ 1 h 308"/>
                <a:gd name="T12" fmla="*/ 220 w 305"/>
                <a:gd name="T13" fmla="*/ 1 h 308"/>
                <a:gd name="T14" fmla="*/ 209 w 305"/>
                <a:gd name="T15" fmla="*/ 1 h 308"/>
                <a:gd name="T16" fmla="*/ 187 w 305"/>
                <a:gd name="T17" fmla="*/ 1 h 308"/>
                <a:gd name="T18" fmla="*/ 171 w 305"/>
                <a:gd name="T19" fmla="*/ 1 h 308"/>
                <a:gd name="T20" fmla="*/ 163 w 305"/>
                <a:gd name="T21" fmla="*/ 1 h 308"/>
                <a:gd name="T22" fmla="*/ 167 w 305"/>
                <a:gd name="T23" fmla="*/ 1 h 308"/>
                <a:gd name="T24" fmla="*/ 173 w 305"/>
                <a:gd name="T25" fmla="*/ 1 h 308"/>
                <a:gd name="T26" fmla="*/ 185 w 305"/>
                <a:gd name="T27" fmla="*/ 1 h 308"/>
                <a:gd name="T28" fmla="*/ 201 w 305"/>
                <a:gd name="T29" fmla="*/ 1 h 308"/>
                <a:gd name="T30" fmla="*/ 217 w 305"/>
                <a:gd name="T31" fmla="*/ 1 h 308"/>
                <a:gd name="T32" fmla="*/ 227 w 305"/>
                <a:gd name="T33" fmla="*/ 1 h 308"/>
                <a:gd name="T34" fmla="*/ 36 w 305"/>
                <a:gd name="T35" fmla="*/ 1 h 308"/>
                <a:gd name="T36" fmla="*/ 26 w 305"/>
                <a:gd name="T37" fmla="*/ 1 h 308"/>
                <a:gd name="T38" fmla="*/ 18 w 305"/>
                <a:gd name="T39" fmla="*/ 0 h 308"/>
                <a:gd name="T40" fmla="*/ 11 w 305"/>
                <a:gd name="T41" fmla="*/ 1 h 308"/>
                <a:gd name="T42" fmla="*/ 4 w 305"/>
                <a:gd name="T43" fmla="*/ 1 h 308"/>
                <a:gd name="T44" fmla="*/ 0 w 305"/>
                <a:gd name="T45" fmla="*/ 1 h 308"/>
                <a:gd name="T46" fmla="*/ 0 w 305"/>
                <a:gd name="T47" fmla="*/ 1 h 308"/>
                <a:gd name="T48" fmla="*/ 4 w 305"/>
                <a:gd name="T49" fmla="*/ 1 h 308"/>
                <a:gd name="T50" fmla="*/ 11 w 305"/>
                <a:gd name="T51" fmla="*/ 1 h 308"/>
                <a:gd name="T52" fmla="*/ 21 w 305"/>
                <a:gd name="T53" fmla="*/ 1 h 308"/>
                <a:gd name="T54" fmla="*/ 31 w 305"/>
                <a:gd name="T55" fmla="*/ 1 h 308"/>
                <a:gd name="T56" fmla="*/ 40 w 305"/>
                <a:gd name="T57" fmla="*/ 1 h 308"/>
                <a:gd name="T58" fmla="*/ 85 w 305"/>
                <a:gd name="T59" fmla="*/ 1 h 308"/>
                <a:gd name="T60" fmla="*/ 102 w 305"/>
                <a:gd name="T61" fmla="*/ 1 h 308"/>
                <a:gd name="T62" fmla="*/ 127 w 305"/>
                <a:gd name="T63" fmla="*/ 1 h 308"/>
                <a:gd name="T64" fmla="*/ 171 w 305"/>
                <a:gd name="T65" fmla="*/ 1 h 308"/>
                <a:gd name="T66" fmla="*/ 239 w 305"/>
                <a:gd name="T67" fmla="*/ 1 h 308"/>
                <a:gd name="T68" fmla="*/ 412 w 305"/>
                <a:gd name="T69" fmla="*/ 1 h 30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05"/>
                <a:gd name="T106" fmla="*/ 0 h 308"/>
                <a:gd name="T107" fmla="*/ 305 w 305"/>
                <a:gd name="T108" fmla="*/ 308 h 30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05" h="308">
                  <a:moveTo>
                    <a:pt x="305" y="308"/>
                  </a:moveTo>
                  <a:lnTo>
                    <a:pt x="259" y="286"/>
                  </a:lnTo>
                  <a:lnTo>
                    <a:pt x="225" y="262"/>
                  </a:lnTo>
                  <a:lnTo>
                    <a:pt x="199" y="238"/>
                  </a:lnTo>
                  <a:lnTo>
                    <a:pt x="182" y="212"/>
                  </a:lnTo>
                  <a:lnTo>
                    <a:pt x="168" y="185"/>
                  </a:lnTo>
                  <a:lnTo>
                    <a:pt x="158" y="159"/>
                  </a:lnTo>
                  <a:lnTo>
                    <a:pt x="150" y="135"/>
                  </a:lnTo>
                  <a:lnTo>
                    <a:pt x="139" y="111"/>
                  </a:lnTo>
                  <a:lnTo>
                    <a:pt x="131" y="94"/>
                  </a:lnTo>
                  <a:lnTo>
                    <a:pt x="127" y="80"/>
                  </a:lnTo>
                  <a:lnTo>
                    <a:pt x="129" y="70"/>
                  </a:lnTo>
                  <a:lnTo>
                    <a:pt x="132" y="61"/>
                  </a:lnTo>
                  <a:lnTo>
                    <a:pt x="138" y="56"/>
                  </a:lnTo>
                  <a:lnTo>
                    <a:pt x="146" y="54"/>
                  </a:lnTo>
                  <a:lnTo>
                    <a:pt x="155" y="56"/>
                  </a:lnTo>
                  <a:lnTo>
                    <a:pt x="165" y="60"/>
                  </a:lnTo>
                  <a:lnTo>
                    <a:pt x="36" y="8"/>
                  </a:lnTo>
                  <a:lnTo>
                    <a:pt x="26" y="1"/>
                  </a:lnTo>
                  <a:lnTo>
                    <a:pt x="18" y="0"/>
                  </a:lnTo>
                  <a:lnTo>
                    <a:pt x="11" y="1"/>
                  </a:lnTo>
                  <a:lnTo>
                    <a:pt x="4" y="6"/>
                  </a:lnTo>
                  <a:lnTo>
                    <a:pt x="0" y="15"/>
                  </a:lnTo>
                  <a:lnTo>
                    <a:pt x="0" y="27"/>
                  </a:lnTo>
                  <a:lnTo>
                    <a:pt x="4" y="42"/>
                  </a:lnTo>
                  <a:lnTo>
                    <a:pt x="11" y="60"/>
                  </a:lnTo>
                  <a:lnTo>
                    <a:pt x="21" y="84"/>
                  </a:lnTo>
                  <a:lnTo>
                    <a:pt x="31" y="109"/>
                  </a:lnTo>
                  <a:lnTo>
                    <a:pt x="40" y="135"/>
                  </a:lnTo>
                  <a:lnTo>
                    <a:pt x="54" y="161"/>
                  </a:lnTo>
                  <a:lnTo>
                    <a:pt x="71" y="186"/>
                  </a:lnTo>
                  <a:lnTo>
                    <a:pt x="96" y="212"/>
                  </a:lnTo>
                  <a:lnTo>
                    <a:pt x="131" y="234"/>
                  </a:lnTo>
                  <a:lnTo>
                    <a:pt x="177" y="257"/>
                  </a:lnTo>
                  <a:lnTo>
                    <a:pt x="305" y="308"/>
                  </a:lnTo>
                  <a:close/>
                </a:path>
              </a:pathLst>
            </a:custGeom>
            <a:solidFill>
              <a:srgbClr val="7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1" name="Freeform 25"/>
            <p:cNvSpPr>
              <a:spLocks noChangeArrowheads="1"/>
            </p:cNvSpPr>
            <p:nvPr/>
          </p:nvSpPr>
          <p:spPr bwMode="auto">
            <a:xfrm>
              <a:off x="3779" y="3838"/>
              <a:ext cx="308" cy="172"/>
            </a:xfrm>
            <a:custGeom>
              <a:avLst/>
              <a:gdLst>
                <a:gd name="T0" fmla="*/ 412 w 305"/>
                <a:gd name="T1" fmla="*/ 1 h 308"/>
                <a:gd name="T2" fmla="*/ 412 w 305"/>
                <a:gd name="T3" fmla="*/ 1 h 308"/>
                <a:gd name="T4" fmla="*/ 352 w 305"/>
                <a:gd name="T5" fmla="*/ 1 h 308"/>
                <a:gd name="T6" fmla="*/ 303 w 305"/>
                <a:gd name="T7" fmla="*/ 1 h 308"/>
                <a:gd name="T8" fmla="*/ 264 w 305"/>
                <a:gd name="T9" fmla="*/ 1 h 308"/>
                <a:gd name="T10" fmla="*/ 244 w 305"/>
                <a:gd name="T11" fmla="*/ 1 h 308"/>
                <a:gd name="T12" fmla="*/ 230 w 305"/>
                <a:gd name="T13" fmla="*/ 1 h 308"/>
                <a:gd name="T14" fmla="*/ 220 w 305"/>
                <a:gd name="T15" fmla="*/ 1 h 308"/>
                <a:gd name="T16" fmla="*/ 209 w 305"/>
                <a:gd name="T17" fmla="*/ 1 h 308"/>
                <a:gd name="T18" fmla="*/ 187 w 305"/>
                <a:gd name="T19" fmla="*/ 1 h 308"/>
                <a:gd name="T20" fmla="*/ 187 w 305"/>
                <a:gd name="T21" fmla="*/ 1 h 308"/>
                <a:gd name="T22" fmla="*/ 171 w 305"/>
                <a:gd name="T23" fmla="*/ 1 h 308"/>
                <a:gd name="T24" fmla="*/ 163 w 305"/>
                <a:gd name="T25" fmla="*/ 1 h 308"/>
                <a:gd name="T26" fmla="*/ 167 w 305"/>
                <a:gd name="T27" fmla="*/ 1 h 308"/>
                <a:gd name="T28" fmla="*/ 173 w 305"/>
                <a:gd name="T29" fmla="*/ 1 h 308"/>
                <a:gd name="T30" fmla="*/ 185 w 305"/>
                <a:gd name="T31" fmla="*/ 1 h 308"/>
                <a:gd name="T32" fmla="*/ 201 w 305"/>
                <a:gd name="T33" fmla="*/ 1 h 308"/>
                <a:gd name="T34" fmla="*/ 217 w 305"/>
                <a:gd name="T35" fmla="*/ 1 h 308"/>
                <a:gd name="T36" fmla="*/ 227 w 305"/>
                <a:gd name="T37" fmla="*/ 1 h 308"/>
                <a:gd name="T38" fmla="*/ 36 w 305"/>
                <a:gd name="T39" fmla="*/ 1 h 308"/>
                <a:gd name="T40" fmla="*/ 36 w 305"/>
                <a:gd name="T41" fmla="*/ 1 h 308"/>
                <a:gd name="T42" fmla="*/ 26 w 305"/>
                <a:gd name="T43" fmla="*/ 1 h 308"/>
                <a:gd name="T44" fmla="*/ 18 w 305"/>
                <a:gd name="T45" fmla="*/ 0 h 308"/>
                <a:gd name="T46" fmla="*/ 11 w 305"/>
                <a:gd name="T47" fmla="*/ 1 h 308"/>
                <a:gd name="T48" fmla="*/ 4 w 305"/>
                <a:gd name="T49" fmla="*/ 1 h 308"/>
                <a:gd name="T50" fmla="*/ 0 w 305"/>
                <a:gd name="T51" fmla="*/ 1 h 308"/>
                <a:gd name="T52" fmla="*/ 0 w 305"/>
                <a:gd name="T53" fmla="*/ 1 h 308"/>
                <a:gd name="T54" fmla="*/ 4 w 305"/>
                <a:gd name="T55" fmla="*/ 1 h 308"/>
                <a:gd name="T56" fmla="*/ 11 w 305"/>
                <a:gd name="T57" fmla="*/ 1 h 308"/>
                <a:gd name="T58" fmla="*/ 11 w 305"/>
                <a:gd name="T59" fmla="*/ 1 h 308"/>
                <a:gd name="T60" fmla="*/ 21 w 305"/>
                <a:gd name="T61" fmla="*/ 1 h 308"/>
                <a:gd name="T62" fmla="*/ 31 w 305"/>
                <a:gd name="T63" fmla="*/ 1 h 308"/>
                <a:gd name="T64" fmla="*/ 40 w 305"/>
                <a:gd name="T65" fmla="*/ 1 h 308"/>
                <a:gd name="T66" fmla="*/ 85 w 305"/>
                <a:gd name="T67" fmla="*/ 1 h 308"/>
                <a:gd name="T68" fmla="*/ 102 w 305"/>
                <a:gd name="T69" fmla="*/ 1 h 308"/>
                <a:gd name="T70" fmla="*/ 127 w 305"/>
                <a:gd name="T71" fmla="*/ 1 h 308"/>
                <a:gd name="T72" fmla="*/ 171 w 305"/>
                <a:gd name="T73" fmla="*/ 1 h 308"/>
                <a:gd name="T74" fmla="*/ 239 w 305"/>
                <a:gd name="T75" fmla="*/ 1 h 308"/>
                <a:gd name="T76" fmla="*/ 412 w 305"/>
                <a:gd name="T77" fmla="*/ 1 h 30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05"/>
                <a:gd name="T118" fmla="*/ 0 h 308"/>
                <a:gd name="T119" fmla="*/ 305 w 305"/>
                <a:gd name="T120" fmla="*/ 308 h 30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05" h="308">
                  <a:moveTo>
                    <a:pt x="305" y="308"/>
                  </a:moveTo>
                  <a:lnTo>
                    <a:pt x="305" y="308"/>
                  </a:lnTo>
                  <a:lnTo>
                    <a:pt x="259" y="286"/>
                  </a:lnTo>
                  <a:lnTo>
                    <a:pt x="225" y="262"/>
                  </a:lnTo>
                  <a:lnTo>
                    <a:pt x="199" y="238"/>
                  </a:lnTo>
                  <a:lnTo>
                    <a:pt x="182" y="212"/>
                  </a:lnTo>
                  <a:lnTo>
                    <a:pt x="168" y="185"/>
                  </a:lnTo>
                  <a:lnTo>
                    <a:pt x="158" y="159"/>
                  </a:lnTo>
                  <a:lnTo>
                    <a:pt x="150" y="135"/>
                  </a:lnTo>
                  <a:lnTo>
                    <a:pt x="139" y="111"/>
                  </a:lnTo>
                  <a:lnTo>
                    <a:pt x="131" y="94"/>
                  </a:lnTo>
                  <a:lnTo>
                    <a:pt x="127" y="80"/>
                  </a:lnTo>
                  <a:lnTo>
                    <a:pt x="129" y="70"/>
                  </a:lnTo>
                  <a:lnTo>
                    <a:pt x="132" y="61"/>
                  </a:lnTo>
                  <a:lnTo>
                    <a:pt x="138" y="56"/>
                  </a:lnTo>
                  <a:lnTo>
                    <a:pt x="146" y="54"/>
                  </a:lnTo>
                  <a:lnTo>
                    <a:pt x="155" y="56"/>
                  </a:lnTo>
                  <a:lnTo>
                    <a:pt x="165" y="60"/>
                  </a:lnTo>
                  <a:lnTo>
                    <a:pt x="36" y="8"/>
                  </a:lnTo>
                  <a:lnTo>
                    <a:pt x="26" y="1"/>
                  </a:lnTo>
                  <a:lnTo>
                    <a:pt x="18" y="0"/>
                  </a:lnTo>
                  <a:lnTo>
                    <a:pt x="11" y="1"/>
                  </a:lnTo>
                  <a:lnTo>
                    <a:pt x="4" y="6"/>
                  </a:lnTo>
                  <a:lnTo>
                    <a:pt x="0" y="15"/>
                  </a:lnTo>
                  <a:lnTo>
                    <a:pt x="0" y="27"/>
                  </a:lnTo>
                  <a:lnTo>
                    <a:pt x="4" y="42"/>
                  </a:lnTo>
                  <a:lnTo>
                    <a:pt x="11" y="60"/>
                  </a:lnTo>
                  <a:lnTo>
                    <a:pt x="21" y="84"/>
                  </a:lnTo>
                  <a:lnTo>
                    <a:pt x="31" y="109"/>
                  </a:lnTo>
                  <a:lnTo>
                    <a:pt x="40" y="135"/>
                  </a:lnTo>
                  <a:lnTo>
                    <a:pt x="54" y="161"/>
                  </a:lnTo>
                  <a:lnTo>
                    <a:pt x="71" y="186"/>
                  </a:lnTo>
                  <a:lnTo>
                    <a:pt x="96" y="212"/>
                  </a:lnTo>
                  <a:lnTo>
                    <a:pt x="131" y="234"/>
                  </a:lnTo>
                  <a:lnTo>
                    <a:pt x="177" y="257"/>
                  </a:lnTo>
                  <a:lnTo>
                    <a:pt x="305" y="308"/>
                  </a:lnTo>
                </a:path>
              </a:pathLst>
            </a:custGeom>
            <a:solidFill>
              <a:srgbClr val="FFFFFF"/>
            </a:solidFill>
            <a:ln w="9360" cap="sq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2" name="Freeform 26"/>
            <p:cNvSpPr>
              <a:spLocks noChangeArrowheads="1"/>
            </p:cNvSpPr>
            <p:nvPr/>
          </p:nvSpPr>
          <p:spPr bwMode="auto">
            <a:xfrm>
              <a:off x="3721" y="3810"/>
              <a:ext cx="799" cy="188"/>
            </a:xfrm>
            <a:custGeom>
              <a:avLst/>
              <a:gdLst>
                <a:gd name="T0" fmla="*/ 0 w 776"/>
                <a:gd name="T1" fmla="*/ 0 h 336"/>
                <a:gd name="T2" fmla="*/ 1922 w 776"/>
                <a:gd name="T3" fmla="*/ 1 h 336"/>
                <a:gd name="T4" fmla="*/ 1883 w 776"/>
                <a:gd name="T5" fmla="*/ 1 h 336"/>
                <a:gd name="T6" fmla="*/ 0 w 776"/>
                <a:gd name="T7" fmla="*/ 1 h 336"/>
                <a:gd name="T8" fmla="*/ 0 w 776"/>
                <a:gd name="T9" fmla="*/ 0 h 3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6"/>
                <a:gd name="T16" fmla="*/ 0 h 336"/>
                <a:gd name="T17" fmla="*/ 776 w 776"/>
                <a:gd name="T18" fmla="*/ 336 h 3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6" h="336">
                  <a:moveTo>
                    <a:pt x="0" y="0"/>
                  </a:moveTo>
                  <a:lnTo>
                    <a:pt x="776" y="322"/>
                  </a:lnTo>
                  <a:lnTo>
                    <a:pt x="762" y="336"/>
                  </a:lnTo>
                  <a:lnTo>
                    <a:pt x="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263" name="Group 27"/>
            <p:cNvGrpSpPr>
              <a:grpSpLocks/>
            </p:cNvGrpSpPr>
            <p:nvPr/>
          </p:nvGrpSpPr>
          <p:grpSpPr bwMode="auto">
            <a:xfrm>
              <a:off x="3936" y="3375"/>
              <a:ext cx="1687" cy="494"/>
              <a:chOff x="3936" y="3375"/>
              <a:chExt cx="1687" cy="494"/>
            </a:xfrm>
          </p:grpSpPr>
          <p:sp>
            <p:nvSpPr>
              <p:cNvPr id="10288" name="Freeform 28"/>
              <p:cNvSpPr>
                <a:spLocks noChangeArrowheads="1"/>
              </p:cNvSpPr>
              <p:nvPr/>
            </p:nvSpPr>
            <p:spPr bwMode="auto">
              <a:xfrm>
                <a:off x="3936" y="3375"/>
                <a:ext cx="1687" cy="494"/>
              </a:xfrm>
              <a:custGeom>
                <a:avLst/>
                <a:gdLst>
                  <a:gd name="T0" fmla="*/ 932 w 1631"/>
                  <a:gd name="T1" fmla="*/ 1 h 859"/>
                  <a:gd name="T2" fmla="*/ 1170 w 1631"/>
                  <a:gd name="T3" fmla="*/ 1 h 859"/>
                  <a:gd name="T4" fmla="*/ 1375 w 1631"/>
                  <a:gd name="T5" fmla="*/ 1 h 859"/>
                  <a:gd name="T6" fmla="*/ 1575 w 1631"/>
                  <a:gd name="T7" fmla="*/ 1 h 859"/>
                  <a:gd name="T8" fmla="*/ 1761 w 1631"/>
                  <a:gd name="T9" fmla="*/ 1 h 859"/>
                  <a:gd name="T10" fmla="*/ 1934 w 1631"/>
                  <a:gd name="T11" fmla="*/ 1 h 859"/>
                  <a:gd name="T12" fmla="*/ 2096 w 1631"/>
                  <a:gd name="T13" fmla="*/ 1 h 859"/>
                  <a:gd name="T14" fmla="*/ 2251 w 1631"/>
                  <a:gd name="T15" fmla="*/ 1 h 859"/>
                  <a:gd name="T16" fmla="*/ 2402 w 1631"/>
                  <a:gd name="T17" fmla="*/ 1 h 859"/>
                  <a:gd name="T18" fmla="*/ 2535 w 1631"/>
                  <a:gd name="T19" fmla="*/ 1 h 859"/>
                  <a:gd name="T20" fmla="*/ 2655 w 1631"/>
                  <a:gd name="T21" fmla="*/ 1 h 859"/>
                  <a:gd name="T22" fmla="*/ 2769 w 1631"/>
                  <a:gd name="T23" fmla="*/ 1 h 859"/>
                  <a:gd name="T24" fmla="*/ 2864 w 1631"/>
                  <a:gd name="T25" fmla="*/ 1 h 859"/>
                  <a:gd name="T26" fmla="*/ 2955 w 1631"/>
                  <a:gd name="T27" fmla="*/ 1 h 859"/>
                  <a:gd name="T28" fmla="*/ 3053 w 1631"/>
                  <a:gd name="T29" fmla="*/ 1 h 859"/>
                  <a:gd name="T30" fmla="*/ 3158 w 1631"/>
                  <a:gd name="T31" fmla="*/ 1 h 859"/>
                  <a:gd name="T32" fmla="*/ 3271 w 1631"/>
                  <a:gd name="T33" fmla="*/ 1 h 859"/>
                  <a:gd name="T34" fmla="*/ 3418 w 1631"/>
                  <a:gd name="T35" fmla="*/ 1 h 859"/>
                  <a:gd name="T36" fmla="*/ 3572 w 1631"/>
                  <a:gd name="T37" fmla="*/ 1 h 859"/>
                  <a:gd name="T38" fmla="*/ 3750 w 1631"/>
                  <a:gd name="T39" fmla="*/ 1 h 859"/>
                  <a:gd name="T40" fmla="*/ 3866 w 1631"/>
                  <a:gd name="T41" fmla="*/ 1 h 859"/>
                  <a:gd name="T42" fmla="*/ 3919 w 1631"/>
                  <a:gd name="T43" fmla="*/ 1 h 859"/>
                  <a:gd name="T44" fmla="*/ 3985 w 1631"/>
                  <a:gd name="T45" fmla="*/ 1 h 859"/>
                  <a:gd name="T46" fmla="*/ 4057 w 1631"/>
                  <a:gd name="T47" fmla="*/ 1 h 859"/>
                  <a:gd name="T48" fmla="*/ 4644 w 1631"/>
                  <a:gd name="T49" fmla="*/ 1 h 859"/>
                  <a:gd name="T50" fmla="*/ 2620 w 1631"/>
                  <a:gd name="T51" fmla="*/ 1 h 859"/>
                  <a:gd name="T52" fmla="*/ 2655 w 1631"/>
                  <a:gd name="T53" fmla="*/ 1 h 859"/>
                  <a:gd name="T54" fmla="*/ 2684 w 1631"/>
                  <a:gd name="T55" fmla="*/ 1 h 859"/>
                  <a:gd name="T56" fmla="*/ 2668 w 1631"/>
                  <a:gd name="T57" fmla="*/ 1 h 859"/>
                  <a:gd name="T58" fmla="*/ 2563 w 1631"/>
                  <a:gd name="T59" fmla="*/ 1 h 859"/>
                  <a:gd name="T60" fmla="*/ 2370 w 1631"/>
                  <a:gd name="T61" fmla="*/ 1 h 859"/>
                  <a:gd name="T62" fmla="*/ 2165 w 1631"/>
                  <a:gd name="T63" fmla="*/ 1 h 859"/>
                  <a:gd name="T64" fmla="*/ 2024 w 1631"/>
                  <a:gd name="T65" fmla="*/ 1 h 859"/>
                  <a:gd name="T66" fmla="*/ 1957 w 1631"/>
                  <a:gd name="T67" fmla="*/ 1 h 859"/>
                  <a:gd name="T68" fmla="*/ 1929 w 1631"/>
                  <a:gd name="T69" fmla="*/ 1 h 859"/>
                  <a:gd name="T70" fmla="*/ 1953 w 1631"/>
                  <a:gd name="T71" fmla="*/ 1 h 859"/>
                  <a:gd name="T72" fmla="*/ 1986 w 1631"/>
                  <a:gd name="T73" fmla="*/ 1 h 859"/>
                  <a:gd name="T74" fmla="*/ 0 w 1631"/>
                  <a:gd name="T75" fmla="*/ 1 h 859"/>
                  <a:gd name="T76" fmla="*/ 541 w 1631"/>
                  <a:gd name="T77" fmla="*/ 1 h 859"/>
                  <a:gd name="T78" fmla="*/ 606 w 1631"/>
                  <a:gd name="T79" fmla="*/ 1 h 859"/>
                  <a:gd name="T80" fmla="*/ 669 w 1631"/>
                  <a:gd name="T81" fmla="*/ 1 h 859"/>
                  <a:gd name="T82" fmla="*/ 713 w 1631"/>
                  <a:gd name="T83" fmla="*/ 1 h 859"/>
                  <a:gd name="T84" fmla="*/ 792 w 1631"/>
                  <a:gd name="T85" fmla="*/ 1 h 85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631"/>
                  <a:gd name="T130" fmla="*/ 0 h 859"/>
                  <a:gd name="T131" fmla="*/ 1631 w 1631"/>
                  <a:gd name="T132" fmla="*/ 859 h 859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631" h="859">
                    <a:moveTo>
                      <a:pt x="285" y="0"/>
                    </a:moveTo>
                    <a:lnTo>
                      <a:pt x="328" y="20"/>
                    </a:lnTo>
                    <a:lnTo>
                      <a:pt x="369" y="34"/>
                    </a:lnTo>
                    <a:lnTo>
                      <a:pt x="409" y="43"/>
                    </a:lnTo>
                    <a:lnTo>
                      <a:pt x="446" y="46"/>
                    </a:lnTo>
                    <a:lnTo>
                      <a:pt x="482" y="44"/>
                    </a:lnTo>
                    <a:lnTo>
                      <a:pt x="518" y="43"/>
                    </a:lnTo>
                    <a:lnTo>
                      <a:pt x="553" y="37"/>
                    </a:lnTo>
                    <a:lnTo>
                      <a:pt x="586" y="32"/>
                    </a:lnTo>
                    <a:lnTo>
                      <a:pt x="618" y="29"/>
                    </a:lnTo>
                    <a:lnTo>
                      <a:pt x="648" y="27"/>
                    </a:lnTo>
                    <a:lnTo>
                      <a:pt x="678" y="27"/>
                    </a:lnTo>
                    <a:lnTo>
                      <a:pt x="707" y="32"/>
                    </a:lnTo>
                    <a:lnTo>
                      <a:pt x="736" y="41"/>
                    </a:lnTo>
                    <a:lnTo>
                      <a:pt x="763" y="56"/>
                    </a:lnTo>
                    <a:lnTo>
                      <a:pt x="790" y="80"/>
                    </a:lnTo>
                    <a:lnTo>
                      <a:pt x="816" y="111"/>
                    </a:lnTo>
                    <a:lnTo>
                      <a:pt x="844" y="84"/>
                    </a:lnTo>
                    <a:lnTo>
                      <a:pt x="868" y="60"/>
                    </a:lnTo>
                    <a:lnTo>
                      <a:pt x="891" y="43"/>
                    </a:lnTo>
                    <a:lnTo>
                      <a:pt x="913" y="27"/>
                    </a:lnTo>
                    <a:lnTo>
                      <a:pt x="933" y="19"/>
                    </a:lnTo>
                    <a:lnTo>
                      <a:pt x="953" y="12"/>
                    </a:lnTo>
                    <a:lnTo>
                      <a:pt x="972" y="8"/>
                    </a:lnTo>
                    <a:lnTo>
                      <a:pt x="989" y="7"/>
                    </a:lnTo>
                    <a:lnTo>
                      <a:pt x="1005" y="7"/>
                    </a:lnTo>
                    <a:lnTo>
                      <a:pt x="1021" y="10"/>
                    </a:lnTo>
                    <a:lnTo>
                      <a:pt x="1038" y="13"/>
                    </a:lnTo>
                    <a:lnTo>
                      <a:pt x="1054" y="17"/>
                    </a:lnTo>
                    <a:lnTo>
                      <a:pt x="1071" y="22"/>
                    </a:lnTo>
                    <a:lnTo>
                      <a:pt x="1090" y="27"/>
                    </a:lnTo>
                    <a:lnTo>
                      <a:pt x="1108" y="31"/>
                    </a:lnTo>
                    <a:lnTo>
                      <a:pt x="1129" y="36"/>
                    </a:lnTo>
                    <a:lnTo>
                      <a:pt x="1150" y="39"/>
                    </a:lnTo>
                    <a:lnTo>
                      <a:pt x="1173" y="41"/>
                    </a:lnTo>
                    <a:lnTo>
                      <a:pt x="1198" y="41"/>
                    </a:lnTo>
                    <a:lnTo>
                      <a:pt x="1225" y="41"/>
                    </a:lnTo>
                    <a:lnTo>
                      <a:pt x="1254" y="37"/>
                    </a:lnTo>
                    <a:lnTo>
                      <a:pt x="1284" y="32"/>
                    </a:lnTo>
                    <a:lnTo>
                      <a:pt x="1317" y="24"/>
                    </a:lnTo>
                    <a:lnTo>
                      <a:pt x="1353" y="13"/>
                    </a:lnTo>
                    <a:lnTo>
                      <a:pt x="1357" y="29"/>
                    </a:lnTo>
                    <a:lnTo>
                      <a:pt x="1366" y="48"/>
                    </a:lnTo>
                    <a:lnTo>
                      <a:pt x="1375" y="68"/>
                    </a:lnTo>
                    <a:lnTo>
                      <a:pt x="1386" y="89"/>
                    </a:lnTo>
                    <a:lnTo>
                      <a:pt x="1399" y="108"/>
                    </a:lnTo>
                    <a:lnTo>
                      <a:pt x="1412" y="125"/>
                    </a:lnTo>
                    <a:lnTo>
                      <a:pt x="1424" y="135"/>
                    </a:lnTo>
                    <a:lnTo>
                      <a:pt x="1437" y="140"/>
                    </a:lnTo>
                    <a:lnTo>
                      <a:pt x="1631" y="818"/>
                    </a:lnTo>
                    <a:lnTo>
                      <a:pt x="918" y="818"/>
                    </a:lnTo>
                    <a:lnTo>
                      <a:pt x="921" y="820"/>
                    </a:lnTo>
                    <a:lnTo>
                      <a:pt x="926" y="825"/>
                    </a:lnTo>
                    <a:lnTo>
                      <a:pt x="933" y="832"/>
                    </a:lnTo>
                    <a:lnTo>
                      <a:pt x="939" y="839"/>
                    </a:lnTo>
                    <a:lnTo>
                      <a:pt x="943" y="845"/>
                    </a:lnTo>
                    <a:lnTo>
                      <a:pt x="943" y="852"/>
                    </a:lnTo>
                    <a:lnTo>
                      <a:pt x="937" y="857"/>
                    </a:lnTo>
                    <a:lnTo>
                      <a:pt x="923" y="859"/>
                    </a:lnTo>
                    <a:lnTo>
                      <a:pt x="900" y="859"/>
                    </a:lnTo>
                    <a:lnTo>
                      <a:pt x="868" y="859"/>
                    </a:lnTo>
                    <a:lnTo>
                      <a:pt x="832" y="859"/>
                    </a:lnTo>
                    <a:lnTo>
                      <a:pt x="795" y="859"/>
                    </a:lnTo>
                    <a:lnTo>
                      <a:pt x="760" y="859"/>
                    </a:lnTo>
                    <a:lnTo>
                      <a:pt x="731" y="859"/>
                    </a:lnTo>
                    <a:lnTo>
                      <a:pt x="711" y="859"/>
                    </a:lnTo>
                    <a:lnTo>
                      <a:pt x="704" y="859"/>
                    </a:lnTo>
                    <a:lnTo>
                      <a:pt x="687" y="857"/>
                    </a:lnTo>
                    <a:lnTo>
                      <a:pt x="678" y="852"/>
                    </a:lnTo>
                    <a:lnTo>
                      <a:pt x="677" y="845"/>
                    </a:lnTo>
                    <a:lnTo>
                      <a:pt x="679" y="839"/>
                    </a:lnTo>
                    <a:lnTo>
                      <a:pt x="685" y="832"/>
                    </a:lnTo>
                    <a:lnTo>
                      <a:pt x="692" y="825"/>
                    </a:lnTo>
                    <a:lnTo>
                      <a:pt x="697" y="820"/>
                    </a:lnTo>
                    <a:lnTo>
                      <a:pt x="700" y="818"/>
                    </a:lnTo>
                    <a:lnTo>
                      <a:pt x="0" y="818"/>
                    </a:lnTo>
                    <a:lnTo>
                      <a:pt x="180" y="132"/>
                    </a:lnTo>
                    <a:lnTo>
                      <a:pt x="190" y="128"/>
                    </a:lnTo>
                    <a:lnTo>
                      <a:pt x="202" y="121"/>
                    </a:lnTo>
                    <a:lnTo>
                      <a:pt x="213" y="109"/>
                    </a:lnTo>
                    <a:lnTo>
                      <a:pt x="225" y="97"/>
                    </a:lnTo>
                    <a:lnTo>
                      <a:pt x="235" y="82"/>
                    </a:lnTo>
                    <a:lnTo>
                      <a:pt x="243" y="67"/>
                    </a:lnTo>
                    <a:lnTo>
                      <a:pt x="250" y="49"/>
                    </a:lnTo>
                    <a:lnTo>
                      <a:pt x="256" y="34"/>
                    </a:lnTo>
                    <a:lnTo>
                      <a:pt x="278" y="36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9" name="Freeform 29"/>
              <p:cNvSpPr>
                <a:spLocks noChangeArrowheads="1"/>
              </p:cNvSpPr>
              <p:nvPr/>
            </p:nvSpPr>
            <p:spPr bwMode="auto">
              <a:xfrm>
                <a:off x="4665" y="3831"/>
                <a:ext cx="212" cy="28"/>
              </a:xfrm>
              <a:custGeom>
                <a:avLst/>
                <a:gdLst>
                  <a:gd name="T0" fmla="*/ 0 w 212"/>
                  <a:gd name="T1" fmla="*/ 0 h 62"/>
                  <a:gd name="T2" fmla="*/ 212 w 212"/>
                  <a:gd name="T3" fmla="*/ 0 h 62"/>
                  <a:gd name="T4" fmla="*/ 199 w 212"/>
                  <a:gd name="T5" fmla="*/ 0 h 62"/>
                  <a:gd name="T6" fmla="*/ 186 w 212"/>
                  <a:gd name="T7" fmla="*/ 0 h 62"/>
                  <a:gd name="T8" fmla="*/ 173 w 212"/>
                  <a:gd name="T9" fmla="*/ 0 h 62"/>
                  <a:gd name="T10" fmla="*/ 162 w 212"/>
                  <a:gd name="T11" fmla="*/ 0 h 62"/>
                  <a:gd name="T12" fmla="*/ 150 w 212"/>
                  <a:gd name="T13" fmla="*/ 0 h 62"/>
                  <a:gd name="T14" fmla="*/ 139 w 212"/>
                  <a:gd name="T15" fmla="*/ 0 h 62"/>
                  <a:gd name="T16" fmla="*/ 127 w 212"/>
                  <a:gd name="T17" fmla="*/ 0 h 62"/>
                  <a:gd name="T18" fmla="*/ 114 w 212"/>
                  <a:gd name="T19" fmla="*/ 0 h 62"/>
                  <a:gd name="T20" fmla="*/ 96 w 212"/>
                  <a:gd name="T21" fmla="*/ 0 h 62"/>
                  <a:gd name="T22" fmla="*/ 78 w 212"/>
                  <a:gd name="T23" fmla="*/ 0 h 62"/>
                  <a:gd name="T24" fmla="*/ 64 w 212"/>
                  <a:gd name="T25" fmla="*/ 0 h 62"/>
                  <a:gd name="T26" fmla="*/ 51 w 212"/>
                  <a:gd name="T27" fmla="*/ 0 h 62"/>
                  <a:gd name="T28" fmla="*/ 38 w 212"/>
                  <a:gd name="T29" fmla="*/ 0 h 62"/>
                  <a:gd name="T30" fmla="*/ 26 w 212"/>
                  <a:gd name="T31" fmla="*/ 0 h 62"/>
                  <a:gd name="T32" fmla="*/ 13 w 212"/>
                  <a:gd name="T33" fmla="*/ 0 h 62"/>
                  <a:gd name="T34" fmla="*/ 0 w 212"/>
                  <a:gd name="T35" fmla="*/ 0 h 6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12"/>
                  <a:gd name="T55" fmla="*/ 0 h 62"/>
                  <a:gd name="T56" fmla="*/ 212 w 212"/>
                  <a:gd name="T57" fmla="*/ 62 h 6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12" h="62">
                    <a:moveTo>
                      <a:pt x="0" y="62"/>
                    </a:moveTo>
                    <a:lnTo>
                      <a:pt x="212" y="62"/>
                    </a:lnTo>
                    <a:lnTo>
                      <a:pt x="199" y="55"/>
                    </a:lnTo>
                    <a:lnTo>
                      <a:pt x="186" y="47"/>
                    </a:lnTo>
                    <a:lnTo>
                      <a:pt x="173" y="36"/>
                    </a:lnTo>
                    <a:lnTo>
                      <a:pt x="162" y="26"/>
                    </a:lnTo>
                    <a:lnTo>
                      <a:pt x="150" y="16"/>
                    </a:lnTo>
                    <a:lnTo>
                      <a:pt x="139" y="7"/>
                    </a:lnTo>
                    <a:lnTo>
                      <a:pt x="127" y="2"/>
                    </a:lnTo>
                    <a:lnTo>
                      <a:pt x="114" y="0"/>
                    </a:lnTo>
                    <a:lnTo>
                      <a:pt x="96" y="2"/>
                    </a:lnTo>
                    <a:lnTo>
                      <a:pt x="78" y="9"/>
                    </a:lnTo>
                    <a:lnTo>
                      <a:pt x="64" y="18"/>
                    </a:lnTo>
                    <a:lnTo>
                      <a:pt x="51" y="26"/>
                    </a:lnTo>
                    <a:lnTo>
                      <a:pt x="38" y="38"/>
                    </a:lnTo>
                    <a:lnTo>
                      <a:pt x="26" y="47"/>
                    </a:lnTo>
                    <a:lnTo>
                      <a:pt x="13" y="55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90" name="Freeform 30"/>
              <p:cNvSpPr>
                <a:spLocks noChangeArrowheads="1"/>
              </p:cNvSpPr>
              <p:nvPr/>
            </p:nvSpPr>
            <p:spPr bwMode="auto">
              <a:xfrm>
                <a:off x="3974" y="3435"/>
                <a:ext cx="203" cy="373"/>
              </a:xfrm>
              <a:custGeom>
                <a:avLst/>
                <a:gdLst>
                  <a:gd name="T0" fmla="*/ 160 w 203"/>
                  <a:gd name="T1" fmla="*/ 1 h 651"/>
                  <a:gd name="T2" fmla="*/ 0 w 203"/>
                  <a:gd name="T3" fmla="*/ 1 h 651"/>
                  <a:gd name="T4" fmla="*/ 11 w 203"/>
                  <a:gd name="T5" fmla="*/ 1 h 651"/>
                  <a:gd name="T6" fmla="*/ 22 w 203"/>
                  <a:gd name="T7" fmla="*/ 1 h 651"/>
                  <a:gd name="T8" fmla="*/ 34 w 203"/>
                  <a:gd name="T9" fmla="*/ 1 h 651"/>
                  <a:gd name="T10" fmla="*/ 46 w 203"/>
                  <a:gd name="T11" fmla="*/ 1 h 651"/>
                  <a:gd name="T12" fmla="*/ 58 w 203"/>
                  <a:gd name="T13" fmla="*/ 1 h 651"/>
                  <a:gd name="T14" fmla="*/ 70 w 203"/>
                  <a:gd name="T15" fmla="*/ 1 h 651"/>
                  <a:gd name="T16" fmla="*/ 80 w 203"/>
                  <a:gd name="T17" fmla="*/ 1 h 651"/>
                  <a:gd name="T18" fmla="*/ 87 w 203"/>
                  <a:gd name="T19" fmla="*/ 1 h 651"/>
                  <a:gd name="T20" fmla="*/ 203 w 203"/>
                  <a:gd name="T21" fmla="*/ 0 h 651"/>
                  <a:gd name="T22" fmla="*/ 201 w 203"/>
                  <a:gd name="T23" fmla="*/ 1 h 651"/>
                  <a:gd name="T24" fmla="*/ 196 w 203"/>
                  <a:gd name="T25" fmla="*/ 1 h 651"/>
                  <a:gd name="T26" fmla="*/ 190 w 203"/>
                  <a:gd name="T27" fmla="*/ 1 h 651"/>
                  <a:gd name="T28" fmla="*/ 186 w 203"/>
                  <a:gd name="T29" fmla="*/ 1 h 651"/>
                  <a:gd name="T30" fmla="*/ 179 w 203"/>
                  <a:gd name="T31" fmla="*/ 1 h 651"/>
                  <a:gd name="T32" fmla="*/ 173 w 203"/>
                  <a:gd name="T33" fmla="*/ 1 h 651"/>
                  <a:gd name="T34" fmla="*/ 167 w 203"/>
                  <a:gd name="T35" fmla="*/ 1 h 651"/>
                  <a:gd name="T36" fmla="*/ 160 w 203"/>
                  <a:gd name="T37" fmla="*/ 1 h 65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03"/>
                  <a:gd name="T58" fmla="*/ 0 h 651"/>
                  <a:gd name="T59" fmla="*/ 203 w 203"/>
                  <a:gd name="T60" fmla="*/ 651 h 65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03" h="651">
                    <a:moveTo>
                      <a:pt x="160" y="48"/>
                    </a:moveTo>
                    <a:lnTo>
                      <a:pt x="0" y="651"/>
                    </a:lnTo>
                    <a:lnTo>
                      <a:pt x="11" y="644"/>
                    </a:lnTo>
                    <a:lnTo>
                      <a:pt x="22" y="634"/>
                    </a:lnTo>
                    <a:lnTo>
                      <a:pt x="34" y="620"/>
                    </a:lnTo>
                    <a:lnTo>
                      <a:pt x="46" y="607"/>
                    </a:lnTo>
                    <a:lnTo>
                      <a:pt x="58" y="591"/>
                    </a:lnTo>
                    <a:lnTo>
                      <a:pt x="70" y="577"/>
                    </a:lnTo>
                    <a:lnTo>
                      <a:pt x="80" y="562"/>
                    </a:lnTo>
                    <a:lnTo>
                      <a:pt x="87" y="548"/>
                    </a:lnTo>
                    <a:lnTo>
                      <a:pt x="203" y="0"/>
                    </a:lnTo>
                    <a:lnTo>
                      <a:pt x="201" y="6"/>
                    </a:lnTo>
                    <a:lnTo>
                      <a:pt x="196" y="12"/>
                    </a:lnTo>
                    <a:lnTo>
                      <a:pt x="190" y="19"/>
                    </a:lnTo>
                    <a:lnTo>
                      <a:pt x="186" y="26"/>
                    </a:lnTo>
                    <a:lnTo>
                      <a:pt x="179" y="33"/>
                    </a:lnTo>
                    <a:lnTo>
                      <a:pt x="173" y="38"/>
                    </a:lnTo>
                    <a:lnTo>
                      <a:pt x="167" y="43"/>
                    </a:lnTo>
                    <a:lnTo>
                      <a:pt x="160" y="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91" name="Freeform 31"/>
              <p:cNvSpPr>
                <a:spLocks noChangeArrowheads="1"/>
              </p:cNvSpPr>
              <p:nvPr/>
            </p:nvSpPr>
            <p:spPr bwMode="auto">
              <a:xfrm>
                <a:off x="4790" y="3736"/>
                <a:ext cx="689" cy="76"/>
              </a:xfrm>
              <a:custGeom>
                <a:avLst/>
                <a:gdLst>
                  <a:gd name="T0" fmla="*/ 0 w 671"/>
                  <a:gd name="T1" fmla="*/ 1 h 144"/>
                  <a:gd name="T2" fmla="*/ 80 w 671"/>
                  <a:gd name="T3" fmla="*/ 1 h 144"/>
                  <a:gd name="T4" fmla="*/ 176 w 671"/>
                  <a:gd name="T5" fmla="*/ 1 h 144"/>
                  <a:gd name="T6" fmla="*/ 276 w 671"/>
                  <a:gd name="T7" fmla="*/ 1 h 144"/>
                  <a:gd name="T8" fmla="*/ 379 w 671"/>
                  <a:gd name="T9" fmla="*/ 1 h 144"/>
                  <a:gd name="T10" fmla="*/ 486 w 671"/>
                  <a:gd name="T11" fmla="*/ 0 h 144"/>
                  <a:gd name="T12" fmla="*/ 595 w 671"/>
                  <a:gd name="T13" fmla="*/ 1 h 144"/>
                  <a:gd name="T14" fmla="*/ 701 w 671"/>
                  <a:gd name="T15" fmla="*/ 1 h 144"/>
                  <a:gd name="T16" fmla="*/ 814 w 671"/>
                  <a:gd name="T17" fmla="*/ 1 h 144"/>
                  <a:gd name="T18" fmla="*/ 913 w 671"/>
                  <a:gd name="T19" fmla="*/ 1 h 144"/>
                  <a:gd name="T20" fmla="*/ 1015 w 671"/>
                  <a:gd name="T21" fmla="*/ 1 h 144"/>
                  <a:gd name="T22" fmla="*/ 1117 w 671"/>
                  <a:gd name="T23" fmla="*/ 1 h 144"/>
                  <a:gd name="T24" fmla="*/ 1209 w 671"/>
                  <a:gd name="T25" fmla="*/ 1 h 144"/>
                  <a:gd name="T26" fmla="*/ 1293 w 671"/>
                  <a:gd name="T27" fmla="*/ 1 h 144"/>
                  <a:gd name="T28" fmla="*/ 1370 w 671"/>
                  <a:gd name="T29" fmla="*/ 1 h 144"/>
                  <a:gd name="T30" fmla="*/ 1439 w 671"/>
                  <a:gd name="T31" fmla="*/ 1 h 144"/>
                  <a:gd name="T32" fmla="*/ 1495 w 671"/>
                  <a:gd name="T33" fmla="*/ 1 h 144"/>
                  <a:gd name="T34" fmla="*/ 1524 w 671"/>
                  <a:gd name="T35" fmla="*/ 1 h 144"/>
                  <a:gd name="T36" fmla="*/ 1456 w 671"/>
                  <a:gd name="T37" fmla="*/ 1 h 144"/>
                  <a:gd name="T38" fmla="*/ 1383 w 671"/>
                  <a:gd name="T39" fmla="*/ 1 h 144"/>
                  <a:gd name="T40" fmla="*/ 1307 w 671"/>
                  <a:gd name="T41" fmla="*/ 1 h 144"/>
                  <a:gd name="T42" fmla="*/ 1219 w 671"/>
                  <a:gd name="T43" fmla="*/ 1 h 144"/>
                  <a:gd name="T44" fmla="*/ 1138 w 671"/>
                  <a:gd name="T45" fmla="*/ 1 h 144"/>
                  <a:gd name="T46" fmla="*/ 1048 w 671"/>
                  <a:gd name="T47" fmla="*/ 1 h 144"/>
                  <a:gd name="T48" fmla="*/ 959 w 671"/>
                  <a:gd name="T49" fmla="*/ 1 h 144"/>
                  <a:gd name="T50" fmla="*/ 862 w 671"/>
                  <a:gd name="T51" fmla="*/ 1 h 144"/>
                  <a:gd name="T52" fmla="*/ 759 w 671"/>
                  <a:gd name="T53" fmla="*/ 1 h 144"/>
                  <a:gd name="T54" fmla="*/ 661 w 671"/>
                  <a:gd name="T55" fmla="*/ 1 h 144"/>
                  <a:gd name="T56" fmla="*/ 559 w 671"/>
                  <a:gd name="T57" fmla="*/ 1 h 144"/>
                  <a:gd name="T58" fmla="*/ 448 w 671"/>
                  <a:gd name="T59" fmla="*/ 1 h 144"/>
                  <a:gd name="T60" fmla="*/ 339 w 671"/>
                  <a:gd name="T61" fmla="*/ 1 h 144"/>
                  <a:gd name="T62" fmla="*/ 230 w 671"/>
                  <a:gd name="T63" fmla="*/ 1 h 144"/>
                  <a:gd name="T64" fmla="*/ 112 w 671"/>
                  <a:gd name="T65" fmla="*/ 1 h 144"/>
                  <a:gd name="T66" fmla="*/ 0 w 671"/>
                  <a:gd name="T67" fmla="*/ 1 h 144"/>
                  <a:gd name="T68" fmla="*/ 1 w 671"/>
                  <a:gd name="T69" fmla="*/ 1 h 144"/>
                  <a:gd name="T70" fmla="*/ 1 w 671"/>
                  <a:gd name="T71" fmla="*/ 1 h 144"/>
                  <a:gd name="T72" fmla="*/ 1 w 671"/>
                  <a:gd name="T73" fmla="*/ 1 h 144"/>
                  <a:gd name="T74" fmla="*/ 0 w 671"/>
                  <a:gd name="T75" fmla="*/ 1 h 14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71"/>
                  <a:gd name="T115" fmla="*/ 0 h 144"/>
                  <a:gd name="T116" fmla="*/ 671 w 671"/>
                  <a:gd name="T117" fmla="*/ 144 h 144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71" h="144">
                    <a:moveTo>
                      <a:pt x="0" y="101"/>
                    </a:moveTo>
                    <a:lnTo>
                      <a:pt x="37" y="61"/>
                    </a:lnTo>
                    <a:lnTo>
                      <a:pt x="79" y="32"/>
                    </a:lnTo>
                    <a:lnTo>
                      <a:pt x="122" y="13"/>
                    </a:lnTo>
                    <a:lnTo>
                      <a:pt x="167" y="3"/>
                    </a:lnTo>
                    <a:lnTo>
                      <a:pt x="214" y="0"/>
                    </a:lnTo>
                    <a:lnTo>
                      <a:pt x="262" y="1"/>
                    </a:lnTo>
                    <a:lnTo>
                      <a:pt x="309" y="8"/>
                    </a:lnTo>
                    <a:lnTo>
                      <a:pt x="357" y="17"/>
                    </a:lnTo>
                    <a:lnTo>
                      <a:pt x="403" y="29"/>
                    </a:lnTo>
                    <a:lnTo>
                      <a:pt x="448" y="43"/>
                    </a:lnTo>
                    <a:lnTo>
                      <a:pt x="491" y="55"/>
                    </a:lnTo>
                    <a:lnTo>
                      <a:pt x="531" y="65"/>
                    </a:lnTo>
                    <a:lnTo>
                      <a:pt x="569" y="72"/>
                    </a:lnTo>
                    <a:lnTo>
                      <a:pt x="603" y="75"/>
                    </a:lnTo>
                    <a:lnTo>
                      <a:pt x="633" y="72"/>
                    </a:lnTo>
                    <a:lnTo>
                      <a:pt x="658" y="63"/>
                    </a:lnTo>
                    <a:lnTo>
                      <a:pt x="671" y="85"/>
                    </a:lnTo>
                    <a:lnTo>
                      <a:pt x="641" y="97"/>
                    </a:lnTo>
                    <a:lnTo>
                      <a:pt x="609" y="101"/>
                    </a:lnTo>
                    <a:lnTo>
                      <a:pt x="574" y="99"/>
                    </a:lnTo>
                    <a:lnTo>
                      <a:pt x="538" y="94"/>
                    </a:lnTo>
                    <a:lnTo>
                      <a:pt x="501" y="85"/>
                    </a:lnTo>
                    <a:lnTo>
                      <a:pt x="462" y="73"/>
                    </a:lnTo>
                    <a:lnTo>
                      <a:pt x="422" y="63"/>
                    </a:lnTo>
                    <a:lnTo>
                      <a:pt x="379" y="51"/>
                    </a:lnTo>
                    <a:lnTo>
                      <a:pt x="335" y="43"/>
                    </a:lnTo>
                    <a:lnTo>
                      <a:pt x="291" y="37"/>
                    </a:lnTo>
                    <a:lnTo>
                      <a:pt x="245" y="36"/>
                    </a:lnTo>
                    <a:lnTo>
                      <a:pt x="197" y="41"/>
                    </a:lnTo>
                    <a:lnTo>
                      <a:pt x="150" y="53"/>
                    </a:lnTo>
                    <a:lnTo>
                      <a:pt x="101" y="73"/>
                    </a:lnTo>
                    <a:lnTo>
                      <a:pt x="50" y="102"/>
                    </a:lnTo>
                    <a:lnTo>
                      <a:pt x="0" y="144"/>
                    </a:lnTo>
                    <a:lnTo>
                      <a:pt x="1" y="135"/>
                    </a:lnTo>
                    <a:lnTo>
                      <a:pt x="1" y="125"/>
                    </a:lnTo>
                    <a:lnTo>
                      <a:pt x="1" y="113"/>
                    </a:lnTo>
                    <a:lnTo>
                      <a:pt x="0" y="1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92" name="Freeform 32"/>
              <p:cNvSpPr>
                <a:spLocks noChangeArrowheads="1"/>
              </p:cNvSpPr>
              <p:nvPr/>
            </p:nvSpPr>
            <p:spPr bwMode="auto">
              <a:xfrm>
                <a:off x="4801" y="3769"/>
                <a:ext cx="770" cy="68"/>
              </a:xfrm>
              <a:custGeom>
                <a:avLst/>
                <a:gdLst>
                  <a:gd name="T0" fmla="*/ 0 w 748"/>
                  <a:gd name="T1" fmla="*/ 1 h 131"/>
                  <a:gd name="T2" fmla="*/ 119 w 748"/>
                  <a:gd name="T3" fmla="*/ 1 h 131"/>
                  <a:gd name="T4" fmla="*/ 236 w 748"/>
                  <a:gd name="T5" fmla="*/ 1 h 131"/>
                  <a:gd name="T6" fmla="*/ 351 w 748"/>
                  <a:gd name="T7" fmla="*/ 1 h 131"/>
                  <a:gd name="T8" fmla="*/ 469 w 748"/>
                  <a:gd name="T9" fmla="*/ 1 h 131"/>
                  <a:gd name="T10" fmla="*/ 582 w 748"/>
                  <a:gd name="T11" fmla="*/ 0 h 131"/>
                  <a:gd name="T12" fmla="*/ 692 w 748"/>
                  <a:gd name="T13" fmla="*/ 1 h 131"/>
                  <a:gd name="T14" fmla="*/ 801 w 748"/>
                  <a:gd name="T15" fmla="*/ 1 h 131"/>
                  <a:gd name="T16" fmla="*/ 904 w 748"/>
                  <a:gd name="T17" fmla="*/ 1 h 131"/>
                  <a:gd name="T18" fmla="*/ 1010 w 748"/>
                  <a:gd name="T19" fmla="*/ 1 h 131"/>
                  <a:gd name="T20" fmla="*/ 1107 w 748"/>
                  <a:gd name="T21" fmla="*/ 1 h 131"/>
                  <a:gd name="T22" fmla="*/ 1206 w 748"/>
                  <a:gd name="T23" fmla="*/ 1 h 131"/>
                  <a:gd name="T24" fmla="*/ 1302 w 748"/>
                  <a:gd name="T25" fmla="*/ 1 h 131"/>
                  <a:gd name="T26" fmla="*/ 1390 w 748"/>
                  <a:gd name="T27" fmla="*/ 1 h 131"/>
                  <a:gd name="T28" fmla="*/ 1477 w 748"/>
                  <a:gd name="T29" fmla="*/ 1 h 131"/>
                  <a:gd name="T30" fmla="*/ 1560 w 748"/>
                  <a:gd name="T31" fmla="*/ 1 h 131"/>
                  <a:gd name="T32" fmla="*/ 1636 w 748"/>
                  <a:gd name="T33" fmla="*/ 1 h 131"/>
                  <a:gd name="T34" fmla="*/ 1654 w 748"/>
                  <a:gd name="T35" fmla="*/ 1 h 131"/>
                  <a:gd name="T36" fmla="*/ 1674 w 748"/>
                  <a:gd name="T37" fmla="*/ 1 h 131"/>
                  <a:gd name="T38" fmla="*/ 1692 w 748"/>
                  <a:gd name="T39" fmla="*/ 1 h 131"/>
                  <a:gd name="T40" fmla="*/ 1726 w 748"/>
                  <a:gd name="T41" fmla="*/ 1 h 131"/>
                  <a:gd name="T42" fmla="*/ 1747 w 748"/>
                  <a:gd name="T43" fmla="*/ 1 h 131"/>
                  <a:gd name="T44" fmla="*/ 1777 w 748"/>
                  <a:gd name="T45" fmla="*/ 1 h 131"/>
                  <a:gd name="T46" fmla="*/ 1805 w 748"/>
                  <a:gd name="T47" fmla="*/ 1 h 131"/>
                  <a:gd name="T48" fmla="*/ 1835 w 748"/>
                  <a:gd name="T49" fmla="*/ 1 h 131"/>
                  <a:gd name="T50" fmla="*/ 874 w 748"/>
                  <a:gd name="T51" fmla="*/ 1 h 131"/>
                  <a:gd name="T52" fmla="*/ 851 w 748"/>
                  <a:gd name="T53" fmla="*/ 1 h 131"/>
                  <a:gd name="T54" fmla="*/ 825 w 748"/>
                  <a:gd name="T55" fmla="*/ 1 h 131"/>
                  <a:gd name="T56" fmla="*/ 786 w 748"/>
                  <a:gd name="T57" fmla="*/ 1 h 131"/>
                  <a:gd name="T58" fmla="*/ 746 w 748"/>
                  <a:gd name="T59" fmla="*/ 1 h 131"/>
                  <a:gd name="T60" fmla="*/ 697 w 748"/>
                  <a:gd name="T61" fmla="*/ 1 h 131"/>
                  <a:gd name="T62" fmla="*/ 646 w 748"/>
                  <a:gd name="T63" fmla="*/ 1 h 131"/>
                  <a:gd name="T64" fmla="*/ 590 w 748"/>
                  <a:gd name="T65" fmla="*/ 1 h 131"/>
                  <a:gd name="T66" fmla="*/ 537 w 748"/>
                  <a:gd name="T67" fmla="*/ 1 h 131"/>
                  <a:gd name="T68" fmla="*/ 479 w 748"/>
                  <a:gd name="T69" fmla="*/ 1 h 131"/>
                  <a:gd name="T70" fmla="*/ 423 w 748"/>
                  <a:gd name="T71" fmla="*/ 1 h 131"/>
                  <a:gd name="T72" fmla="*/ 367 w 748"/>
                  <a:gd name="T73" fmla="*/ 1 h 131"/>
                  <a:gd name="T74" fmla="*/ 311 w 748"/>
                  <a:gd name="T75" fmla="*/ 1 h 131"/>
                  <a:gd name="T76" fmla="*/ 257 w 748"/>
                  <a:gd name="T77" fmla="*/ 1 h 131"/>
                  <a:gd name="T78" fmla="*/ 210 w 748"/>
                  <a:gd name="T79" fmla="*/ 1 h 131"/>
                  <a:gd name="T80" fmla="*/ 164 w 748"/>
                  <a:gd name="T81" fmla="*/ 1 h 131"/>
                  <a:gd name="T82" fmla="*/ 130 w 748"/>
                  <a:gd name="T83" fmla="*/ 1 h 131"/>
                  <a:gd name="T84" fmla="*/ 116 w 748"/>
                  <a:gd name="T85" fmla="*/ 1 h 131"/>
                  <a:gd name="T86" fmla="*/ 98 w 748"/>
                  <a:gd name="T87" fmla="*/ 1 h 131"/>
                  <a:gd name="T88" fmla="*/ 82 w 748"/>
                  <a:gd name="T89" fmla="*/ 1 h 131"/>
                  <a:gd name="T90" fmla="*/ 72 w 748"/>
                  <a:gd name="T91" fmla="*/ 1 h 131"/>
                  <a:gd name="T92" fmla="*/ 58 w 748"/>
                  <a:gd name="T93" fmla="*/ 1 h 131"/>
                  <a:gd name="T94" fmla="*/ 49 w 748"/>
                  <a:gd name="T95" fmla="*/ 1 h 131"/>
                  <a:gd name="T96" fmla="*/ 9 w 748"/>
                  <a:gd name="T97" fmla="*/ 1 h 131"/>
                  <a:gd name="T98" fmla="*/ 0 w 748"/>
                  <a:gd name="T99" fmla="*/ 1 h 13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748"/>
                  <a:gd name="T151" fmla="*/ 0 h 131"/>
                  <a:gd name="T152" fmla="*/ 748 w 748"/>
                  <a:gd name="T153" fmla="*/ 131 h 131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748" h="131">
                    <a:moveTo>
                      <a:pt x="0" y="97"/>
                    </a:moveTo>
                    <a:lnTo>
                      <a:pt x="49" y="59"/>
                    </a:lnTo>
                    <a:lnTo>
                      <a:pt x="97" y="32"/>
                    </a:lnTo>
                    <a:lnTo>
                      <a:pt x="144" y="13"/>
                    </a:lnTo>
                    <a:lnTo>
                      <a:pt x="191" y="3"/>
                    </a:lnTo>
                    <a:lnTo>
                      <a:pt x="237" y="0"/>
                    </a:lnTo>
                    <a:lnTo>
                      <a:pt x="281" y="1"/>
                    </a:lnTo>
                    <a:lnTo>
                      <a:pt x="326" y="6"/>
                    </a:lnTo>
                    <a:lnTo>
                      <a:pt x="369" y="15"/>
                    </a:lnTo>
                    <a:lnTo>
                      <a:pt x="411" y="25"/>
                    </a:lnTo>
                    <a:lnTo>
                      <a:pt x="451" y="36"/>
                    </a:lnTo>
                    <a:lnTo>
                      <a:pt x="491" y="46"/>
                    </a:lnTo>
                    <a:lnTo>
                      <a:pt x="529" y="54"/>
                    </a:lnTo>
                    <a:lnTo>
                      <a:pt x="566" y="59"/>
                    </a:lnTo>
                    <a:lnTo>
                      <a:pt x="601" y="59"/>
                    </a:lnTo>
                    <a:lnTo>
                      <a:pt x="635" y="53"/>
                    </a:lnTo>
                    <a:lnTo>
                      <a:pt x="667" y="41"/>
                    </a:lnTo>
                    <a:lnTo>
                      <a:pt x="674" y="47"/>
                    </a:lnTo>
                    <a:lnTo>
                      <a:pt x="681" y="56"/>
                    </a:lnTo>
                    <a:lnTo>
                      <a:pt x="690" y="66"/>
                    </a:lnTo>
                    <a:lnTo>
                      <a:pt x="702" y="78"/>
                    </a:lnTo>
                    <a:lnTo>
                      <a:pt x="712" y="90"/>
                    </a:lnTo>
                    <a:lnTo>
                      <a:pt x="723" y="101"/>
                    </a:lnTo>
                    <a:lnTo>
                      <a:pt x="735" y="111"/>
                    </a:lnTo>
                    <a:lnTo>
                      <a:pt x="748" y="118"/>
                    </a:lnTo>
                    <a:lnTo>
                      <a:pt x="356" y="118"/>
                    </a:lnTo>
                    <a:lnTo>
                      <a:pt x="347" y="109"/>
                    </a:lnTo>
                    <a:lnTo>
                      <a:pt x="336" y="101"/>
                    </a:lnTo>
                    <a:lnTo>
                      <a:pt x="320" y="92"/>
                    </a:lnTo>
                    <a:lnTo>
                      <a:pt x="304" y="87"/>
                    </a:lnTo>
                    <a:lnTo>
                      <a:pt x="284" y="80"/>
                    </a:lnTo>
                    <a:lnTo>
                      <a:pt x="264" y="77"/>
                    </a:lnTo>
                    <a:lnTo>
                      <a:pt x="241" y="75"/>
                    </a:lnTo>
                    <a:lnTo>
                      <a:pt x="219" y="73"/>
                    </a:lnTo>
                    <a:lnTo>
                      <a:pt x="195" y="73"/>
                    </a:lnTo>
                    <a:lnTo>
                      <a:pt x="172" y="77"/>
                    </a:lnTo>
                    <a:lnTo>
                      <a:pt x="149" y="80"/>
                    </a:lnTo>
                    <a:lnTo>
                      <a:pt x="127" y="85"/>
                    </a:lnTo>
                    <a:lnTo>
                      <a:pt x="106" y="94"/>
                    </a:lnTo>
                    <a:lnTo>
                      <a:pt x="85" y="104"/>
                    </a:lnTo>
                    <a:lnTo>
                      <a:pt x="68" y="116"/>
                    </a:lnTo>
                    <a:lnTo>
                      <a:pt x="52" y="131"/>
                    </a:lnTo>
                    <a:lnTo>
                      <a:pt x="48" y="126"/>
                    </a:lnTo>
                    <a:lnTo>
                      <a:pt x="42" y="121"/>
                    </a:lnTo>
                    <a:lnTo>
                      <a:pt x="36" y="118"/>
                    </a:lnTo>
                    <a:lnTo>
                      <a:pt x="31" y="113"/>
                    </a:lnTo>
                    <a:lnTo>
                      <a:pt x="24" y="107"/>
                    </a:lnTo>
                    <a:lnTo>
                      <a:pt x="18" y="104"/>
                    </a:lnTo>
                    <a:lnTo>
                      <a:pt x="9" y="101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93" name="Freeform 33"/>
              <p:cNvSpPr>
                <a:spLocks noChangeArrowheads="1"/>
              </p:cNvSpPr>
              <p:nvPr/>
            </p:nvSpPr>
            <p:spPr bwMode="auto">
              <a:xfrm>
                <a:off x="3964" y="3795"/>
                <a:ext cx="772" cy="42"/>
              </a:xfrm>
              <a:custGeom>
                <a:avLst/>
                <a:gdLst>
                  <a:gd name="T0" fmla="*/ 6 w 750"/>
                  <a:gd name="T1" fmla="*/ 0 h 85"/>
                  <a:gd name="T2" fmla="*/ 54 w 750"/>
                  <a:gd name="T3" fmla="*/ 0 h 85"/>
                  <a:gd name="T4" fmla="*/ 89 w 750"/>
                  <a:gd name="T5" fmla="*/ 0 h 85"/>
                  <a:gd name="T6" fmla="*/ 136 w 750"/>
                  <a:gd name="T7" fmla="*/ 0 h 85"/>
                  <a:gd name="T8" fmla="*/ 339 w 750"/>
                  <a:gd name="T9" fmla="*/ 0 h 85"/>
                  <a:gd name="T10" fmla="*/ 657 w 750"/>
                  <a:gd name="T11" fmla="*/ 0 h 85"/>
                  <a:gd name="T12" fmla="*/ 903 w 750"/>
                  <a:gd name="T13" fmla="*/ 0 h 85"/>
                  <a:gd name="T14" fmla="*/ 1097 w 750"/>
                  <a:gd name="T15" fmla="*/ 0 h 85"/>
                  <a:gd name="T16" fmla="*/ 1251 w 750"/>
                  <a:gd name="T17" fmla="*/ 0 h 85"/>
                  <a:gd name="T18" fmla="*/ 1397 w 750"/>
                  <a:gd name="T19" fmla="*/ 0 h 85"/>
                  <a:gd name="T20" fmla="*/ 1553 w 750"/>
                  <a:gd name="T21" fmla="*/ 0 h 85"/>
                  <a:gd name="T22" fmla="*/ 1733 w 750"/>
                  <a:gd name="T23" fmla="*/ 0 h 85"/>
                  <a:gd name="T24" fmla="*/ 1828 w 750"/>
                  <a:gd name="T25" fmla="*/ 0 h 85"/>
                  <a:gd name="T26" fmla="*/ 1786 w 750"/>
                  <a:gd name="T27" fmla="*/ 0 h 85"/>
                  <a:gd name="T28" fmla="*/ 1759 w 750"/>
                  <a:gd name="T29" fmla="*/ 0 h 85"/>
                  <a:gd name="T30" fmla="*/ 1730 w 750"/>
                  <a:gd name="T31" fmla="*/ 0 h 85"/>
                  <a:gd name="T32" fmla="*/ 1695 w 750"/>
                  <a:gd name="T33" fmla="*/ 0 h 85"/>
                  <a:gd name="T34" fmla="*/ 1637 w 750"/>
                  <a:gd name="T35" fmla="*/ 0 h 85"/>
                  <a:gd name="T36" fmla="*/ 1575 w 750"/>
                  <a:gd name="T37" fmla="*/ 0 h 85"/>
                  <a:gd name="T38" fmla="*/ 1500 w 750"/>
                  <a:gd name="T39" fmla="*/ 0 h 85"/>
                  <a:gd name="T40" fmla="*/ 1422 w 750"/>
                  <a:gd name="T41" fmla="*/ 0 h 85"/>
                  <a:gd name="T42" fmla="*/ 1342 w 750"/>
                  <a:gd name="T43" fmla="*/ 0 h 85"/>
                  <a:gd name="T44" fmla="*/ 1267 w 750"/>
                  <a:gd name="T45" fmla="*/ 0 h 85"/>
                  <a:gd name="T46" fmla="*/ 1184 w 750"/>
                  <a:gd name="T47" fmla="*/ 0 h 85"/>
                  <a:gd name="T48" fmla="*/ 1106 w 750"/>
                  <a:gd name="T49" fmla="*/ 0 h 85"/>
                  <a:gd name="T50" fmla="*/ 971 w 750"/>
                  <a:gd name="T51" fmla="*/ 0 h 85"/>
                  <a:gd name="T52" fmla="*/ 802 w 750"/>
                  <a:gd name="T53" fmla="*/ 0 h 85"/>
                  <a:gd name="T54" fmla="*/ 617 w 750"/>
                  <a:gd name="T55" fmla="*/ 0 h 85"/>
                  <a:gd name="T56" fmla="*/ 424 w 750"/>
                  <a:gd name="T57" fmla="*/ 0 h 85"/>
                  <a:gd name="T58" fmla="*/ 250 w 750"/>
                  <a:gd name="T59" fmla="*/ 0 h 85"/>
                  <a:gd name="T60" fmla="*/ 107 w 750"/>
                  <a:gd name="T61" fmla="*/ 0 h 85"/>
                  <a:gd name="T62" fmla="*/ 9 w 750"/>
                  <a:gd name="T63" fmla="*/ 0 h 8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750"/>
                  <a:gd name="T97" fmla="*/ 0 h 85"/>
                  <a:gd name="T98" fmla="*/ 750 w 750"/>
                  <a:gd name="T99" fmla="*/ 85 h 8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750" h="85">
                    <a:moveTo>
                      <a:pt x="0" y="68"/>
                    </a:moveTo>
                    <a:lnTo>
                      <a:pt x="6" y="63"/>
                    </a:lnTo>
                    <a:lnTo>
                      <a:pt x="13" y="58"/>
                    </a:lnTo>
                    <a:lnTo>
                      <a:pt x="22" y="49"/>
                    </a:lnTo>
                    <a:lnTo>
                      <a:pt x="31" y="41"/>
                    </a:lnTo>
                    <a:lnTo>
                      <a:pt x="39" y="32"/>
                    </a:lnTo>
                    <a:lnTo>
                      <a:pt x="48" y="24"/>
                    </a:lnTo>
                    <a:lnTo>
                      <a:pt x="55" y="17"/>
                    </a:lnTo>
                    <a:lnTo>
                      <a:pt x="59" y="12"/>
                    </a:lnTo>
                    <a:lnTo>
                      <a:pt x="139" y="32"/>
                    </a:lnTo>
                    <a:lnTo>
                      <a:pt x="208" y="46"/>
                    </a:lnTo>
                    <a:lnTo>
                      <a:pt x="268" y="53"/>
                    </a:lnTo>
                    <a:lnTo>
                      <a:pt x="321" y="53"/>
                    </a:lnTo>
                    <a:lnTo>
                      <a:pt x="369" y="49"/>
                    </a:lnTo>
                    <a:lnTo>
                      <a:pt x="411" y="43"/>
                    </a:lnTo>
                    <a:lnTo>
                      <a:pt x="447" y="34"/>
                    </a:lnTo>
                    <a:lnTo>
                      <a:pt x="481" y="24"/>
                    </a:lnTo>
                    <a:lnTo>
                      <a:pt x="511" y="15"/>
                    </a:lnTo>
                    <a:lnTo>
                      <a:pt x="542" y="7"/>
                    </a:lnTo>
                    <a:lnTo>
                      <a:pt x="570" y="1"/>
                    </a:lnTo>
                    <a:lnTo>
                      <a:pt x="601" y="0"/>
                    </a:lnTo>
                    <a:lnTo>
                      <a:pt x="634" y="3"/>
                    </a:lnTo>
                    <a:lnTo>
                      <a:pt x="668" y="12"/>
                    </a:lnTo>
                    <a:lnTo>
                      <a:pt x="707" y="29"/>
                    </a:lnTo>
                    <a:lnTo>
                      <a:pt x="750" y="53"/>
                    </a:lnTo>
                    <a:lnTo>
                      <a:pt x="745" y="56"/>
                    </a:lnTo>
                    <a:lnTo>
                      <a:pt x="737" y="61"/>
                    </a:lnTo>
                    <a:lnTo>
                      <a:pt x="730" y="65"/>
                    </a:lnTo>
                    <a:lnTo>
                      <a:pt x="723" y="70"/>
                    </a:lnTo>
                    <a:lnTo>
                      <a:pt x="717" y="75"/>
                    </a:lnTo>
                    <a:lnTo>
                      <a:pt x="711" y="79"/>
                    </a:lnTo>
                    <a:lnTo>
                      <a:pt x="706" y="82"/>
                    </a:lnTo>
                    <a:lnTo>
                      <a:pt x="703" y="85"/>
                    </a:lnTo>
                    <a:lnTo>
                      <a:pt x="693" y="75"/>
                    </a:lnTo>
                    <a:lnTo>
                      <a:pt x="681" y="67"/>
                    </a:lnTo>
                    <a:lnTo>
                      <a:pt x="668" y="60"/>
                    </a:lnTo>
                    <a:lnTo>
                      <a:pt x="655" y="55"/>
                    </a:lnTo>
                    <a:lnTo>
                      <a:pt x="641" y="49"/>
                    </a:lnTo>
                    <a:lnTo>
                      <a:pt x="627" y="46"/>
                    </a:lnTo>
                    <a:lnTo>
                      <a:pt x="612" y="44"/>
                    </a:lnTo>
                    <a:lnTo>
                      <a:pt x="596" y="43"/>
                    </a:lnTo>
                    <a:lnTo>
                      <a:pt x="580" y="43"/>
                    </a:lnTo>
                    <a:lnTo>
                      <a:pt x="565" y="43"/>
                    </a:lnTo>
                    <a:lnTo>
                      <a:pt x="547" y="44"/>
                    </a:lnTo>
                    <a:lnTo>
                      <a:pt x="532" y="48"/>
                    </a:lnTo>
                    <a:lnTo>
                      <a:pt x="516" y="53"/>
                    </a:lnTo>
                    <a:lnTo>
                      <a:pt x="500" y="56"/>
                    </a:lnTo>
                    <a:lnTo>
                      <a:pt x="484" y="63"/>
                    </a:lnTo>
                    <a:lnTo>
                      <a:pt x="470" y="70"/>
                    </a:lnTo>
                    <a:lnTo>
                      <a:pt x="451" y="70"/>
                    </a:lnTo>
                    <a:lnTo>
                      <a:pt x="425" y="70"/>
                    </a:lnTo>
                    <a:lnTo>
                      <a:pt x="396" y="70"/>
                    </a:lnTo>
                    <a:lnTo>
                      <a:pt x="363" y="70"/>
                    </a:lnTo>
                    <a:lnTo>
                      <a:pt x="327" y="70"/>
                    </a:lnTo>
                    <a:lnTo>
                      <a:pt x="290" y="70"/>
                    </a:lnTo>
                    <a:lnTo>
                      <a:pt x="251" y="70"/>
                    </a:lnTo>
                    <a:lnTo>
                      <a:pt x="212" y="68"/>
                    </a:lnTo>
                    <a:lnTo>
                      <a:pt x="173" y="68"/>
                    </a:lnTo>
                    <a:lnTo>
                      <a:pt x="136" y="68"/>
                    </a:lnTo>
                    <a:lnTo>
                      <a:pt x="103" y="68"/>
                    </a:lnTo>
                    <a:lnTo>
                      <a:pt x="71" y="68"/>
                    </a:lnTo>
                    <a:lnTo>
                      <a:pt x="45" y="68"/>
                    </a:lnTo>
                    <a:lnTo>
                      <a:pt x="23" y="68"/>
                    </a:lnTo>
                    <a:lnTo>
                      <a:pt x="9" y="68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94" name="Freeform 34"/>
              <p:cNvSpPr>
                <a:spLocks noChangeArrowheads="1"/>
              </p:cNvSpPr>
              <p:nvPr/>
            </p:nvSpPr>
            <p:spPr bwMode="auto">
              <a:xfrm>
                <a:off x="4035" y="3743"/>
                <a:ext cx="732" cy="72"/>
              </a:xfrm>
              <a:custGeom>
                <a:avLst/>
                <a:gdLst>
                  <a:gd name="T0" fmla="*/ 145 w 712"/>
                  <a:gd name="T1" fmla="*/ 1 h 137"/>
                  <a:gd name="T2" fmla="*/ 246 w 712"/>
                  <a:gd name="T3" fmla="*/ 1 h 137"/>
                  <a:gd name="T4" fmla="*/ 336 w 712"/>
                  <a:gd name="T5" fmla="*/ 1 h 137"/>
                  <a:gd name="T6" fmla="*/ 419 w 712"/>
                  <a:gd name="T7" fmla="*/ 1 h 137"/>
                  <a:gd name="T8" fmla="*/ 496 w 712"/>
                  <a:gd name="T9" fmla="*/ 1 h 137"/>
                  <a:gd name="T10" fmla="*/ 576 w 712"/>
                  <a:gd name="T11" fmla="*/ 1 h 137"/>
                  <a:gd name="T12" fmla="*/ 653 w 712"/>
                  <a:gd name="T13" fmla="*/ 1 h 137"/>
                  <a:gd name="T14" fmla="*/ 740 w 712"/>
                  <a:gd name="T15" fmla="*/ 1 h 137"/>
                  <a:gd name="T16" fmla="*/ 830 w 712"/>
                  <a:gd name="T17" fmla="*/ 1 h 137"/>
                  <a:gd name="T18" fmla="*/ 950 w 712"/>
                  <a:gd name="T19" fmla="*/ 1 h 137"/>
                  <a:gd name="T20" fmla="*/ 1090 w 712"/>
                  <a:gd name="T21" fmla="*/ 1 h 137"/>
                  <a:gd name="T22" fmla="*/ 1233 w 712"/>
                  <a:gd name="T23" fmla="*/ 0 h 137"/>
                  <a:gd name="T24" fmla="*/ 1375 w 712"/>
                  <a:gd name="T25" fmla="*/ 1 h 137"/>
                  <a:gd name="T26" fmla="*/ 1501 w 712"/>
                  <a:gd name="T27" fmla="*/ 1 h 137"/>
                  <a:gd name="T28" fmla="*/ 1601 w 712"/>
                  <a:gd name="T29" fmla="*/ 1 h 137"/>
                  <a:gd name="T30" fmla="*/ 1670 w 712"/>
                  <a:gd name="T31" fmla="*/ 1 h 137"/>
                  <a:gd name="T32" fmla="*/ 1671 w 712"/>
                  <a:gd name="T33" fmla="*/ 1 h 137"/>
                  <a:gd name="T34" fmla="*/ 1649 w 712"/>
                  <a:gd name="T35" fmla="*/ 1 h 137"/>
                  <a:gd name="T36" fmla="*/ 1607 w 712"/>
                  <a:gd name="T37" fmla="*/ 1 h 137"/>
                  <a:gd name="T38" fmla="*/ 1546 w 712"/>
                  <a:gd name="T39" fmla="*/ 1 h 137"/>
                  <a:gd name="T40" fmla="*/ 1476 w 712"/>
                  <a:gd name="T41" fmla="*/ 1 h 137"/>
                  <a:gd name="T42" fmla="*/ 1399 w 712"/>
                  <a:gd name="T43" fmla="*/ 1 h 137"/>
                  <a:gd name="T44" fmla="*/ 1306 w 712"/>
                  <a:gd name="T45" fmla="*/ 1 h 137"/>
                  <a:gd name="T46" fmla="*/ 1203 w 712"/>
                  <a:gd name="T47" fmla="*/ 1 h 137"/>
                  <a:gd name="T48" fmla="*/ 1090 w 712"/>
                  <a:gd name="T49" fmla="*/ 1 h 137"/>
                  <a:gd name="T50" fmla="*/ 954 w 712"/>
                  <a:gd name="T51" fmla="*/ 1 h 137"/>
                  <a:gd name="T52" fmla="*/ 830 w 712"/>
                  <a:gd name="T53" fmla="*/ 1 h 137"/>
                  <a:gd name="T54" fmla="*/ 706 w 712"/>
                  <a:gd name="T55" fmla="*/ 1 h 137"/>
                  <a:gd name="T56" fmla="*/ 576 w 712"/>
                  <a:gd name="T57" fmla="*/ 1 h 137"/>
                  <a:gd name="T58" fmla="*/ 443 w 712"/>
                  <a:gd name="T59" fmla="*/ 1 h 137"/>
                  <a:gd name="T60" fmla="*/ 316 w 712"/>
                  <a:gd name="T61" fmla="*/ 1 h 137"/>
                  <a:gd name="T62" fmla="*/ 197 w 712"/>
                  <a:gd name="T63" fmla="*/ 1 h 137"/>
                  <a:gd name="T64" fmla="*/ 93 w 712"/>
                  <a:gd name="T65" fmla="*/ 1 h 137"/>
                  <a:gd name="T66" fmla="*/ 11 w 712"/>
                  <a:gd name="T67" fmla="*/ 1 h 137"/>
                  <a:gd name="T68" fmla="*/ 9 w 712"/>
                  <a:gd name="T69" fmla="*/ 1 h 137"/>
                  <a:gd name="T70" fmla="*/ 70 w 712"/>
                  <a:gd name="T71" fmla="*/ 1 h 13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712"/>
                  <a:gd name="T109" fmla="*/ 0 h 137"/>
                  <a:gd name="T110" fmla="*/ 712 w 712"/>
                  <a:gd name="T111" fmla="*/ 137 h 13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712" h="137">
                    <a:moveTo>
                      <a:pt x="38" y="34"/>
                    </a:moveTo>
                    <a:lnTo>
                      <a:pt x="61" y="43"/>
                    </a:lnTo>
                    <a:lnTo>
                      <a:pt x="84" y="49"/>
                    </a:lnTo>
                    <a:lnTo>
                      <a:pt x="104" y="56"/>
                    </a:lnTo>
                    <a:lnTo>
                      <a:pt x="124" y="61"/>
                    </a:lnTo>
                    <a:lnTo>
                      <a:pt x="143" y="65"/>
                    </a:lnTo>
                    <a:lnTo>
                      <a:pt x="160" y="68"/>
                    </a:lnTo>
                    <a:lnTo>
                      <a:pt x="178" y="70"/>
                    </a:lnTo>
                    <a:lnTo>
                      <a:pt x="195" y="70"/>
                    </a:lnTo>
                    <a:lnTo>
                      <a:pt x="211" y="70"/>
                    </a:lnTo>
                    <a:lnTo>
                      <a:pt x="226" y="68"/>
                    </a:lnTo>
                    <a:lnTo>
                      <a:pt x="244" y="65"/>
                    </a:lnTo>
                    <a:lnTo>
                      <a:pt x="260" y="61"/>
                    </a:lnTo>
                    <a:lnTo>
                      <a:pt x="277" y="56"/>
                    </a:lnTo>
                    <a:lnTo>
                      <a:pt x="294" y="51"/>
                    </a:lnTo>
                    <a:lnTo>
                      <a:pt x="313" y="44"/>
                    </a:lnTo>
                    <a:lnTo>
                      <a:pt x="332" y="37"/>
                    </a:lnTo>
                    <a:lnTo>
                      <a:pt x="352" y="29"/>
                    </a:lnTo>
                    <a:lnTo>
                      <a:pt x="376" y="22"/>
                    </a:lnTo>
                    <a:lnTo>
                      <a:pt x="402" y="15"/>
                    </a:lnTo>
                    <a:lnTo>
                      <a:pt x="431" y="10"/>
                    </a:lnTo>
                    <a:lnTo>
                      <a:pt x="461" y="5"/>
                    </a:lnTo>
                    <a:lnTo>
                      <a:pt x="491" y="1"/>
                    </a:lnTo>
                    <a:lnTo>
                      <a:pt x="522" y="0"/>
                    </a:lnTo>
                    <a:lnTo>
                      <a:pt x="552" y="1"/>
                    </a:lnTo>
                    <a:lnTo>
                      <a:pt x="582" y="5"/>
                    </a:lnTo>
                    <a:lnTo>
                      <a:pt x="609" y="12"/>
                    </a:lnTo>
                    <a:lnTo>
                      <a:pt x="635" y="22"/>
                    </a:lnTo>
                    <a:lnTo>
                      <a:pt x="658" y="36"/>
                    </a:lnTo>
                    <a:lnTo>
                      <a:pt x="678" y="53"/>
                    </a:lnTo>
                    <a:lnTo>
                      <a:pt x="694" y="75"/>
                    </a:lnTo>
                    <a:lnTo>
                      <a:pt x="706" y="101"/>
                    </a:lnTo>
                    <a:lnTo>
                      <a:pt x="712" y="133"/>
                    </a:lnTo>
                    <a:lnTo>
                      <a:pt x="707" y="133"/>
                    </a:lnTo>
                    <a:lnTo>
                      <a:pt x="703" y="135"/>
                    </a:lnTo>
                    <a:lnTo>
                      <a:pt x="699" y="135"/>
                    </a:lnTo>
                    <a:lnTo>
                      <a:pt x="694" y="137"/>
                    </a:lnTo>
                    <a:lnTo>
                      <a:pt x="681" y="125"/>
                    </a:lnTo>
                    <a:lnTo>
                      <a:pt x="668" y="114"/>
                    </a:lnTo>
                    <a:lnTo>
                      <a:pt x="655" y="104"/>
                    </a:lnTo>
                    <a:lnTo>
                      <a:pt x="641" y="96"/>
                    </a:lnTo>
                    <a:lnTo>
                      <a:pt x="625" y="87"/>
                    </a:lnTo>
                    <a:lnTo>
                      <a:pt x="609" y="80"/>
                    </a:lnTo>
                    <a:lnTo>
                      <a:pt x="592" y="75"/>
                    </a:lnTo>
                    <a:lnTo>
                      <a:pt x="573" y="72"/>
                    </a:lnTo>
                    <a:lnTo>
                      <a:pt x="553" y="68"/>
                    </a:lnTo>
                    <a:lnTo>
                      <a:pt x="533" y="68"/>
                    </a:lnTo>
                    <a:lnTo>
                      <a:pt x="510" y="68"/>
                    </a:lnTo>
                    <a:lnTo>
                      <a:pt x="487" y="72"/>
                    </a:lnTo>
                    <a:lnTo>
                      <a:pt x="461" y="77"/>
                    </a:lnTo>
                    <a:lnTo>
                      <a:pt x="434" y="84"/>
                    </a:lnTo>
                    <a:lnTo>
                      <a:pt x="405" y="92"/>
                    </a:lnTo>
                    <a:lnTo>
                      <a:pt x="375" y="104"/>
                    </a:lnTo>
                    <a:lnTo>
                      <a:pt x="352" y="113"/>
                    </a:lnTo>
                    <a:lnTo>
                      <a:pt x="326" y="118"/>
                    </a:lnTo>
                    <a:lnTo>
                      <a:pt x="300" y="121"/>
                    </a:lnTo>
                    <a:lnTo>
                      <a:pt x="273" y="123"/>
                    </a:lnTo>
                    <a:lnTo>
                      <a:pt x="244" y="123"/>
                    </a:lnTo>
                    <a:lnTo>
                      <a:pt x="216" y="123"/>
                    </a:lnTo>
                    <a:lnTo>
                      <a:pt x="188" y="121"/>
                    </a:lnTo>
                    <a:lnTo>
                      <a:pt x="160" y="118"/>
                    </a:lnTo>
                    <a:lnTo>
                      <a:pt x="133" y="114"/>
                    </a:lnTo>
                    <a:lnTo>
                      <a:pt x="107" y="111"/>
                    </a:lnTo>
                    <a:lnTo>
                      <a:pt x="84" y="106"/>
                    </a:lnTo>
                    <a:lnTo>
                      <a:pt x="61" y="101"/>
                    </a:lnTo>
                    <a:lnTo>
                      <a:pt x="42" y="97"/>
                    </a:lnTo>
                    <a:lnTo>
                      <a:pt x="25" y="94"/>
                    </a:lnTo>
                    <a:lnTo>
                      <a:pt x="11" y="90"/>
                    </a:lnTo>
                    <a:lnTo>
                      <a:pt x="0" y="87"/>
                    </a:lnTo>
                    <a:lnTo>
                      <a:pt x="9" y="75"/>
                    </a:lnTo>
                    <a:lnTo>
                      <a:pt x="21" y="60"/>
                    </a:lnTo>
                    <a:lnTo>
                      <a:pt x="31" y="44"/>
                    </a:lnTo>
                    <a:lnTo>
                      <a:pt x="38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95" name="Freeform 35"/>
              <p:cNvSpPr>
                <a:spLocks noChangeArrowheads="1"/>
              </p:cNvSpPr>
              <p:nvPr/>
            </p:nvSpPr>
            <p:spPr bwMode="auto">
              <a:xfrm>
                <a:off x="4899" y="3820"/>
                <a:ext cx="237" cy="9"/>
              </a:xfrm>
              <a:custGeom>
                <a:avLst/>
                <a:gdLst>
                  <a:gd name="T0" fmla="*/ 267 w 236"/>
                  <a:gd name="T1" fmla="*/ 0 h 29"/>
                  <a:gd name="T2" fmla="*/ 0 w 236"/>
                  <a:gd name="T3" fmla="*/ 0 h 29"/>
                  <a:gd name="T4" fmla="*/ 12 w 236"/>
                  <a:gd name="T5" fmla="*/ 0 h 29"/>
                  <a:gd name="T6" fmla="*/ 25 w 236"/>
                  <a:gd name="T7" fmla="*/ 0 h 29"/>
                  <a:gd name="T8" fmla="*/ 39 w 236"/>
                  <a:gd name="T9" fmla="*/ 0 h 29"/>
                  <a:gd name="T10" fmla="*/ 55 w 236"/>
                  <a:gd name="T11" fmla="*/ 0 h 29"/>
                  <a:gd name="T12" fmla="*/ 71 w 236"/>
                  <a:gd name="T13" fmla="*/ 0 h 29"/>
                  <a:gd name="T14" fmla="*/ 86 w 236"/>
                  <a:gd name="T15" fmla="*/ 0 h 29"/>
                  <a:gd name="T16" fmla="*/ 104 w 236"/>
                  <a:gd name="T17" fmla="*/ 0 h 29"/>
                  <a:gd name="T18" fmla="*/ 152 w 236"/>
                  <a:gd name="T19" fmla="*/ 0 h 29"/>
                  <a:gd name="T20" fmla="*/ 169 w 236"/>
                  <a:gd name="T21" fmla="*/ 0 h 29"/>
                  <a:gd name="T22" fmla="*/ 185 w 236"/>
                  <a:gd name="T23" fmla="*/ 0 h 29"/>
                  <a:gd name="T24" fmla="*/ 201 w 236"/>
                  <a:gd name="T25" fmla="*/ 0 h 29"/>
                  <a:gd name="T26" fmla="*/ 217 w 236"/>
                  <a:gd name="T27" fmla="*/ 0 h 29"/>
                  <a:gd name="T28" fmla="*/ 231 w 236"/>
                  <a:gd name="T29" fmla="*/ 0 h 29"/>
                  <a:gd name="T30" fmla="*/ 244 w 236"/>
                  <a:gd name="T31" fmla="*/ 0 h 29"/>
                  <a:gd name="T32" fmla="*/ 257 w 236"/>
                  <a:gd name="T33" fmla="*/ 0 h 29"/>
                  <a:gd name="T34" fmla="*/ 267 w 236"/>
                  <a:gd name="T35" fmla="*/ 0 h 2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36"/>
                  <a:gd name="T55" fmla="*/ 0 h 29"/>
                  <a:gd name="T56" fmla="*/ 236 w 236"/>
                  <a:gd name="T57" fmla="*/ 29 h 2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36" h="29">
                    <a:moveTo>
                      <a:pt x="236" y="29"/>
                    </a:moveTo>
                    <a:lnTo>
                      <a:pt x="0" y="29"/>
                    </a:lnTo>
                    <a:lnTo>
                      <a:pt x="12" y="22"/>
                    </a:lnTo>
                    <a:lnTo>
                      <a:pt x="25" y="15"/>
                    </a:lnTo>
                    <a:lnTo>
                      <a:pt x="39" y="10"/>
                    </a:lnTo>
                    <a:lnTo>
                      <a:pt x="55" y="6"/>
                    </a:lnTo>
                    <a:lnTo>
                      <a:pt x="71" y="3"/>
                    </a:lnTo>
                    <a:lnTo>
                      <a:pt x="86" y="1"/>
                    </a:lnTo>
                    <a:lnTo>
                      <a:pt x="104" y="0"/>
                    </a:lnTo>
                    <a:lnTo>
                      <a:pt x="121" y="0"/>
                    </a:lnTo>
                    <a:lnTo>
                      <a:pt x="138" y="1"/>
                    </a:lnTo>
                    <a:lnTo>
                      <a:pt x="154" y="3"/>
                    </a:lnTo>
                    <a:lnTo>
                      <a:pt x="170" y="5"/>
                    </a:lnTo>
                    <a:lnTo>
                      <a:pt x="186" y="8"/>
                    </a:lnTo>
                    <a:lnTo>
                      <a:pt x="200" y="12"/>
                    </a:lnTo>
                    <a:lnTo>
                      <a:pt x="213" y="17"/>
                    </a:lnTo>
                    <a:lnTo>
                      <a:pt x="226" y="22"/>
                    </a:lnTo>
                    <a:lnTo>
                      <a:pt x="236" y="29"/>
                    </a:ln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96" name="Freeform 36"/>
              <p:cNvSpPr>
                <a:spLocks noChangeArrowheads="1"/>
              </p:cNvSpPr>
              <p:nvPr/>
            </p:nvSpPr>
            <p:spPr bwMode="auto">
              <a:xfrm>
                <a:off x="4503" y="3830"/>
                <a:ext cx="125" cy="0"/>
              </a:xfrm>
              <a:custGeom>
                <a:avLst/>
                <a:gdLst>
                  <a:gd name="T0" fmla="*/ 0 w 128"/>
                  <a:gd name="T1" fmla="*/ 0 h 12"/>
                  <a:gd name="T2" fmla="*/ 15 w 128"/>
                  <a:gd name="T3" fmla="*/ 0 h 12"/>
                  <a:gd name="T4" fmla="*/ 21 w 128"/>
                  <a:gd name="T5" fmla="*/ 0 h 12"/>
                  <a:gd name="T6" fmla="*/ 21 w 128"/>
                  <a:gd name="T7" fmla="*/ 0 h 12"/>
                  <a:gd name="T8" fmla="*/ 36 w 128"/>
                  <a:gd name="T9" fmla="*/ 0 h 12"/>
                  <a:gd name="T10" fmla="*/ 44 w 128"/>
                  <a:gd name="T11" fmla="*/ 0 h 12"/>
                  <a:gd name="T12" fmla="*/ 52 w 128"/>
                  <a:gd name="T13" fmla="*/ 0 h 12"/>
                  <a:gd name="T14" fmla="*/ 57 w 128"/>
                  <a:gd name="T15" fmla="*/ 0 h 12"/>
                  <a:gd name="T16" fmla="*/ 61 w 128"/>
                  <a:gd name="T17" fmla="*/ 0 h 12"/>
                  <a:gd name="T18" fmla="*/ 0 w 128"/>
                  <a:gd name="T19" fmla="*/ 0 h 1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8"/>
                  <a:gd name="T31" fmla="*/ 0 h 12"/>
                  <a:gd name="T32" fmla="*/ 128 w 128"/>
                  <a:gd name="T33" fmla="*/ 0 h 1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8" h="12">
                    <a:moveTo>
                      <a:pt x="0" y="10"/>
                    </a:moveTo>
                    <a:lnTo>
                      <a:pt x="15" y="5"/>
                    </a:lnTo>
                    <a:lnTo>
                      <a:pt x="33" y="3"/>
                    </a:lnTo>
                    <a:lnTo>
                      <a:pt x="51" y="1"/>
                    </a:lnTo>
                    <a:lnTo>
                      <a:pt x="70" y="0"/>
                    </a:lnTo>
                    <a:lnTo>
                      <a:pt x="87" y="1"/>
                    </a:lnTo>
                    <a:lnTo>
                      <a:pt x="103" y="3"/>
                    </a:lnTo>
                    <a:lnTo>
                      <a:pt x="116" y="7"/>
                    </a:lnTo>
                    <a:lnTo>
                      <a:pt x="128" y="12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97" name="Freeform 37"/>
              <p:cNvSpPr>
                <a:spLocks noChangeArrowheads="1"/>
              </p:cNvSpPr>
              <p:nvPr/>
            </p:nvSpPr>
            <p:spPr bwMode="auto">
              <a:xfrm>
                <a:off x="4963" y="3393"/>
                <a:ext cx="498" cy="369"/>
              </a:xfrm>
              <a:custGeom>
                <a:avLst/>
                <a:gdLst>
                  <a:gd name="T0" fmla="*/ 0 w 488"/>
                  <a:gd name="T1" fmla="*/ 0 h 645"/>
                  <a:gd name="T2" fmla="*/ 0 w 488"/>
                  <a:gd name="T3" fmla="*/ 1 h 645"/>
                  <a:gd name="T4" fmla="*/ 64 w 488"/>
                  <a:gd name="T5" fmla="*/ 1 h 645"/>
                  <a:gd name="T6" fmla="*/ 120 w 488"/>
                  <a:gd name="T7" fmla="*/ 1 h 645"/>
                  <a:gd name="T8" fmla="*/ 187 w 488"/>
                  <a:gd name="T9" fmla="*/ 1 h 645"/>
                  <a:gd name="T10" fmla="*/ 253 w 488"/>
                  <a:gd name="T11" fmla="*/ 1 h 645"/>
                  <a:gd name="T12" fmla="*/ 319 w 488"/>
                  <a:gd name="T13" fmla="*/ 1 h 645"/>
                  <a:gd name="T14" fmla="*/ 383 w 488"/>
                  <a:gd name="T15" fmla="*/ 1 h 645"/>
                  <a:gd name="T16" fmla="*/ 444 w 488"/>
                  <a:gd name="T17" fmla="*/ 1 h 645"/>
                  <a:gd name="T18" fmla="*/ 510 w 488"/>
                  <a:gd name="T19" fmla="*/ 1 h 645"/>
                  <a:gd name="T20" fmla="*/ 569 w 488"/>
                  <a:gd name="T21" fmla="*/ 1 h 645"/>
                  <a:gd name="T22" fmla="*/ 626 w 488"/>
                  <a:gd name="T23" fmla="*/ 1 h 645"/>
                  <a:gd name="T24" fmla="*/ 683 w 488"/>
                  <a:gd name="T25" fmla="*/ 1 h 645"/>
                  <a:gd name="T26" fmla="*/ 736 w 488"/>
                  <a:gd name="T27" fmla="*/ 1 h 645"/>
                  <a:gd name="T28" fmla="*/ 789 w 488"/>
                  <a:gd name="T29" fmla="*/ 1 h 645"/>
                  <a:gd name="T30" fmla="*/ 833 w 488"/>
                  <a:gd name="T31" fmla="*/ 1 h 645"/>
                  <a:gd name="T32" fmla="*/ 880 w 488"/>
                  <a:gd name="T33" fmla="*/ 1 h 645"/>
                  <a:gd name="T34" fmla="*/ 916 w 488"/>
                  <a:gd name="T35" fmla="*/ 1 h 645"/>
                  <a:gd name="T36" fmla="*/ 670 w 488"/>
                  <a:gd name="T37" fmla="*/ 1 h 645"/>
                  <a:gd name="T38" fmla="*/ 618 w 488"/>
                  <a:gd name="T39" fmla="*/ 1 h 645"/>
                  <a:gd name="T40" fmla="*/ 564 w 488"/>
                  <a:gd name="T41" fmla="*/ 1 h 645"/>
                  <a:gd name="T42" fmla="*/ 512 w 488"/>
                  <a:gd name="T43" fmla="*/ 1 h 645"/>
                  <a:gd name="T44" fmla="*/ 460 w 488"/>
                  <a:gd name="T45" fmla="*/ 1 h 645"/>
                  <a:gd name="T46" fmla="*/ 410 w 488"/>
                  <a:gd name="T47" fmla="*/ 1 h 645"/>
                  <a:gd name="T48" fmla="*/ 356 w 488"/>
                  <a:gd name="T49" fmla="*/ 1 h 645"/>
                  <a:gd name="T50" fmla="*/ 313 w 488"/>
                  <a:gd name="T51" fmla="*/ 1 h 645"/>
                  <a:gd name="T52" fmla="*/ 265 w 488"/>
                  <a:gd name="T53" fmla="*/ 1 h 645"/>
                  <a:gd name="T54" fmla="*/ 223 w 488"/>
                  <a:gd name="T55" fmla="*/ 1 h 645"/>
                  <a:gd name="T56" fmla="*/ 181 w 488"/>
                  <a:gd name="T57" fmla="*/ 1 h 645"/>
                  <a:gd name="T58" fmla="*/ 146 w 488"/>
                  <a:gd name="T59" fmla="*/ 1 h 645"/>
                  <a:gd name="T60" fmla="*/ 104 w 488"/>
                  <a:gd name="T61" fmla="*/ 1 h 645"/>
                  <a:gd name="T62" fmla="*/ 71 w 488"/>
                  <a:gd name="T63" fmla="*/ 1 h 645"/>
                  <a:gd name="T64" fmla="*/ 57 w 488"/>
                  <a:gd name="T65" fmla="*/ 1 h 645"/>
                  <a:gd name="T66" fmla="*/ 11 w 488"/>
                  <a:gd name="T67" fmla="*/ 1 h 645"/>
                  <a:gd name="T68" fmla="*/ 0 w 488"/>
                  <a:gd name="T69" fmla="*/ 0 h 64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88"/>
                  <a:gd name="T106" fmla="*/ 0 h 645"/>
                  <a:gd name="T107" fmla="*/ 488 w 488"/>
                  <a:gd name="T108" fmla="*/ 645 h 64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88" h="645">
                    <a:moveTo>
                      <a:pt x="0" y="0"/>
                    </a:moveTo>
                    <a:lnTo>
                      <a:pt x="0" y="573"/>
                    </a:lnTo>
                    <a:lnTo>
                      <a:pt x="33" y="570"/>
                    </a:lnTo>
                    <a:lnTo>
                      <a:pt x="66" y="568"/>
                    </a:lnTo>
                    <a:lnTo>
                      <a:pt x="101" y="571"/>
                    </a:lnTo>
                    <a:lnTo>
                      <a:pt x="135" y="576"/>
                    </a:lnTo>
                    <a:lnTo>
                      <a:pt x="170" y="583"/>
                    </a:lnTo>
                    <a:lnTo>
                      <a:pt x="204" y="592"/>
                    </a:lnTo>
                    <a:lnTo>
                      <a:pt x="237" y="600"/>
                    </a:lnTo>
                    <a:lnTo>
                      <a:pt x="271" y="609"/>
                    </a:lnTo>
                    <a:lnTo>
                      <a:pt x="304" y="619"/>
                    </a:lnTo>
                    <a:lnTo>
                      <a:pt x="334" y="628"/>
                    </a:lnTo>
                    <a:lnTo>
                      <a:pt x="364" y="635"/>
                    </a:lnTo>
                    <a:lnTo>
                      <a:pt x="393" y="642"/>
                    </a:lnTo>
                    <a:lnTo>
                      <a:pt x="420" y="645"/>
                    </a:lnTo>
                    <a:lnTo>
                      <a:pt x="445" y="645"/>
                    </a:lnTo>
                    <a:lnTo>
                      <a:pt x="468" y="643"/>
                    </a:lnTo>
                    <a:lnTo>
                      <a:pt x="488" y="636"/>
                    </a:lnTo>
                    <a:lnTo>
                      <a:pt x="358" y="6"/>
                    </a:lnTo>
                    <a:lnTo>
                      <a:pt x="330" y="17"/>
                    </a:lnTo>
                    <a:lnTo>
                      <a:pt x="301" y="24"/>
                    </a:lnTo>
                    <a:lnTo>
                      <a:pt x="273" y="29"/>
                    </a:lnTo>
                    <a:lnTo>
                      <a:pt x="245" y="32"/>
                    </a:lnTo>
                    <a:lnTo>
                      <a:pt x="219" y="32"/>
                    </a:lnTo>
                    <a:lnTo>
                      <a:pt x="191" y="32"/>
                    </a:lnTo>
                    <a:lnTo>
                      <a:pt x="167" y="30"/>
                    </a:lnTo>
                    <a:lnTo>
                      <a:pt x="142" y="27"/>
                    </a:lnTo>
                    <a:lnTo>
                      <a:pt x="119" y="24"/>
                    </a:lnTo>
                    <a:lnTo>
                      <a:pt x="98" y="20"/>
                    </a:lnTo>
                    <a:lnTo>
                      <a:pt x="76" y="15"/>
                    </a:lnTo>
                    <a:lnTo>
                      <a:pt x="58" y="12"/>
                    </a:lnTo>
                    <a:lnTo>
                      <a:pt x="40" y="6"/>
                    </a:lnTo>
                    <a:lnTo>
                      <a:pt x="26" y="3"/>
                    </a:lnTo>
                    <a:lnTo>
                      <a:pt x="1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98" name="Freeform 38"/>
              <p:cNvSpPr>
                <a:spLocks noChangeArrowheads="1"/>
              </p:cNvSpPr>
              <p:nvPr/>
            </p:nvSpPr>
            <p:spPr bwMode="auto">
              <a:xfrm>
                <a:off x="5354" y="3420"/>
                <a:ext cx="238" cy="410"/>
              </a:xfrm>
              <a:custGeom>
                <a:avLst/>
                <a:gdLst>
                  <a:gd name="T0" fmla="*/ 0 w 237"/>
                  <a:gd name="T1" fmla="*/ 0 h 715"/>
                  <a:gd name="T2" fmla="*/ 153 w 237"/>
                  <a:gd name="T3" fmla="*/ 1 h 715"/>
                  <a:gd name="T4" fmla="*/ 159 w 237"/>
                  <a:gd name="T5" fmla="*/ 1 h 715"/>
                  <a:gd name="T6" fmla="*/ 169 w 237"/>
                  <a:gd name="T7" fmla="*/ 1 h 715"/>
                  <a:gd name="T8" fmla="*/ 182 w 237"/>
                  <a:gd name="T9" fmla="*/ 1 h 715"/>
                  <a:gd name="T10" fmla="*/ 196 w 237"/>
                  <a:gd name="T11" fmla="*/ 1 h 715"/>
                  <a:gd name="T12" fmla="*/ 212 w 237"/>
                  <a:gd name="T13" fmla="*/ 1 h 715"/>
                  <a:gd name="T14" fmla="*/ 231 w 237"/>
                  <a:gd name="T15" fmla="*/ 1 h 715"/>
                  <a:gd name="T16" fmla="*/ 249 w 237"/>
                  <a:gd name="T17" fmla="*/ 1 h 715"/>
                  <a:gd name="T18" fmla="*/ 268 w 237"/>
                  <a:gd name="T19" fmla="*/ 1 h 715"/>
                  <a:gd name="T20" fmla="*/ 56 w 237"/>
                  <a:gd name="T21" fmla="*/ 1 h 715"/>
                  <a:gd name="T22" fmla="*/ 50 w 237"/>
                  <a:gd name="T23" fmla="*/ 1 h 715"/>
                  <a:gd name="T24" fmla="*/ 43 w 237"/>
                  <a:gd name="T25" fmla="*/ 1 h 715"/>
                  <a:gd name="T26" fmla="*/ 34 w 237"/>
                  <a:gd name="T27" fmla="*/ 1 h 715"/>
                  <a:gd name="T28" fmla="*/ 26 w 237"/>
                  <a:gd name="T29" fmla="*/ 1 h 715"/>
                  <a:gd name="T30" fmla="*/ 18 w 237"/>
                  <a:gd name="T31" fmla="*/ 1 h 715"/>
                  <a:gd name="T32" fmla="*/ 11 w 237"/>
                  <a:gd name="T33" fmla="*/ 1 h 715"/>
                  <a:gd name="T34" fmla="*/ 4 w 237"/>
                  <a:gd name="T35" fmla="*/ 1 h 715"/>
                  <a:gd name="T36" fmla="*/ 0 w 237"/>
                  <a:gd name="T37" fmla="*/ 0 h 71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37"/>
                  <a:gd name="T58" fmla="*/ 0 h 715"/>
                  <a:gd name="T59" fmla="*/ 237 w 237"/>
                  <a:gd name="T60" fmla="*/ 715 h 71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37" h="715">
                    <a:moveTo>
                      <a:pt x="0" y="0"/>
                    </a:moveTo>
                    <a:lnTo>
                      <a:pt x="122" y="592"/>
                    </a:lnTo>
                    <a:lnTo>
                      <a:pt x="128" y="601"/>
                    </a:lnTo>
                    <a:lnTo>
                      <a:pt x="138" y="614"/>
                    </a:lnTo>
                    <a:lnTo>
                      <a:pt x="151" y="632"/>
                    </a:lnTo>
                    <a:lnTo>
                      <a:pt x="165" y="649"/>
                    </a:lnTo>
                    <a:lnTo>
                      <a:pt x="181" y="667"/>
                    </a:lnTo>
                    <a:lnTo>
                      <a:pt x="200" y="686"/>
                    </a:lnTo>
                    <a:lnTo>
                      <a:pt x="218" y="702"/>
                    </a:lnTo>
                    <a:lnTo>
                      <a:pt x="237" y="715"/>
                    </a:lnTo>
                    <a:lnTo>
                      <a:pt x="56" y="82"/>
                    </a:lnTo>
                    <a:lnTo>
                      <a:pt x="50" y="75"/>
                    </a:lnTo>
                    <a:lnTo>
                      <a:pt x="43" y="65"/>
                    </a:lnTo>
                    <a:lnTo>
                      <a:pt x="34" y="55"/>
                    </a:lnTo>
                    <a:lnTo>
                      <a:pt x="26" y="43"/>
                    </a:lnTo>
                    <a:lnTo>
                      <a:pt x="18" y="31"/>
                    </a:lnTo>
                    <a:lnTo>
                      <a:pt x="11" y="20"/>
                    </a:lnTo>
                    <a:lnTo>
                      <a:pt x="4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99" name="Freeform 39"/>
              <p:cNvSpPr>
                <a:spLocks noChangeArrowheads="1"/>
              </p:cNvSpPr>
              <p:nvPr/>
            </p:nvSpPr>
            <p:spPr bwMode="auto">
              <a:xfrm>
                <a:off x="4216" y="3391"/>
                <a:ext cx="549" cy="377"/>
              </a:xfrm>
              <a:custGeom>
                <a:avLst/>
                <a:gdLst>
                  <a:gd name="T0" fmla="*/ 285 w 536"/>
                  <a:gd name="T1" fmla="*/ 1 h 659"/>
                  <a:gd name="T2" fmla="*/ 147 w 536"/>
                  <a:gd name="T3" fmla="*/ 1 h 659"/>
                  <a:gd name="T4" fmla="*/ 61 w 536"/>
                  <a:gd name="T5" fmla="*/ 1 h 659"/>
                  <a:gd name="T6" fmla="*/ 9 w 536"/>
                  <a:gd name="T7" fmla="*/ 1 h 659"/>
                  <a:gd name="T8" fmla="*/ 0 w 536"/>
                  <a:gd name="T9" fmla="*/ 1 h 659"/>
                  <a:gd name="T10" fmla="*/ 3 w 536"/>
                  <a:gd name="T11" fmla="*/ 1 h 659"/>
                  <a:gd name="T12" fmla="*/ 12 w 536"/>
                  <a:gd name="T13" fmla="*/ 1 h 659"/>
                  <a:gd name="T14" fmla="*/ 53 w 536"/>
                  <a:gd name="T15" fmla="*/ 1 h 659"/>
                  <a:gd name="T16" fmla="*/ 60 w 536"/>
                  <a:gd name="T17" fmla="*/ 0 h 659"/>
                  <a:gd name="T18" fmla="*/ 90 w 536"/>
                  <a:gd name="T19" fmla="*/ 1 h 659"/>
                  <a:gd name="T20" fmla="*/ 125 w 536"/>
                  <a:gd name="T21" fmla="*/ 1 h 659"/>
                  <a:gd name="T22" fmla="*/ 155 w 536"/>
                  <a:gd name="T23" fmla="*/ 1 h 659"/>
                  <a:gd name="T24" fmla="*/ 187 w 536"/>
                  <a:gd name="T25" fmla="*/ 1 h 659"/>
                  <a:gd name="T26" fmla="*/ 226 w 536"/>
                  <a:gd name="T27" fmla="*/ 1 h 659"/>
                  <a:gd name="T28" fmla="*/ 259 w 536"/>
                  <a:gd name="T29" fmla="*/ 1 h 659"/>
                  <a:gd name="T30" fmla="*/ 294 w 536"/>
                  <a:gd name="T31" fmla="*/ 1 h 659"/>
                  <a:gd name="T32" fmla="*/ 328 w 536"/>
                  <a:gd name="T33" fmla="*/ 1 h 659"/>
                  <a:gd name="T34" fmla="*/ 387 w 536"/>
                  <a:gd name="T35" fmla="*/ 1 h 659"/>
                  <a:gd name="T36" fmla="*/ 439 w 536"/>
                  <a:gd name="T37" fmla="*/ 1 h 659"/>
                  <a:gd name="T38" fmla="*/ 502 w 536"/>
                  <a:gd name="T39" fmla="*/ 1 h 659"/>
                  <a:gd name="T40" fmla="*/ 556 w 536"/>
                  <a:gd name="T41" fmla="*/ 1 h 659"/>
                  <a:gd name="T42" fmla="*/ 611 w 536"/>
                  <a:gd name="T43" fmla="*/ 1 h 659"/>
                  <a:gd name="T44" fmla="*/ 667 w 536"/>
                  <a:gd name="T45" fmla="*/ 1 h 659"/>
                  <a:gd name="T46" fmla="*/ 722 w 536"/>
                  <a:gd name="T47" fmla="*/ 1 h 659"/>
                  <a:gd name="T48" fmla="*/ 771 w 536"/>
                  <a:gd name="T49" fmla="*/ 1 h 659"/>
                  <a:gd name="T50" fmla="*/ 826 w 536"/>
                  <a:gd name="T51" fmla="*/ 1 h 659"/>
                  <a:gd name="T52" fmla="*/ 871 w 536"/>
                  <a:gd name="T53" fmla="*/ 1 h 659"/>
                  <a:gd name="T54" fmla="*/ 922 w 536"/>
                  <a:gd name="T55" fmla="*/ 1 h 659"/>
                  <a:gd name="T56" fmla="*/ 964 w 536"/>
                  <a:gd name="T57" fmla="*/ 1 h 659"/>
                  <a:gd name="T58" fmla="*/ 1011 w 536"/>
                  <a:gd name="T59" fmla="*/ 1 h 659"/>
                  <a:gd name="T60" fmla="*/ 1052 w 536"/>
                  <a:gd name="T61" fmla="*/ 1 h 659"/>
                  <a:gd name="T62" fmla="*/ 1090 w 536"/>
                  <a:gd name="T63" fmla="*/ 1 h 659"/>
                  <a:gd name="T64" fmla="*/ 1129 w 536"/>
                  <a:gd name="T65" fmla="*/ 1 h 659"/>
                  <a:gd name="T66" fmla="*/ 1129 w 536"/>
                  <a:gd name="T67" fmla="*/ 1 h 659"/>
                  <a:gd name="T68" fmla="*/ 1067 w 536"/>
                  <a:gd name="T69" fmla="*/ 1 h 659"/>
                  <a:gd name="T70" fmla="*/ 1005 w 536"/>
                  <a:gd name="T71" fmla="*/ 1 h 659"/>
                  <a:gd name="T72" fmla="*/ 944 w 536"/>
                  <a:gd name="T73" fmla="*/ 1 h 659"/>
                  <a:gd name="T74" fmla="*/ 883 w 536"/>
                  <a:gd name="T75" fmla="*/ 1 h 659"/>
                  <a:gd name="T76" fmla="*/ 828 w 536"/>
                  <a:gd name="T77" fmla="*/ 1 h 659"/>
                  <a:gd name="T78" fmla="*/ 771 w 536"/>
                  <a:gd name="T79" fmla="*/ 1 h 659"/>
                  <a:gd name="T80" fmla="*/ 717 w 536"/>
                  <a:gd name="T81" fmla="*/ 1 h 659"/>
                  <a:gd name="T82" fmla="*/ 667 w 536"/>
                  <a:gd name="T83" fmla="*/ 1 h 659"/>
                  <a:gd name="T84" fmla="*/ 619 w 536"/>
                  <a:gd name="T85" fmla="*/ 1 h 659"/>
                  <a:gd name="T86" fmla="*/ 576 w 536"/>
                  <a:gd name="T87" fmla="*/ 1 h 659"/>
                  <a:gd name="T88" fmla="*/ 532 w 536"/>
                  <a:gd name="T89" fmla="*/ 1 h 659"/>
                  <a:gd name="T90" fmla="*/ 495 w 536"/>
                  <a:gd name="T91" fmla="*/ 1 h 659"/>
                  <a:gd name="T92" fmla="*/ 461 w 536"/>
                  <a:gd name="T93" fmla="*/ 1 h 659"/>
                  <a:gd name="T94" fmla="*/ 436 w 536"/>
                  <a:gd name="T95" fmla="*/ 1 h 659"/>
                  <a:gd name="T96" fmla="*/ 416 w 536"/>
                  <a:gd name="T97" fmla="*/ 1 h 659"/>
                  <a:gd name="T98" fmla="*/ 398 w 536"/>
                  <a:gd name="T99" fmla="*/ 1 h 659"/>
                  <a:gd name="T100" fmla="*/ 382 w 536"/>
                  <a:gd name="T101" fmla="*/ 1 h 659"/>
                  <a:gd name="T102" fmla="*/ 364 w 536"/>
                  <a:gd name="T103" fmla="*/ 1 h 659"/>
                  <a:gd name="T104" fmla="*/ 351 w 536"/>
                  <a:gd name="T105" fmla="*/ 1 h 659"/>
                  <a:gd name="T106" fmla="*/ 336 w 536"/>
                  <a:gd name="T107" fmla="*/ 1 h 659"/>
                  <a:gd name="T108" fmla="*/ 323 w 536"/>
                  <a:gd name="T109" fmla="*/ 1 h 659"/>
                  <a:gd name="T110" fmla="*/ 311 w 536"/>
                  <a:gd name="T111" fmla="*/ 1 h 659"/>
                  <a:gd name="T112" fmla="*/ 297 w 536"/>
                  <a:gd name="T113" fmla="*/ 1 h 659"/>
                  <a:gd name="T114" fmla="*/ 285 w 536"/>
                  <a:gd name="T115" fmla="*/ 1 h 65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536"/>
                  <a:gd name="T175" fmla="*/ 0 h 659"/>
                  <a:gd name="T176" fmla="*/ 536 w 536"/>
                  <a:gd name="T177" fmla="*/ 659 h 659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536" h="659">
                    <a:moveTo>
                      <a:pt x="136" y="397"/>
                    </a:moveTo>
                    <a:lnTo>
                      <a:pt x="71" y="375"/>
                    </a:lnTo>
                    <a:lnTo>
                      <a:pt x="30" y="336"/>
                    </a:lnTo>
                    <a:lnTo>
                      <a:pt x="9" y="283"/>
                    </a:lnTo>
                    <a:lnTo>
                      <a:pt x="0" y="223"/>
                    </a:lnTo>
                    <a:lnTo>
                      <a:pt x="3" y="159"/>
                    </a:lnTo>
                    <a:lnTo>
                      <a:pt x="12" y="99"/>
                    </a:lnTo>
                    <a:lnTo>
                      <a:pt x="22" y="45"/>
                    </a:lnTo>
                    <a:lnTo>
                      <a:pt x="29" y="0"/>
                    </a:lnTo>
                    <a:lnTo>
                      <a:pt x="45" y="9"/>
                    </a:lnTo>
                    <a:lnTo>
                      <a:pt x="59" y="16"/>
                    </a:lnTo>
                    <a:lnTo>
                      <a:pt x="75" y="22"/>
                    </a:lnTo>
                    <a:lnTo>
                      <a:pt x="91" y="26"/>
                    </a:lnTo>
                    <a:lnTo>
                      <a:pt x="107" y="31"/>
                    </a:lnTo>
                    <a:lnTo>
                      <a:pt x="124" y="34"/>
                    </a:lnTo>
                    <a:lnTo>
                      <a:pt x="140" y="36"/>
                    </a:lnTo>
                    <a:lnTo>
                      <a:pt x="156" y="38"/>
                    </a:lnTo>
                    <a:lnTo>
                      <a:pt x="183" y="38"/>
                    </a:lnTo>
                    <a:lnTo>
                      <a:pt x="210" y="38"/>
                    </a:lnTo>
                    <a:lnTo>
                      <a:pt x="238" y="36"/>
                    </a:lnTo>
                    <a:lnTo>
                      <a:pt x="264" y="33"/>
                    </a:lnTo>
                    <a:lnTo>
                      <a:pt x="291" y="29"/>
                    </a:lnTo>
                    <a:lnTo>
                      <a:pt x="317" y="26"/>
                    </a:lnTo>
                    <a:lnTo>
                      <a:pt x="343" y="24"/>
                    </a:lnTo>
                    <a:lnTo>
                      <a:pt x="367" y="22"/>
                    </a:lnTo>
                    <a:lnTo>
                      <a:pt x="392" y="22"/>
                    </a:lnTo>
                    <a:lnTo>
                      <a:pt x="415" y="26"/>
                    </a:lnTo>
                    <a:lnTo>
                      <a:pt x="438" y="29"/>
                    </a:lnTo>
                    <a:lnTo>
                      <a:pt x="459" y="36"/>
                    </a:lnTo>
                    <a:lnTo>
                      <a:pt x="481" y="48"/>
                    </a:lnTo>
                    <a:lnTo>
                      <a:pt x="500" y="62"/>
                    </a:lnTo>
                    <a:lnTo>
                      <a:pt x="518" y="81"/>
                    </a:lnTo>
                    <a:lnTo>
                      <a:pt x="536" y="103"/>
                    </a:lnTo>
                    <a:lnTo>
                      <a:pt x="536" y="659"/>
                    </a:lnTo>
                    <a:lnTo>
                      <a:pt x="507" y="634"/>
                    </a:lnTo>
                    <a:lnTo>
                      <a:pt x="478" y="613"/>
                    </a:lnTo>
                    <a:lnTo>
                      <a:pt x="449" y="598"/>
                    </a:lnTo>
                    <a:lnTo>
                      <a:pt x="421" y="587"/>
                    </a:lnTo>
                    <a:lnTo>
                      <a:pt x="393" y="579"/>
                    </a:lnTo>
                    <a:lnTo>
                      <a:pt x="367" y="574"/>
                    </a:lnTo>
                    <a:lnTo>
                      <a:pt x="341" y="569"/>
                    </a:lnTo>
                    <a:lnTo>
                      <a:pt x="317" y="563"/>
                    </a:lnTo>
                    <a:lnTo>
                      <a:pt x="295" y="557"/>
                    </a:lnTo>
                    <a:lnTo>
                      <a:pt x="274" y="550"/>
                    </a:lnTo>
                    <a:lnTo>
                      <a:pt x="254" y="538"/>
                    </a:lnTo>
                    <a:lnTo>
                      <a:pt x="236" y="522"/>
                    </a:lnTo>
                    <a:lnTo>
                      <a:pt x="220" y="502"/>
                    </a:lnTo>
                    <a:lnTo>
                      <a:pt x="207" y="476"/>
                    </a:lnTo>
                    <a:lnTo>
                      <a:pt x="197" y="442"/>
                    </a:lnTo>
                    <a:lnTo>
                      <a:pt x="189" y="399"/>
                    </a:lnTo>
                    <a:lnTo>
                      <a:pt x="182" y="399"/>
                    </a:lnTo>
                    <a:lnTo>
                      <a:pt x="174" y="399"/>
                    </a:lnTo>
                    <a:lnTo>
                      <a:pt x="167" y="399"/>
                    </a:lnTo>
                    <a:lnTo>
                      <a:pt x="160" y="399"/>
                    </a:lnTo>
                    <a:lnTo>
                      <a:pt x="154" y="399"/>
                    </a:lnTo>
                    <a:lnTo>
                      <a:pt x="147" y="399"/>
                    </a:lnTo>
                    <a:lnTo>
                      <a:pt x="141" y="397"/>
                    </a:lnTo>
                    <a:lnTo>
                      <a:pt x="136" y="39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00" name="Freeform 40"/>
              <p:cNvSpPr>
                <a:spLocks noChangeArrowheads="1"/>
              </p:cNvSpPr>
              <p:nvPr/>
            </p:nvSpPr>
            <p:spPr bwMode="auto">
              <a:xfrm>
                <a:off x="4222" y="3584"/>
                <a:ext cx="233" cy="118"/>
              </a:xfrm>
              <a:custGeom>
                <a:avLst/>
                <a:gdLst>
                  <a:gd name="T0" fmla="*/ 0 w 232"/>
                  <a:gd name="T1" fmla="*/ 0 h 215"/>
                  <a:gd name="T2" fmla="*/ 11 w 232"/>
                  <a:gd name="T3" fmla="*/ 1 h 215"/>
                  <a:gd name="T4" fmla="*/ 26 w 232"/>
                  <a:gd name="T5" fmla="*/ 1 h 215"/>
                  <a:gd name="T6" fmla="*/ 43 w 232"/>
                  <a:gd name="T7" fmla="*/ 1 h 215"/>
                  <a:gd name="T8" fmla="*/ 63 w 232"/>
                  <a:gd name="T9" fmla="*/ 1 h 215"/>
                  <a:gd name="T10" fmla="*/ 88 w 232"/>
                  <a:gd name="T11" fmla="*/ 1 h 215"/>
                  <a:gd name="T12" fmla="*/ 112 w 232"/>
                  <a:gd name="T13" fmla="*/ 1 h 215"/>
                  <a:gd name="T14" fmla="*/ 172 w 232"/>
                  <a:gd name="T15" fmla="*/ 1 h 215"/>
                  <a:gd name="T16" fmla="*/ 201 w 232"/>
                  <a:gd name="T17" fmla="*/ 1 h 215"/>
                  <a:gd name="T18" fmla="*/ 202 w 232"/>
                  <a:gd name="T19" fmla="*/ 1 h 215"/>
                  <a:gd name="T20" fmla="*/ 205 w 232"/>
                  <a:gd name="T21" fmla="*/ 1 h 215"/>
                  <a:gd name="T22" fmla="*/ 209 w 232"/>
                  <a:gd name="T23" fmla="*/ 1 h 215"/>
                  <a:gd name="T24" fmla="*/ 215 w 232"/>
                  <a:gd name="T25" fmla="*/ 1 h 215"/>
                  <a:gd name="T26" fmla="*/ 222 w 232"/>
                  <a:gd name="T27" fmla="*/ 1 h 215"/>
                  <a:gd name="T28" fmla="*/ 234 w 232"/>
                  <a:gd name="T29" fmla="*/ 1 h 215"/>
                  <a:gd name="T30" fmla="*/ 247 w 232"/>
                  <a:gd name="T31" fmla="*/ 1 h 215"/>
                  <a:gd name="T32" fmla="*/ 263 w 232"/>
                  <a:gd name="T33" fmla="*/ 1 h 215"/>
                  <a:gd name="T34" fmla="*/ 240 w 232"/>
                  <a:gd name="T35" fmla="*/ 1 h 215"/>
                  <a:gd name="T36" fmla="*/ 218 w 232"/>
                  <a:gd name="T37" fmla="*/ 1 h 215"/>
                  <a:gd name="T38" fmla="*/ 198 w 232"/>
                  <a:gd name="T39" fmla="*/ 1 h 215"/>
                  <a:gd name="T40" fmla="*/ 178 w 232"/>
                  <a:gd name="T41" fmla="*/ 1 h 215"/>
                  <a:gd name="T42" fmla="*/ 158 w 232"/>
                  <a:gd name="T43" fmla="*/ 1 h 215"/>
                  <a:gd name="T44" fmla="*/ 109 w 232"/>
                  <a:gd name="T45" fmla="*/ 1 h 215"/>
                  <a:gd name="T46" fmla="*/ 92 w 232"/>
                  <a:gd name="T47" fmla="*/ 1 h 215"/>
                  <a:gd name="T48" fmla="*/ 76 w 232"/>
                  <a:gd name="T49" fmla="*/ 1 h 215"/>
                  <a:gd name="T50" fmla="*/ 62 w 232"/>
                  <a:gd name="T51" fmla="*/ 1 h 215"/>
                  <a:gd name="T52" fmla="*/ 47 w 232"/>
                  <a:gd name="T53" fmla="*/ 1 h 215"/>
                  <a:gd name="T54" fmla="*/ 36 w 232"/>
                  <a:gd name="T55" fmla="*/ 1 h 215"/>
                  <a:gd name="T56" fmla="*/ 26 w 232"/>
                  <a:gd name="T57" fmla="*/ 1 h 215"/>
                  <a:gd name="T58" fmla="*/ 17 w 232"/>
                  <a:gd name="T59" fmla="*/ 1 h 215"/>
                  <a:gd name="T60" fmla="*/ 10 w 232"/>
                  <a:gd name="T61" fmla="*/ 1 h 215"/>
                  <a:gd name="T62" fmla="*/ 4 w 232"/>
                  <a:gd name="T63" fmla="*/ 1 h 215"/>
                  <a:gd name="T64" fmla="*/ 0 w 232"/>
                  <a:gd name="T65" fmla="*/ 0 h 2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32"/>
                  <a:gd name="T100" fmla="*/ 0 h 215"/>
                  <a:gd name="T101" fmla="*/ 232 w 232"/>
                  <a:gd name="T102" fmla="*/ 215 h 21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32" h="215">
                    <a:moveTo>
                      <a:pt x="0" y="0"/>
                    </a:moveTo>
                    <a:lnTo>
                      <a:pt x="11" y="18"/>
                    </a:lnTo>
                    <a:lnTo>
                      <a:pt x="26" y="36"/>
                    </a:lnTo>
                    <a:lnTo>
                      <a:pt x="43" y="51"/>
                    </a:lnTo>
                    <a:lnTo>
                      <a:pt x="63" y="63"/>
                    </a:lnTo>
                    <a:lnTo>
                      <a:pt x="88" y="75"/>
                    </a:lnTo>
                    <a:lnTo>
                      <a:pt x="112" y="82"/>
                    </a:lnTo>
                    <a:lnTo>
                      <a:pt x="141" y="87"/>
                    </a:lnTo>
                    <a:lnTo>
                      <a:pt x="170" y="87"/>
                    </a:lnTo>
                    <a:lnTo>
                      <a:pt x="171" y="101"/>
                    </a:lnTo>
                    <a:lnTo>
                      <a:pt x="174" y="118"/>
                    </a:lnTo>
                    <a:lnTo>
                      <a:pt x="178" y="133"/>
                    </a:lnTo>
                    <a:lnTo>
                      <a:pt x="184" y="150"/>
                    </a:lnTo>
                    <a:lnTo>
                      <a:pt x="191" y="169"/>
                    </a:lnTo>
                    <a:lnTo>
                      <a:pt x="203" y="184"/>
                    </a:lnTo>
                    <a:lnTo>
                      <a:pt x="216" y="202"/>
                    </a:lnTo>
                    <a:lnTo>
                      <a:pt x="232" y="215"/>
                    </a:lnTo>
                    <a:lnTo>
                      <a:pt x="209" y="210"/>
                    </a:lnTo>
                    <a:lnTo>
                      <a:pt x="187" y="205"/>
                    </a:lnTo>
                    <a:lnTo>
                      <a:pt x="167" y="198"/>
                    </a:lnTo>
                    <a:lnTo>
                      <a:pt x="147" y="190"/>
                    </a:lnTo>
                    <a:lnTo>
                      <a:pt x="127" y="179"/>
                    </a:lnTo>
                    <a:lnTo>
                      <a:pt x="109" y="169"/>
                    </a:lnTo>
                    <a:lnTo>
                      <a:pt x="92" y="157"/>
                    </a:lnTo>
                    <a:lnTo>
                      <a:pt x="76" y="143"/>
                    </a:lnTo>
                    <a:lnTo>
                      <a:pt x="62" y="130"/>
                    </a:lnTo>
                    <a:lnTo>
                      <a:pt x="47" y="114"/>
                    </a:lnTo>
                    <a:lnTo>
                      <a:pt x="36" y="99"/>
                    </a:lnTo>
                    <a:lnTo>
                      <a:pt x="26" y="80"/>
                    </a:lnTo>
                    <a:lnTo>
                      <a:pt x="17" y="63"/>
                    </a:lnTo>
                    <a:lnTo>
                      <a:pt x="10" y="42"/>
                    </a:lnTo>
                    <a:lnTo>
                      <a:pt x="4" y="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01" name="Freeform 41"/>
              <p:cNvSpPr>
                <a:spLocks noChangeArrowheads="1"/>
              </p:cNvSpPr>
              <p:nvPr/>
            </p:nvSpPr>
            <p:spPr bwMode="auto">
              <a:xfrm>
                <a:off x="4081" y="3404"/>
                <a:ext cx="505" cy="362"/>
              </a:xfrm>
              <a:custGeom>
                <a:avLst/>
                <a:gdLst>
                  <a:gd name="T0" fmla="*/ 258 w 493"/>
                  <a:gd name="T1" fmla="*/ 0 h 634"/>
                  <a:gd name="T2" fmla="*/ 291 w 493"/>
                  <a:gd name="T3" fmla="*/ 1 h 634"/>
                  <a:gd name="T4" fmla="*/ 68 w 493"/>
                  <a:gd name="T5" fmla="*/ 1 h 634"/>
                  <a:gd name="T6" fmla="*/ 92 w 493"/>
                  <a:gd name="T7" fmla="*/ 1 h 634"/>
                  <a:gd name="T8" fmla="*/ 134 w 493"/>
                  <a:gd name="T9" fmla="*/ 1 h 634"/>
                  <a:gd name="T10" fmla="*/ 165 w 493"/>
                  <a:gd name="T11" fmla="*/ 1 h 634"/>
                  <a:gd name="T12" fmla="*/ 211 w 493"/>
                  <a:gd name="T13" fmla="*/ 1 h 634"/>
                  <a:gd name="T14" fmla="*/ 258 w 493"/>
                  <a:gd name="T15" fmla="*/ 1 h 634"/>
                  <a:gd name="T16" fmla="*/ 312 w 493"/>
                  <a:gd name="T17" fmla="*/ 1 h 634"/>
                  <a:gd name="T18" fmla="*/ 368 w 493"/>
                  <a:gd name="T19" fmla="*/ 1 h 634"/>
                  <a:gd name="T20" fmla="*/ 425 w 493"/>
                  <a:gd name="T21" fmla="*/ 1 h 634"/>
                  <a:gd name="T22" fmla="*/ 482 w 493"/>
                  <a:gd name="T23" fmla="*/ 1 h 634"/>
                  <a:gd name="T24" fmla="*/ 542 w 493"/>
                  <a:gd name="T25" fmla="*/ 1 h 634"/>
                  <a:gd name="T26" fmla="*/ 599 w 493"/>
                  <a:gd name="T27" fmla="*/ 1 h 634"/>
                  <a:gd name="T28" fmla="*/ 659 w 493"/>
                  <a:gd name="T29" fmla="*/ 1 h 634"/>
                  <a:gd name="T30" fmla="*/ 714 w 493"/>
                  <a:gd name="T31" fmla="*/ 1 h 634"/>
                  <a:gd name="T32" fmla="*/ 767 w 493"/>
                  <a:gd name="T33" fmla="*/ 1 h 634"/>
                  <a:gd name="T34" fmla="*/ 818 w 493"/>
                  <a:gd name="T35" fmla="*/ 1 h 634"/>
                  <a:gd name="T36" fmla="*/ 865 w 493"/>
                  <a:gd name="T37" fmla="*/ 1 h 634"/>
                  <a:gd name="T38" fmla="*/ 886 w 493"/>
                  <a:gd name="T39" fmla="*/ 1 h 634"/>
                  <a:gd name="T40" fmla="*/ 908 w 493"/>
                  <a:gd name="T41" fmla="*/ 1 h 634"/>
                  <a:gd name="T42" fmla="*/ 930 w 493"/>
                  <a:gd name="T43" fmla="*/ 1 h 634"/>
                  <a:gd name="T44" fmla="*/ 946 w 493"/>
                  <a:gd name="T45" fmla="*/ 1 h 634"/>
                  <a:gd name="T46" fmla="*/ 967 w 493"/>
                  <a:gd name="T47" fmla="*/ 1 h 634"/>
                  <a:gd name="T48" fmla="*/ 988 w 493"/>
                  <a:gd name="T49" fmla="*/ 1 h 634"/>
                  <a:gd name="T50" fmla="*/ 1012 w 493"/>
                  <a:gd name="T51" fmla="*/ 1 h 634"/>
                  <a:gd name="T52" fmla="*/ 1040 w 493"/>
                  <a:gd name="T53" fmla="*/ 1 h 634"/>
                  <a:gd name="T54" fmla="*/ 957 w 493"/>
                  <a:gd name="T55" fmla="*/ 1 h 634"/>
                  <a:gd name="T56" fmla="*/ 879 w 493"/>
                  <a:gd name="T57" fmla="*/ 1 h 634"/>
                  <a:gd name="T58" fmla="*/ 808 w 493"/>
                  <a:gd name="T59" fmla="*/ 1 h 634"/>
                  <a:gd name="T60" fmla="*/ 745 w 493"/>
                  <a:gd name="T61" fmla="*/ 1 h 634"/>
                  <a:gd name="T62" fmla="*/ 683 w 493"/>
                  <a:gd name="T63" fmla="*/ 1 h 634"/>
                  <a:gd name="T64" fmla="*/ 628 w 493"/>
                  <a:gd name="T65" fmla="*/ 1 h 634"/>
                  <a:gd name="T66" fmla="*/ 570 w 493"/>
                  <a:gd name="T67" fmla="*/ 1 h 634"/>
                  <a:gd name="T68" fmla="*/ 515 w 493"/>
                  <a:gd name="T69" fmla="*/ 1 h 634"/>
                  <a:gd name="T70" fmla="*/ 459 w 493"/>
                  <a:gd name="T71" fmla="*/ 1 h 634"/>
                  <a:gd name="T72" fmla="*/ 407 w 493"/>
                  <a:gd name="T73" fmla="*/ 1 h 634"/>
                  <a:gd name="T74" fmla="*/ 346 w 493"/>
                  <a:gd name="T75" fmla="*/ 1 h 634"/>
                  <a:gd name="T76" fmla="*/ 286 w 493"/>
                  <a:gd name="T77" fmla="*/ 1 h 634"/>
                  <a:gd name="T78" fmla="*/ 225 w 493"/>
                  <a:gd name="T79" fmla="*/ 1 h 634"/>
                  <a:gd name="T80" fmla="*/ 153 w 493"/>
                  <a:gd name="T81" fmla="*/ 1 h 634"/>
                  <a:gd name="T82" fmla="*/ 78 w 493"/>
                  <a:gd name="T83" fmla="*/ 1 h 634"/>
                  <a:gd name="T84" fmla="*/ 0 w 493"/>
                  <a:gd name="T85" fmla="*/ 1 h 634"/>
                  <a:gd name="T86" fmla="*/ 258 w 493"/>
                  <a:gd name="T87" fmla="*/ 0 h 63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93"/>
                  <a:gd name="T133" fmla="*/ 0 h 634"/>
                  <a:gd name="T134" fmla="*/ 493 w 493"/>
                  <a:gd name="T135" fmla="*/ 634 h 63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93" h="634">
                    <a:moveTo>
                      <a:pt x="123" y="0"/>
                    </a:moveTo>
                    <a:lnTo>
                      <a:pt x="138" y="4"/>
                    </a:lnTo>
                    <a:lnTo>
                      <a:pt x="34" y="500"/>
                    </a:lnTo>
                    <a:lnTo>
                      <a:pt x="46" y="528"/>
                    </a:lnTo>
                    <a:lnTo>
                      <a:pt x="62" y="550"/>
                    </a:lnTo>
                    <a:lnTo>
                      <a:pt x="79" y="569"/>
                    </a:lnTo>
                    <a:lnTo>
                      <a:pt x="100" y="581"/>
                    </a:lnTo>
                    <a:lnTo>
                      <a:pt x="123" y="589"/>
                    </a:lnTo>
                    <a:lnTo>
                      <a:pt x="148" y="594"/>
                    </a:lnTo>
                    <a:lnTo>
                      <a:pt x="174" y="598"/>
                    </a:lnTo>
                    <a:lnTo>
                      <a:pt x="201" y="596"/>
                    </a:lnTo>
                    <a:lnTo>
                      <a:pt x="229" y="593"/>
                    </a:lnTo>
                    <a:lnTo>
                      <a:pt x="257" y="589"/>
                    </a:lnTo>
                    <a:lnTo>
                      <a:pt x="285" y="582"/>
                    </a:lnTo>
                    <a:lnTo>
                      <a:pt x="312" y="576"/>
                    </a:lnTo>
                    <a:lnTo>
                      <a:pt x="339" y="569"/>
                    </a:lnTo>
                    <a:lnTo>
                      <a:pt x="364" y="562"/>
                    </a:lnTo>
                    <a:lnTo>
                      <a:pt x="388" y="555"/>
                    </a:lnTo>
                    <a:lnTo>
                      <a:pt x="410" y="550"/>
                    </a:lnTo>
                    <a:lnTo>
                      <a:pt x="420" y="552"/>
                    </a:lnTo>
                    <a:lnTo>
                      <a:pt x="430" y="553"/>
                    </a:lnTo>
                    <a:lnTo>
                      <a:pt x="440" y="553"/>
                    </a:lnTo>
                    <a:lnTo>
                      <a:pt x="450" y="555"/>
                    </a:lnTo>
                    <a:lnTo>
                      <a:pt x="459" y="558"/>
                    </a:lnTo>
                    <a:lnTo>
                      <a:pt x="469" y="560"/>
                    </a:lnTo>
                    <a:lnTo>
                      <a:pt x="480" y="564"/>
                    </a:lnTo>
                    <a:lnTo>
                      <a:pt x="493" y="567"/>
                    </a:lnTo>
                    <a:lnTo>
                      <a:pt x="455" y="567"/>
                    </a:lnTo>
                    <a:lnTo>
                      <a:pt x="417" y="570"/>
                    </a:lnTo>
                    <a:lnTo>
                      <a:pt x="384" y="576"/>
                    </a:lnTo>
                    <a:lnTo>
                      <a:pt x="354" y="582"/>
                    </a:lnTo>
                    <a:lnTo>
                      <a:pt x="325" y="591"/>
                    </a:lnTo>
                    <a:lnTo>
                      <a:pt x="298" y="600"/>
                    </a:lnTo>
                    <a:lnTo>
                      <a:pt x="270" y="608"/>
                    </a:lnTo>
                    <a:lnTo>
                      <a:pt x="244" y="617"/>
                    </a:lnTo>
                    <a:lnTo>
                      <a:pt x="218" y="624"/>
                    </a:lnTo>
                    <a:lnTo>
                      <a:pt x="193" y="630"/>
                    </a:lnTo>
                    <a:lnTo>
                      <a:pt x="165" y="634"/>
                    </a:lnTo>
                    <a:lnTo>
                      <a:pt x="136" y="634"/>
                    </a:lnTo>
                    <a:lnTo>
                      <a:pt x="106" y="632"/>
                    </a:lnTo>
                    <a:lnTo>
                      <a:pt x="73" y="625"/>
                    </a:lnTo>
                    <a:lnTo>
                      <a:pt x="39" y="613"/>
                    </a:lnTo>
                    <a:lnTo>
                      <a:pt x="0" y="598"/>
                    </a:lnTo>
                    <a:lnTo>
                      <a:pt x="12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02" name="Freeform 42"/>
              <p:cNvSpPr>
                <a:spLocks noChangeArrowheads="1"/>
              </p:cNvSpPr>
              <p:nvPr/>
            </p:nvSpPr>
            <p:spPr bwMode="auto">
              <a:xfrm>
                <a:off x="4783" y="3393"/>
                <a:ext cx="172" cy="381"/>
              </a:xfrm>
              <a:custGeom>
                <a:avLst/>
                <a:gdLst>
                  <a:gd name="T0" fmla="*/ 0 w 173"/>
                  <a:gd name="T1" fmla="*/ 1 h 666"/>
                  <a:gd name="T2" fmla="*/ 28 w 173"/>
                  <a:gd name="T3" fmla="*/ 1 h 666"/>
                  <a:gd name="T4" fmla="*/ 52 w 173"/>
                  <a:gd name="T5" fmla="*/ 1 h 666"/>
                  <a:gd name="T6" fmla="*/ 75 w 173"/>
                  <a:gd name="T7" fmla="*/ 1 h 666"/>
                  <a:gd name="T8" fmla="*/ 86 w 173"/>
                  <a:gd name="T9" fmla="*/ 1 h 666"/>
                  <a:gd name="T10" fmla="*/ 86 w 173"/>
                  <a:gd name="T11" fmla="*/ 1 h 666"/>
                  <a:gd name="T12" fmla="*/ 106 w 173"/>
                  <a:gd name="T13" fmla="*/ 1 h 666"/>
                  <a:gd name="T14" fmla="*/ 125 w 173"/>
                  <a:gd name="T15" fmla="*/ 1 h 666"/>
                  <a:gd name="T16" fmla="*/ 142 w 173"/>
                  <a:gd name="T17" fmla="*/ 0 h 666"/>
                  <a:gd name="T18" fmla="*/ 142 w 173"/>
                  <a:gd name="T19" fmla="*/ 1 h 666"/>
                  <a:gd name="T20" fmla="*/ 122 w 173"/>
                  <a:gd name="T21" fmla="*/ 1 h 666"/>
                  <a:gd name="T22" fmla="*/ 102 w 173"/>
                  <a:gd name="T23" fmla="*/ 1 h 666"/>
                  <a:gd name="T24" fmla="*/ 86 w 173"/>
                  <a:gd name="T25" fmla="*/ 1 h 666"/>
                  <a:gd name="T26" fmla="*/ 86 w 173"/>
                  <a:gd name="T27" fmla="*/ 1 h 666"/>
                  <a:gd name="T28" fmla="*/ 68 w 173"/>
                  <a:gd name="T29" fmla="*/ 1 h 666"/>
                  <a:gd name="T30" fmla="*/ 45 w 173"/>
                  <a:gd name="T31" fmla="*/ 1 h 666"/>
                  <a:gd name="T32" fmla="*/ 23 w 173"/>
                  <a:gd name="T33" fmla="*/ 1 h 666"/>
                  <a:gd name="T34" fmla="*/ 0 w 173"/>
                  <a:gd name="T35" fmla="*/ 1 h 666"/>
                  <a:gd name="T36" fmla="*/ 0 w 173"/>
                  <a:gd name="T37" fmla="*/ 1 h 66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73"/>
                  <a:gd name="T58" fmla="*/ 0 h 666"/>
                  <a:gd name="T59" fmla="*/ 173 w 173"/>
                  <a:gd name="T60" fmla="*/ 666 h 66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73" h="666">
                    <a:moveTo>
                      <a:pt x="0" y="111"/>
                    </a:moveTo>
                    <a:lnTo>
                      <a:pt x="28" y="82"/>
                    </a:lnTo>
                    <a:lnTo>
                      <a:pt x="52" y="58"/>
                    </a:lnTo>
                    <a:lnTo>
                      <a:pt x="75" y="39"/>
                    </a:lnTo>
                    <a:lnTo>
                      <a:pt x="97" y="24"/>
                    </a:lnTo>
                    <a:lnTo>
                      <a:pt x="117" y="13"/>
                    </a:lnTo>
                    <a:lnTo>
                      <a:pt x="137" y="5"/>
                    </a:lnTo>
                    <a:lnTo>
                      <a:pt x="156" y="1"/>
                    </a:lnTo>
                    <a:lnTo>
                      <a:pt x="173" y="0"/>
                    </a:lnTo>
                    <a:lnTo>
                      <a:pt x="173" y="573"/>
                    </a:lnTo>
                    <a:lnTo>
                      <a:pt x="153" y="576"/>
                    </a:lnTo>
                    <a:lnTo>
                      <a:pt x="133" y="582"/>
                    </a:lnTo>
                    <a:lnTo>
                      <a:pt x="111" y="590"/>
                    </a:lnTo>
                    <a:lnTo>
                      <a:pt x="89" y="599"/>
                    </a:lnTo>
                    <a:lnTo>
                      <a:pt x="68" y="611"/>
                    </a:lnTo>
                    <a:lnTo>
                      <a:pt x="45" y="626"/>
                    </a:lnTo>
                    <a:lnTo>
                      <a:pt x="23" y="645"/>
                    </a:lnTo>
                    <a:lnTo>
                      <a:pt x="0" y="666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03" name="Freeform 43"/>
              <p:cNvSpPr>
                <a:spLocks noChangeArrowheads="1"/>
              </p:cNvSpPr>
              <p:nvPr/>
            </p:nvSpPr>
            <p:spPr bwMode="auto">
              <a:xfrm>
                <a:off x="4216" y="3391"/>
                <a:ext cx="154" cy="224"/>
              </a:xfrm>
              <a:custGeom>
                <a:avLst/>
                <a:gdLst>
                  <a:gd name="T0" fmla="*/ 105 w 156"/>
                  <a:gd name="T1" fmla="*/ 1 h 397"/>
                  <a:gd name="T2" fmla="*/ 97 w 156"/>
                  <a:gd name="T3" fmla="*/ 1 h 397"/>
                  <a:gd name="T4" fmla="*/ 89 w 156"/>
                  <a:gd name="T5" fmla="*/ 1 h 397"/>
                  <a:gd name="T6" fmla="*/ 76 w 156"/>
                  <a:gd name="T7" fmla="*/ 1 h 397"/>
                  <a:gd name="T8" fmla="*/ 60 w 156"/>
                  <a:gd name="T9" fmla="*/ 1 h 397"/>
                  <a:gd name="T10" fmla="*/ 44 w 156"/>
                  <a:gd name="T11" fmla="*/ 1 h 397"/>
                  <a:gd name="T12" fmla="*/ 39 w 156"/>
                  <a:gd name="T13" fmla="*/ 1 h 397"/>
                  <a:gd name="T14" fmla="*/ 39 w 156"/>
                  <a:gd name="T15" fmla="*/ 1 h 397"/>
                  <a:gd name="T16" fmla="*/ 29 w 156"/>
                  <a:gd name="T17" fmla="*/ 0 h 397"/>
                  <a:gd name="T18" fmla="*/ 22 w 156"/>
                  <a:gd name="T19" fmla="*/ 1 h 397"/>
                  <a:gd name="T20" fmla="*/ 12 w 156"/>
                  <a:gd name="T21" fmla="*/ 1 h 397"/>
                  <a:gd name="T22" fmla="*/ 3 w 156"/>
                  <a:gd name="T23" fmla="*/ 1 h 397"/>
                  <a:gd name="T24" fmla="*/ 0 w 156"/>
                  <a:gd name="T25" fmla="*/ 1 h 397"/>
                  <a:gd name="T26" fmla="*/ 9 w 156"/>
                  <a:gd name="T27" fmla="*/ 1 h 397"/>
                  <a:gd name="T28" fmla="*/ 30 w 156"/>
                  <a:gd name="T29" fmla="*/ 1 h 397"/>
                  <a:gd name="T30" fmla="*/ 40 w 156"/>
                  <a:gd name="T31" fmla="*/ 1 h 397"/>
                  <a:gd name="T32" fmla="*/ 95 w 156"/>
                  <a:gd name="T33" fmla="*/ 1 h 397"/>
                  <a:gd name="T34" fmla="*/ 105 w 156"/>
                  <a:gd name="T35" fmla="*/ 1 h 39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6"/>
                  <a:gd name="T55" fmla="*/ 0 h 397"/>
                  <a:gd name="T56" fmla="*/ 156 w 156"/>
                  <a:gd name="T57" fmla="*/ 397 h 39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6" h="397">
                    <a:moveTo>
                      <a:pt x="156" y="38"/>
                    </a:moveTo>
                    <a:lnTo>
                      <a:pt x="140" y="36"/>
                    </a:lnTo>
                    <a:lnTo>
                      <a:pt x="124" y="34"/>
                    </a:lnTo>
                    <a:lnTo>
                      <a:pt x="107" y="31"/>
                    </a:lnTo>
                    <a:lnTo>
                      <a:pt x="91" y="26"/>
                    </a:lnTo>
                    <a:lnTo>
                      <a:pt x="75" y="22"/>
                    </a:lnTo>
                    <a:lnTo>
                      <a:pt x="59" y="16"/>
                    </a:lnTo>
                    <a:lnTo>
                      <a:pt x="45" y="9"/>
                    </a:lnTo>
                    <a:lnTo>
                      <a:pt x="29" y="0"/>
                    </a:lnTo>
                    <a:lnTo>
                      <a:pt x="22" y="45"/>
                    </a:lnTo>
                    <a:lnTo>
                      <a:pt x="12" y="99"/>
                    </a:lnTo>
                    <a:lnTo>
                      <a:pt x="3" y="159"/>
                    </a:lnTo>
                    <a:lnTo>
                      <a:pt x="0" y="223"/>
                    </a:lnTo>
                    <a:lnTo>
                      <a:pt x="9" y="283"/>
                    </a:lnTo>
                    <a:lnTo>
                      <a:pt x="30" y="336"/>
                    </a:lnTo>
                    <a:lnTo>
                      <a:pt x="71" y="375"/>
                    </a:lnTo>
                    <a:lnTo>
                      <a:pt x="136" y="397"/>
                    </a:lnTo>
                    <a:lnTo>
                      <a:pt x="156" y="38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04" name="Freeform 44"/>
              <p:cNvSpPr>
                <a:spLocks noChangeArrowheads="1"/>
              </p:cNvSpPr>
              <p:nvPr/>
            </p:nvSpPr>
            <p:spPr bwMode="auto">
              <a:xfrm>
                <a:off x="4133" y="3408"/>
                <a:ext cx="351" cy="225"/>
              </a:xfrm>
              <a:custGeom>
                <a:avLst/>
                <a:gdLst>
                  <a:gd name="T0" fmla="*/ 97 w 346"/>
                  <a:gd name="T1" fmla="*/ 0 h 399"/>
                  <a:gd name="T2" fmla="*/ 93 w 346"/>
                  <a:gd name="T3" fmla="*/ 1 h 399"/>
                  <a:gd name="T4" fmla="*/ 84 w 346"/>
                  <a:gd name="T5" fmla="*/ 1 h 399"/>
                  <a:gd name="T6" fmla="*/ 73 w 346"/>
                  <a:gd name="T7" fmla="*/ 1 h 399"/>
                  <a:gd name="T8" fmla="*/ 30 w 346"/>
                  <a:gd name="T9" fmla="*/ 1 h 399"/>
                  <a:gd name="T10" fmla="*/ 19 w 346"/>
                  <a:gd name="T11" fmla="*/ 1 h 399"/>
                  <a:gd name="T12" fmla="*/ 9 w 346"/>
                  <a:gd name="T13" fmla="*/ 1 h 399"/>
                  <a:gd name="T14" fmla="*/ 3 w 346"/>
                  <a:gd name="T15" fmla="*/ 1 h 399"/>
                  <a:gd name="T16" fmla="*/ 0 w 346"/>
                  <a:gd name="T17" fmla="*/ 1 h 399"/>
                  <a:gd name="T18" fmla="*/ 12 w 346"/>
                  <a:gd name="T19" fmla="*/ 1 h 399"/>
                  <a:gd name="T20" fmla="*/ 27 w 346"/>
                  <a:gd name="T21" fmla="*/ 1 h 399"/>
                  <a:gd name="T22" fmla="*/ 77 w 346"/>
                  <a:gd name="T23" fmla="*/ 1 h 399"/>
                  <a:gd name="T24" fmla="*/ 99 w 346"/>
                  <a:gd name="T25" fmla="*/ 1 h 399"/>
                  <a:gd name="T26" fmla="*/ 142 w 346"/>
                  <a:gd name="T27" fmla="*/ 1 h 399"/>
                  <a:gd name="T28" fmla="*/ 183 w 346"/>
                  <a:gd name="T29" fmla="*/ 1 h 399"/>
                  <a:gd name="T30" fmla="*/ 224 w 346"/>
                  <a:gd name="T31" fmla="*/ 1 h 399"/>
                  <a:gd name="T32" fmla="*/ 273 w 346"/>
                  <a:gd name="T33" fmla="*/ 1 h 399"/>
                  <a:gd name="T34" fmla="*/ 312 w 346"/>
                  <a:gd name="T35" fmla="*/ 1 h 399"/>
                  <a:gd name="T36" fmla="*/ 357 w 346"/>
                  <a:gd name="T37" fmla="*/ 1 h 399"/>
                  <a:gd name="T38" fmla="*/ 397 w 346"/>
                  <a:gd name="T39" fmla="*/ 1 h 399"/>
                  <a:gd name="T40" fmla="*/ 432 w 346"/>
                  <a:gd name="T41" fmla="*/ 1 h 399"/>
                  <a:gd name="T42" fmla="*/ 469 w 346"/>
                  <a:gd name="T43" fmla="*/ 1 h 399"/>
                  <a:gd name="T44" fmla="*/ 500 w 346"/>
                  <a:gd name="T45" fmla="*/ 1 h 399"/>
                  <a:gd name="T46" fmla="*/ 520 w 346"/>
                  <a:gd name="T47" fmla="*/ 1 h 399"/>
                  <a:gd name="T48" fmla="*/ 539 w 346"/>
                  <a:gd name="T49" fmla="*/ 1 h 399"/>
                  <a:gd name="T50" fmla="*/ 489 w 346"/>
                  <a:gd name="T51" fmla="*/ 1 h 399"/>
                  <a:gd name="T52" fmla="*/ 437 w 346"/>
                  <a:gd name="T53" fmla="*/ 1 h 399"/>
                  <a:gd name="T54" fmla="*/ 390 w 346"/>
                  <a:gd name="T55" fmla="*/ 1 h 399"/>
                  <a:gd name="T56" fmla="*/ 345 w 346"/>
                  <a:gd name="T57" fmla="*/ 1 h 399"/>
                  <a:gd name="T58" fmla="*/ 304 w 346"/>
                  <a:gd name="T59" fmla="*/ 1 h 399"/>
                  <a:gd name="T60" fmla="*/ 269 w 346"/>
                  <a:gd name="T61" fmla="*/ 1 h 399"/>
                  <a:gd name="T62" fmla="*/ 231 w 346"/>
                  <a:gd name="T63" fmla="*/ 1 h 399"/>
                  <a:gd name="T64" fmla="*/ 203 w 346"/>
                  <a:gd name="T65" fmla="*/ 1 h 399"/>
                  <a:gd name="T66" fmla="*/ 174 w 346"/>
                  <a:gd name="T67" fmla="*/ 1 h 399"/>
                  <a:gd name="T68" fmla="*/ 154 w 346"/>
                  <a:gd name="T69" fmla="*/ 1 h 399"/>
                  <a:gd name="T70" fmla="*/ 130 w 346"/>
                  <a:gd name="T71" fmla="*/ 1 h 399"/>
                  <a:gd name="T72" fmla="*/ 110 w 346"/>
                  <a:gd name="T73" fmla="*/ 1 h 399"/>
                  <a:gd name="T74" fmla="*/ 100 w 346"/>
                  <a:gd name="T75" fmla="*/ 1 h 399"/>
                  <a:gd name="T76" fmla="*/ 96 w 346"/>
                  <a:gd name="T77" fmla="*/ 1 h 399"/>
                  <a:gd name="T78" fmla="*/ 96 w 346"/>
                  <a:gd name="T79" fmla="*/ 1 h 399"/>
                  <a:gd name="T80" fmla="*/ 97 w 346"/>
                  <a:gd name="T81" fmla="*/ 0 h 39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46"/>
                  <a:gd name="T124" fmla="*/ 0 h 399"/>
                  <a:gd name="T125" fmla="*/ 346 w 346"/>
                  <a:gd name="T126" fmla="*/ 399 h 39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46" h="399">
                    <a:moveTo>
                      <a:pt x="66" y="0"/>
                    </a:moveTo>
                    <a:lnTo>
                      <a:pt x="62" y="24"/>
                    </a:lnTo>
                    <a:lnTo>
                      <a:pt x="53" y="65"/>
                    </a:lnTo>
                    <a:lnTo>
                      <a:pt x="42" y="116"/>
                    </a:lnTo>
                    <a:lnTo>
                      <a:pt x="30" y="173"/>
                    </a:lnTo>
                    <a:lnTo>
                      <a:pt x="19" y="226"/>
                    </a:lnTo>
                    <a:lnTo>
                      <a:pt x="9" y="272"/>
                    </a:lnTo>
                    <a:lnTo>
                      <a:pt x="3" y="305"/>
                    </a:lnTo>
                    <a:lnTo>
                      <a:pt x="0" y="317"/>
                    </a:lnTo>
                    <a:lnTo>
                      <a:pt x="12" y="342"/>
                    </a:lnTo>
                    <a:lnTo>
                      <a:pt x="27" y="363"/>
                    </a:lnTo>
                    <a:lnTo>
                      <a:pt x="46" y="378"/>
                    </a:lnTo>
                    <a:lnTo>
                      <a:pt x="68" y="388"/>
                    </a:lnTo>
                    <a:lnTo>
                      <a:pt x="92" y="395"/>
                    </a:lnTo>
                    <a:lnTo>
                      <a:pt x="118" y="399"/>
                    </a:lnTo>
                    <a:lnTo>
                      <a:pt x="145" y="399"/>
                    </a:lnTo>
                    <a:lnTo>
                      <a:pt x="173" y="397"/>
                    </a:lnTo>
                    <a:lnTo>
                      <a:pt x="202" y="394"/>
                    </a:lnTo>
                    <a:lnTo>
                      <a:pt x="229" y="388"/>
                    </a:lnTo>
                    <a:lnTo>
                      <a:pt x="255" y="383"/>
                    </a:lnTo>
                    <a:lnTo>
                      <a:pt x="278" y="376"/>
                    </a:lnTo>
                    <a:lnTo>
                      <a:pt x="301" y="371"/>
                    </a:lnTo>
                    <a:lnTo>
                      <a:pt x="320" y="368"/>
                    </a:lnTo>
                    <a:lnTo>
                      <a:pt x="334" y="365"/>
                    </a:lnTo>
                    <a:lnTo>
                      <a:pt x="346" y="363"/>
                    </a:lnTo>
                    <a:lnTo>
                      <a:pt x="312" y="358"/>
                    </a:lnTo>
                    <a:lnTo>
                      <a:pt x="281" y="351"/>
                    </a:lnTo>
                    <a:lnTo>
                      <a:pt x="250" y="342"/>
                    </a:lnTo>
                    <a:lnTo>
                      <a:pt x="222" y="330"/>
                    </a:lnTo>
                    <a:lnTo>
                      <a:pt x="196" y="318"/>
                    </a:lnTo>
                    <a:lnTo>
                      <a:pt x="171" y="303"/>
                    </a:lnTo>
                    <a:lnTo>
                      <a:pt x="150" y="286"/>
                    </a:lnTo>
                    <a:lnTo>
                      <a:pt x="131" y="265"/>
                    </a:lnTo>
                    <a:lnTo>
                      <a:pt x="112" y="243"/>
                    </a:lnTo>
                    <a:lnTo>
                      <a:pt x="98" y="217"/>
                    </a:lnTo>
                    <a:lnTo>
                      <a:pt x="86" y="190"/>
                    </a:lnTo>
                    <a:lnTo>
                      <a:pt x="76" y="157"/>
                    </a:lnTo>
                    <a:lnTo>
                      <a:pt x="69" y="123"/>
                    </a:lnTo>
                    <a:lnTo>
                      <a:pt x="65" y="85"/>
                    </a:lnTo>
                    <a:lnTo>
                      <a:pt x="65" y="44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264" name="Group 45"/>
            <p:cNvGrpSpPr>
              <a:grpSpLocks/>
            </p:cNvGrpSpPr>
            <p:nvPr/>
          </p:nvGrpSpPr>
          <p:grpSpPr bwMode="auto">
            <a:xfrm>
              <a:off x="4471" y="3278"/>
              <a:ext cx="688" cy="313"/>
              <a:chOff x="4471" y="3278"/>
              <a:chExt cx="688" cy="313"/>
            </a:xfrm>
          </p:grpSpPr>
          <p:sp>
            <p:nvSpPr>
              <p:cNvPr id="10270" name="Freeform 46"/>
              <p:cNvSpPr>
                <a:spLocks noChangeArrowheads="1"/>
              </p:cNvSpPr>
              <p:nvPr/>
            </p:nvSpPr>
            <p:spPr bwMode="auto">
              <a:xfrm>
                <a:off x="4476" y="3281"/>
                <a:ext cx="676" cy="307"/>
              </a:xfrm>
              <a:custGeom>
                <a:avLst/>
                <a:gdLst>
                  <a:gd name="T0" fmla="*/ 0 w 659"/>
                  <a:gd name="T1" fmla="*/ 1 h 538"/>
                  <a:gd name="T2" fmla="*/ 83 w 659"/>
                  <a:gd name="T3" fmla="*/ 1 h 538"/>
                  <a:gd name="T4" fmla="*/ 168 w 659"/>
                  <a:gd name="T5" fmla="*/ 1 h 538"/>
                  <a:gd name="T6" fmla="*/ 247 w 659"/>
                  <a:gd name="T7" fmla="*/ 1 h 538"/>
                  <a:gd name="T8" fmla="*/ 326 w 659"/>
                  <a:gd name="T9" fmla="*/ 1 h 538"/>
                  <a:gd name="T10" fmla="*/ 397 w 659"/>
                  <a:gd name="T11" fmla="*/ 1 h 538"/>
                  <a:gd name="T12" fmla="*/ 462 w 659"/>
                  <a:gd name="T13" fmla="*/ 1 h 538"/>
                  <a:gd name="T14" fmla="*/ 520 w 659"/>
                  <a:gd name="T15" fmla="*/ 1 h 538"/>
                  <a:gd name="T16" fmla="*/ 575 w 659"/>
                  <a:gd name="T17" fmla="*/ 1 h 538"/>
                  <a:gd name="T18" fmla="*/ 628 w 659"/>
                  <a:gd name="T19" fmla="*/ 1 h 538"/>
                  <a:gd name="T20" fmla="*/ 674 w 659"/>
                  <a:gd name="T21" fmla="*/ 1 h 538"/>
                  <a:gd name="T22" fmla="*/ 713 w 659"/>
                  <a:gd name="T23" fmla="*/ 1 h 538"/>
                  <a:gd name="T24" fmla="*/ 746 w 659"/>
                  <a:gd name="T25" fmla="*/ 1 h 538"/>
                  <a:gd name="T26" fmla="*/ 779 w 659"/>
                  <a:gd name="T27" fmla="*/ 1 h 538"/>
                  <a:gd name="T28" fmla="*/ 801 w 659"/>
                  <a:gd name="T29" fmla="*/ 1 h 538"/>
                  <a:gd name="T30" fmla="*/ 819 w 659"/>
                  <a:gd name="T31" fmla="*/ 1 h 538"/>
                  <a:gd name="T32" fmla="*/ 830 w 659"/>
                  <a:gd name="T33" fmla="*/ 1 h 538"/>
                  <a:gd name="T34" fmla="*/ 840 w 659"/>
                  <a:gd name="T35" fmla="*/ 1 h 538"/>
                  <a:gd name="T36" fmla="*/ 861 w 659"/>
                  <a:gd name="T37" fmla="*/ 1 h 538"/>
                  <a:gd name="T38" fmla="*/ 887 w 659"/>
                  <a:gd name="T39" fmla="*/ 1 h 538"/>
                  <a:gd name="T40" fmla="*/ 911 w 659"/>
                  <a:gd name="T41" fmla="*/ 1 h 538"/>
                  <a:gd name="T42" fmla="*/ 1033 w 659"/>
                  <a:gd name="T43" fmla="*/ 1 h 538"/>
                  <a:gd name="T44" fmla="*/ 1130 w 659"/>
                  <a:gd name="T45" fmla="*/ 1 h 538"/>
                  <a:gd name="T46" fmla="*/ 1206 w 659"/>
                  <a:gd name="T47" fmla="*/ 1 h 538"/>
                  <a:gd name="T48" fmla="*/ 1264 w 659"/>
                  <a:gd name="T49" fmla="*/ 1 h 538"/>
                  <a:gd name="T50" fmla="*/ 1300 w 659"/>
                  <a:gd name="T51" fmla="*/ 1 h 538"/>
                  <a:gd name="T52" fmla="*/ 1329 w 659"/>
                  <a:gd name="T53" fmla="*/ 1 h 538"/>
                  <a:gd name="T54" fmla="*/ 1340 w 659"/>
                  <a:gd name="T55" fmla="*/ 1 h 538"/>
                  <a:gd name="T56" fmla="*/ 1350 w 659"/>
                  <a:gd name="T57" fmla="*/ 1 h 538"/>
                  <a:gd name="T58" fmla="*/ 1416 w 659"/>
                  <a:gd name="T59" fmla="*/ 0 h 538"/>
                  <a:gd name="T60" fmla="*/ 1452 w 659"/>
                  <a:gd name="T61" fmla="*/ 1 h 538"/>
                  <a:gd name="T62" fmla="*/ 1385 w 659"/>
                  <a:gd name="T63" fmla="*/ 1 h 538"/>
                  <a:gd name="T64" fmla="*/ 1396 w 659"/>
                  <a:gd name="T65" fmla="*/ 1 h 538"/>
                  <a:gd name="T66" fmla="*/ 1380 w 659"/>
                  <a:gd name="T67" fmla="*/ 1 h 538"/>
                  <a:gd name="T68" fmla="*/ 1364 w 659"/>
                  <a:gd name="T69" fmla="*/ 1 h 538"/>
                  <a:gd name="T70" fmla="*/ 1331 w 659"/>
                  <a:gd name="T71" fmla="*/ 1 h 538"/>
                  <a:gd name="T72" fmla="*/ 1278 w 659"/>
                  <a:gd name="T73" fmla="*/ 1 h 538"/>
                  <a:gd name="T74" fmla="*/ 1206 w 659"/>
                  <a:gd name="T75" fmla="*/ 1 h 538"/>
                  <a:gd name="T76" fmla="*/ 1114 w 659"/>
                  <a:gd name="T77" fmla="*/ 1 h 538"/>
                  <a:gd name="T78" fmla="*/ 997 w 659"/>
                  <a:gd name="T79" fmla="*/ 1 h 538"/>
                  <a:gd name="T80" fmla="*/ 972 w 659"/>
                  <a:gd name="T81" fmla="*/ 1 h 538"/>
                  <a:gd name="T82" fmla="*/ 945 w 659"/>
                  <a:gd name="T83" fmla="*/ 1 h 538"/>
                  <a:gd name="T84" fmla="*/ 922 w 659"/>
                  <a:gd name="T85" fmla="*/ 1 h 538"/>
                  <a:gd name="T86" fmla="*/ 911 w 659"/>
                  <a:gd name="T87" fmla="*/ 1 h 538"/>
                  <a:gd name="T88" fmla="*/ 901 w 659"/>
                  <a:gd name="T89" fmla="*/ 1 h 538"/>
                  <a:gd name="T90" fmla="*/ 884 w 659"/>
                  <a:gd name="T91" fmla="*/ 1 h 538"/>
                  <a:gd name="T92" fmla="*/ 861 w 659"/>
                  <a:gd name="T93" fmla="*/ 1 h 538"/>
                  <a:gd name="T94" fmla="*/ 826 w 659"/>
                  <a:gd name="T95" fmla="*/ 1 h 538"/>
                  <a:gd name="T96" fmla="*/ 788 w 659"/>
                  <a:gd name="T97" fmla="*/ 1 h 538"/>
                  <a:gd name="T98" fmla="*/ 746 w 659"/>
                  <a:gd name="T99" fmla="*/ 1 h 538"/>
                  <a:gd name="T100" fmla="*/ 695 w 659"/>
                  <a:gd name="T101" fmla="*/ 1 h 538"/>
                  <a:gd name="T102" fmla="*/ 644 w 659"/>
                  <a:gd name="T103" fmla="*/ 1 h 538"/>
                  <a:gd name="T104" fmla="*/ 581 w 659"/>
                  <a:gd name="T105" fmla="*/ 1 h 538"/>
                  <a:gd name="T106" fmla="*/ 512 w 659"/>
                  <a:gd name="T107" fmla="*/ 1 h 538"/>
                  <a:gd name="T108" fmla="*/ 439 w 659"/>
                  <a:gd name="T109" fmla="*/ 1 h 538"/>
                  <a:gd name="T110" fmla="*/ 362 w 659"/>
                  <a:gd name="T111" fmla="*/ 1 h 538"/>
                  <a:gd name="T112" fmla="*/ 281 w 659"/>
                  <a:gd name="T113" fmla="*/ 1 h 538"/>
                  <a:gd name="T114" fmla="*/ 191 w 659"/>
                  <a:gd name="T115" fmla="*/ 1 h 538"/>
                  <a:gd name="T116" fmla="*/ 91 w 659"/>
                  <a:gd name="T117" fmla="*/ 1 h 538"/>
                  <a:gd name="T118" fmla="*/ 0 w 659"/>
                  <a:gd name="T119" fmla="*/ 1 h 53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659"/>
                  <a:gd name="T181" fmla="*/ 0 h 538"/>
                  <a:gd name="T182" fmla="*/ 659 w 659"/>
                  <a:gd name="T183" fmla="*/ 538 h 53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659" h="538">
                    <a:moveTo>
                      <a:pt x="0" y="538"/>
                    </a:moveTo>
                    <a:lnTo>
                      <a:pt x="40" y="498"/>
                    </a:lnTo>
                    <a:lnTo>
                      <a:pt x="77" y="460"/>
                    </a:lnTo>
                    <a:lnTo>
                      <a:pt x="113" y="424"/>
                    </a:lnTo>
                    <a:lnTo>
                      <a:pt x="148" y="391"/>
                    </a:lnTo>
                    <a:lnTo>
                      <a:pt x="180" y="361"/>
                    </a:lnTo>
                    <a:lnTo>
                      <a:pt x="210" y="334"/>
                    </a:lnTo>
                    <a:lnTo>
                      <a:pt x="237" y="309"/>
                    </a:lnTo>
                    <a:lnTo>
                      <a:pt x="262" y="286"/>
                    </a:lnTo>
                    <a:lnTo>
                      <a:pt x="285" y="266"/>
                    </a:lnTo>
                    <a:lnTo>
                      <a:pt x="306" y="249"/>
                    </a:lnTo>
                    <a:lnTo>
                      <a:pt x="324" y="233"/>
                    </a:lnTo>
                    <a:lnTo>
                      <a:pt x="339" y="220"/>
                    </a:lnTo>
                    <a:lnTo>
                      <a:pt x="354" y="209"/>
                    </a:lnTo>
                    <a:lnTo>
                      <a:pt x="364" y="200"/>
                    </a:lnTo>
                    <a:lnTo>
                      <a:pt x="371" y="194"/>
                    </a:lnTo>
                    <a:lnTo>
                      <a:pt x="377" y="190"/>
                    </a:lnTo>
                    <a:lnTo>
                      <a:pt x="381" y="187"/>
                    </a:lnTo>
                    <a:lnTo>
                      <a:pt x="390" y="178"/>
                    </a:lnTo>
                    <a:lnTo>
                      <a:pt x="403" y="168"/>
                    </a:lnTo>
                    <a:lnTo>
                      <a:pt x="414" y="158"/>
                    </a:lnTo>
                    <a:lnTo>
                      <a:pt x="470" y="115"/>
                    </a:lnTo>
                    <a:lnTo>
                      <a:pt x="514" y="80"/>
                    </a:lnTo>
                    <a:lnTo>
                      <a:pt x="548" y="56"/>
                    </a:lnTo>
                    <a:lnTo>
                      <a:pt x="573" y="39"/>
                    </a:lnTo>
                    <a:lnTo>
                      <a:pt x="590" y="27"/>
                    </a:lnTo>
                    <a:lnTo>
                      <a:pt x="602" y="21"/>
                    </a:lnTo>
                    <a:lnTo>
                      <a:pt x="609" y="20"/>
                    </a:lnTo>
                    <a:lnTo>
                      <a:pt x="614" y="23"/>
                    </a:lnTo>
                    <a:lnTo>
                      <a:pt x="643" y="0"/>
                    </a:lnTo>
                    <a:lnTo>
                      <a:pt x="659" y="18"/>
                    </a:lnTo>
                    <a:lnTo>
                      <a:pt x="630" y="41"/>
                    </a:lnTo>
                    <a:lnTo>
                      <a:pt x="632" y="47"/>
                    </a:lnTo>
                    <a:lnTo>
                      <a:pt x="627" y="54"/>
                    </a:lnTo>
                    <a:lnTo>
                      <a:pt x="619" y="65"/>
                    </a:lnTo>
                    <a:lnTo>
                      <a:pt x="604" y="77"/>
                    </a:lnTo>
                    <a:lnTo>
                      <a:pt x="581" y="98"/>
                    </a:lnTo>
                    <a:lnTo>
                      <a:pt x="548" y="125"/>
                    </a:lnTo>
                    <a:lnTo>
                      <a:pt x="506" y="160"/>
                    </a:lnTo>
                    <a:lnTo>
                      <a:pt x="453" y="206"/>
                    </a:lnTo>
                    <a:lnTo>
                      <a:pt x="442" y="216"/>
                    </a:lnTo>
                    <a:lnTo>
                      <a:pt x="429" y="224"/>
                    </a:lnTo>
                    <a:lnTo>
                      <a:pt x="419" y="233"/>
                    </a:lnTo>
                    <a:lnTo>
                      <a:pt x="414" y="236"/>
                    </a:lnTo>
                    <a:lnTo>
                      <a:pt x="409" y="240"/>
                    </a:lnTo>
                    <a:lnTo>
                      <a:pt x="401" y="247"/>
                    </a:lnTo>
                    <a:lnTo>
                      <a:pt x="390" y="256"/>
                    </a:lnTo>
                    <a:lnTo>
                      <a:pt x="375" y="268"/>
                    </a:lnTo>
                    <a:lnTo>
                      <a:pt x="358" y="282"/>
                    </a:lnTo>
                    <a:lnTo>
                      <a:pt x="339" y="296"/>
                    </a:lnTo>
                    <a:lnTo>
                      <a:pt x="316" y="315"/>
                    </a:lnTo>
                    <a:lnTo>
                      <a:pt x="292" y="334"/>
                    </a:lnTo>
                    <a:lnTo>
                      <a:pt x="263" y="354"/>
                    </a:lnTo>
                    <a:lnTo>
                      <a:pt x="233" y="377"/>
                    </a:lnTo>
                    <a:lnTo>
                      <a:pt x="200" y="401"/>
                    </a:lnTo>
                    <a:lnTo>
                      <a:pt x="165" y="426"/>
                    </a:lnTo>
                    <a:lnTo>
                      <a:pt x="128" y="452"/>
                    </a:lnTo>
                    <a:lnTo>
                      <a:pt x="87" y="481"/>
                    </a:lnTo>
                    <a:lnTo>
                      <a:pt x="44" y="508"/>
                    </a:lnTo>
                    <a:lnTo>
                      <a:pt x="0" y="538"/>
                    </a:lnTo>
                    <a:close/>
                  </a:path>
                </a:pathLst>
              </a:custGeom>
              <a:solidFill>
                <a:srgbClr val="ED00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1" name="Freeform 47"/>
              <p:cNvSpPr>
                <a:spLocks noChangeArrowheads="1"/>
              </p:cNvSpPr>
              <p:nvPr/>
            </p:nvSpPr>
            <p:spPr bwMode="auto">
              <a:xfrm>
                <a:off x="4471" y="3389"/>
                <a:ext cx="395" cy="202"/>
              </a:xfrm>
              <a:custGeom>
                <a:avLst/>
                <a:gdLst>
                  <a:gd name="T0" fmla="*/ 657 w 388"/>
                  <a:gd name="T1" fmla="*/ 1 h 359"/>
                  <a:gd name="T2" fmla="*/ 657 w 388"/>
                  <a:gd name="T3" fmla="*/ 1 h 359"/>
                  <a:gd name="T4" fmla="*/ 646 w 388"/>
                  <a:gd name="T5" fmla="*/ 1 h 359"/>
                  <a:gd name="T6" fmla="*/ 635 w 388"/>
                  <a:gd name="T7" fmla="*/ 1 h 359"/>
                  <a:gd name="T8" fmla="*/ 620 w 388"/>
                  <a:gd name="T9" fmla="*/ 1 h 359"/>
                  <a:gd name="T10" fmla="*/ 590 w 388"/>
                  <a:gd name="T11" fmla="*/ 1 h 359"/>
                  <a:gd name="T12" fmla="*/ 562 w 388"/>
                  <a:gd name="T13" fmla="*/ 1 h 359"/>
                  <a:gd name="T14" fmla="*/ 537 w 388"/>
                  <a:gd name="T15" fmla="*/ 1 h 359"/>
                  <a:gd name="T16" fmla="*/ 495 w 388"/>
                  <a:gd name="T17" fmla="*/ 1 h 359"/>
                  <a:gd name="T18" fmla="*/ 457 w 388"/>
                  <a:gd name="T19" fmla="*/ 1 h 359"/>
                  <a:gd name="T20" fmla="*/ 414 w 388"/>
                  <a:gd name="T21" fmla="*/ 1 h 359"/>
                  <a:gd name="T22" fmla="*/ 366 w 388"/>
                  <a:gd name="T23" fmla="*/ 1 h 359"/>
                  <a:gd name="T24" fmla="*/ 312 w 388"/>
                  <a:gd name="T25" fmla="*/ 1 h 359"/>
                  <a:gd name="T26" fmla="*/ 260 w 388"/>
                  <a:gd name="T27" fmla="*/ 1 h 359"/>
                  <a:gd name="T28" fmla="*/ 194 w 388"/>
                  <a:gd name="T29" fmla="*/ 1 h 359"/>
                  <a:gd name="T30" fmla="*/ 134 w 388"/>
                  <a:gd name="T31" fmla="*/ 1 h 359"/>
                  <a:gd name="T32" fmla="*/ 72 w 388"/>
                  <a:gd name="T33" fmla="*/ 1 h 359"/>
                  <a:gd name="T34" fmla="*/ 0 w 388"/>
                  <a:gd name="T35" fmla="*/ 1 h 359"/>
                  <a:gd name="T36" fmla="*/ 9 w 388"/>
                  <a:gd name="T37" fmla="*/ 1 h 359"/>
                  <a:gd name="T38" fmla="*/ 80 w 388"/>
                  <a:gd name="T39" fmla="*/ 1 h 359"/>
                  <a:gd name="T40" fmla="*/ 154 w 388"/>
                  <a:gd name="T41" fmla="*/ 1 h 359"/>
                  <a:gd name="T42" fmla="*/ 212 w 388"/>
                  <a:gd name="T43" fmla="*/ 1 h 359"/>
                  <a:gd name="T44" fmla="*/ 272 w 388"/>
                  <a:gd name="T45" fmla="*/ 1 h 359"/>
                  <a:gd name="T46" fmla="*/ 330 w 388"/>
                  <a:gd name="T47" fmla="*/ 1 h 359"/>
                  <a:gd name="T48" fmla="*/ 380 w 388"/>
                  <a:gd name="T49" fmla="*/ 1 h 359"/>
                  <a:gd name="T50" fmla="*/ 430 w 388"/>
                  <a:gd name="T51" fmla="*/ 1 h 359"/>
                  <a:gd name="T52" fmla="*/ 470 w 388"/>
                  <a:gd name="T53" fmla="*/ 1 h 359"/>
                  <a:gd name="T54" fmla="*/ 511 w 388"/>
                  <a:gd name="T55" fmla="*/ 1 h 359"/>
                  <a:gd name="T56" fmla="*/ 550 w 388"/>
                  <a:gd name="T57" fmla="*/ 1 h 359"/>
                  <a:gd name="T58" fmla="*/ 579 w 388"/>
                  <a:gd name="T59" fmla="*/ 1 h 359"/>
                  <a:gd name="T60" fmla="*/ 609 w 388"/>
                  <a:gd name="T61" fmla="*/ 1 h 359"/>
                  <a:gd name="T62" fmla="*/ 633 w 388"/>
                  <a:gd name="T63" fmla="*/ 1 h 359"/>
                  <a:gd name="T64" fmla="*/ 648 w 388"/>
                  <a:gd name="T65" fmla="*/ 1 h 359"/>
                  <a:gd name="T66" fmla="*/ 660 w 388"/>
                  <a:gd name="T67" fmla="*/ 1 h 359"/>
                  <a:gd name="T68" fmla="*/ 670 w 388"/>
                  <a:gd name="T69" fmla="*/ 1 h 359"/>
                  <a:gd name="T70" fmla="*/ 670 w 388"/>
                  <a:gd name="T71" fmla="*/ 1 h 359"/>
                  <a:gd name="T72" fmla="*/ 670 w 388"/>
                  <a:gd name="T73" fmla="*/ 1 h 359"/>
                  <a:gd name="T74" fmla="*/ 676 w 388"/>
                  <a:gd name="T75" fmla="*/ 1 h 359"/>
                  <a:gd name="T76" fmla="*/ 670 w 388"/>
                  <a:gd name="T77" fmla="*/ 1 h 359"/>
                  <a:gd name="T78" fmla="*/ 666 w 388"/>
                  <a:gd name="T79" fmla="*/ 0 h 359"/>
                  <a:gd name="T80" fmla="*/ 657 w 388"/>
                  <a:gd name="T81" fmla="*/ 1 h 35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88"/>
                  <a:gd name="T124" fmla="*/ 0 h 359"/>
                  <a:gd name="T125" fmla="*/ 388 w 388"/>
                  <a:gd name="T126" fmla="*/ 359 h 35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88" h="359">
                    <a:moveTo>
                      <a:pt x="378" y="1"/>
                    </a:moveTo>
                    <a:lnTo>
                      <a:pt x="378" y="1"/>
                    </a:lnTo>
                    <a:lnTo>
                      <a:pt x="372" y="6"/>
                    </a:lnTo>
                    <a:lnTo>
                      <a:pt x="365" y="12"/>
                    </a:lnTo>
                    <a:lnTo>
                      <a:pt x="355" y="20"/>
                    </a:lnTo>
                    <a:lnTo>
                      <a:pt x="340" y="32"/>
                    </a:lnTo>
                    <a:lnTo>
                      <a:pt x="324" y="45"/>
                    </a:lnTo>
                    <a:lnTo>
                      <a:pt x="307" y="61"/>
                    </a:lnTo>
                    <a:lnTo>
                      <a:pt x="285" y="78"/>
                    </a:lnTo>
                    <a:lnTo>
                      <a:pt x="262" y="98"/>
                    </a:lnTo>
                    <a:lnTo>
                      <a:pt x="238" y="121"/>
                    </a:lnTo>
                    <a:lnTo>
                      <a:pt x="211" y="145"/>
                    </a:lnTo>
                    <a:lnTo>
                      <a:pt x="180" y="173"/>
                    </a:lnTo>
                    <a:lnTo>
                      <a:pt x="149" y="203"/>
                    </a:lnTo>
                    <a:lnTo>
                      <a:pt x="114" y="236"/>
                    </a:lnTo>
                    <a:lnTo>
                      <a:pt x="78" y="272"/>
                    </a:lnTo>
                    <a:lnTo>
                      <a:pt x="41" y="310"/>
                    </a:lnTo>
                    <a:lnTo>
                      <a:pt x="0" y="350"/>
                    </a:lnTo>
                    <a:lnTo>
                      <a:pt x="9" y="359"/>
                    </a:lnTo>
                    <a:lnTo>
                      <a:pt x="49" y="318"/>
                    </a:lnTo>
                    <a:lnTo>
                      <a:pt x="87" y="281"/>
                    </a:lnTo>
                    <a:lnTo>
                      <a:pt x="123" y="245"/>
                    </a:lnTo>
                    <a:lnTo>
                      <a:pt x="157" y="212"/>
                    </a:lnTo>
                    <a:lnTo>
                      <a:pt x="189" y="181"/>
                    </a:lnTo>
                    <a:lnTo>
                      <a:pt x="219" y="154"/>
                    </a:lnTo>
                    <a:lnTo>
                      <a:pt x="247" y="130"/>
                    </a:lnTo>
                    <a:lnTo>
                      <a:pt x="271" y="107"/>
                    </a:lnTo>
                    <a:lnTo>
                      <a:pt x="294" y="86"/>
                    </a:lnTo>
                    <a:lnTo>
                      <a:pt x="316" y="69"/>
                    </a:lnTo>
                    <a:lnTo>
                      <a:pt x="333" y="53"/>
                    </a:lnTo>
                    <a:lnTo>
                      <a:pt x="349" y="40"/>
                    </a:lnTo>
                    <a:lnTo>
                      <a:pt x="363" y="29"/>
                    </a:lnTo>
                    <a:lnTo>
                      <a:pt x="373" y="20"/>
                    </a:lnTo>
                    <a:lnTo>
                      <a:pt x="380" y="14"/>
                    </a:lnTo>
                    <a:lnTo>
                      <a:pt x="386" y="10"/>
                    </a:lnTo>
                    <a:lnTo>
                      <a:pt x="388" y="6"/>
                    </a:lnTo>
                    <a:lnTo>
                      <a:pt x="386" y="1"/>
                    </a:lnTo>
                    <a:lnTo>
                      <a:pt x="382" y="0"/>
                    </a:lnTo>
                    <a:lnTo>
                      <a:pt x="378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2" name="Freeform 48"/>
              <p:cNvSpPr>
                <a:spLocks noChangeArrowheads="1"/>
              </p:cNvSpPr>
              <p:nvPr/>
            </p:nvSpPr>
            <p:spPr bwMode="auto">
              <a:xfrm>
                <a:off x="4864" y="3370"/>
                <a:ext cx="41" cy="16"/>
              </a:xfrm>
              <a:custGeom>
                <a:avLst/>
                <a:gdLst>
                  <a:gd name="T0" fmla="*/ 3 w 47"/>
                  <a:gd name="T1" fmla="*/ 0 h 42"/>
                  <a:gd name="T2" fmla="*/ 3 w 47"/>
                  <a:gd name="T3" fmla="*/ 0 h 42"/>
                  <a:gd name="T4" fmla="*/ 3 w 47"/>
                  <a:gd name="T5" fmla="*/ 0 h 42"/>
                  <a:gd name="T6" fmla="*/ 3 w 47"/>
                  <a:gd name="T7" fmla="*/ 0 h 42"/>
                  <a:gd name="T8" fmla="*/ 3 w 47"/>
                  <a:gd name="T9" fmla="*/ 0 h 42"/>
                  <a:gd name="T10" fmla="*/ 0 w 47"/>
                  <a:gd name="T11" fmla="*/ 0 h 42"/>
                  <a:gd name="T12" fmla="*/ 3 w 47"/>
                  <a:gd name="T13" fmla="*/ 0 h 42"/>
                  <a:gd name="T14" fmla="*/ 3 w 47"/>
                  <a:gd name="T15" fmla="*/ 0 h 42"/>
                  <a:gd name="T16" fmla="*/ 3 w 47"/>
                  <a:gd name="T17" fmla="*/ 0 h 42"/>
                  <a:gd name="T18" fmla="*/ 3 w 47"/>
                  <a:gd name="T19" fmla="*/ 0 h 42"/>
                  <a:gd name="T20" fmla="*/ 3 w 47"/>
                  <a:gd name="T21" fmla="*/ 0 h 42"/>
                  <a:gd name="T22" fmla="*/ 3 w 47"/>
                  <a:gd name="T23" fmla="*/ 0 h 42"/>
                  <a:gd name="T24" fmla="*/ 3 w 47"/>
                  <a:gd name="T25" fmla="*/ 0 h 42"/>
                  <a:gd name="T26" fmla="*/ 3 w 47"/>
                  <a:gd name="T27" fmla="*/ 0 h 42"/>
                  <a:gd name="T28" fmla="*/ 3 w 47"/>
                  <a:gd name="T29" fmla="*/ 0 h 42"/>
                  <a:gd name="T30" fmla="*/ 3 w 47"/>
                  <a:gd name="T31" fmla="*/ 0 h 42"/>
                  <a:gd name="T32" fmla="*/ 3 w 47"/>
                  <a:gd name="T33" fmla="*/ 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42"/>
                  <a:gd name="T53" fmla="*/ 47 w 47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42">
                    <a:moveTo>
                      <a:pt x="37" y="2"/>
                    </a:moveTo>
                    <a:lnTo>
                      <a:pt x="37" y="2"/>
                    </a:lnTo>
                    <a:lnTo>
                      <a:pt x="25" y="12"/>
                    </a:lnTo>
                    <a:lnTo>
                      <a:pt x="13" y="22"/>
                    </a:lnTo>
                    <a:lnTo>
                      <a:pt x="4" y="31"/>
                    </a:lnTo>
                    <a:lnTo>
                      <a:pt x="0" y="33"/>
                    </a:lnTo>
                    <a:lnTo>
                      <a:pt x="8" y="42"/>
                    </a:lnTo>
                    <a:lnTo>
                      <a:pt x="13" y="39"/>
                    </a:lnTo>
                    <a:lnTo>
                      <a:pt x="21" y="31"/>
                    </a:lnTo>
                    <a:lnTo>
                      <a:pt x="34" y="21"/>
                    </a:lnTo>
                    <a:lnTo>
                      <a:pt x="46" y="10"/>
                    </a:lnTo>
                    <a:lnTo>
                      <a:pt x="47" y="6"/>
                    </a:lnTo>
                    <a:lnTo>
                      <a:pt x="46" y="2"/>
                    </a:lnTo>
                    <a:lnTo>
                      <a:pt x="41" y="0"/>
                    </a:lnTo>
                    <a:lnTo>
                      <a:pt x="37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3" name="Freeform 49"/>
              <p:cNvSpPr>
                <a:spLocks noChangeArrowheads="1"/>
              </p:cNvSpPr>
              <p:nvPr/>
            </p:nvSpPr>
            <p:spPr bwMode="auto">
              <a:xfrm>
                <a:off x="4902" y="3289"/>
                <a:ext cx="210" cy="78"/>
              </a:xfrm>
              <a:custGeom>
                <a:avLst/>
                <a:gdLst>
                  <a:gd name="T0" fmla="*/ 200 w 210"/>
                  <a:gd name="T1" fmla="*/ 1 h 148"/>
                  <a:gd name="T2" fmla="*/ 209 w 210"/>
                  <a:gd name="T3" fmla="*/ 1 h 148"/>
                  <a:gd name="T4" fmla="*/ 199 w 210"/>
                  <a:gd name="T5" fmla="*/ 0 h 148"/>
                  <a:gd name="T6" fmla="*/ 190 w 210"/>
                  <a:gd name="T7" fmla="*/ 1 h 148"/>
                  <a:gd name="T8" fmla="*/ 177 w 210"/>
                  <a:gd name="T9" fmla="*/ 1 h 148"/>
                  <a:gd name="T10" fmla="*/ 160 w 210"/>
                  <a:gd name="T11" fmla="*/ 1 h 148"/>
                  <a:gd name="T12" fmla="*/ 135 w 210"/>
                  <a:gd name="T13" fmla="*/ 1 h 148"/>
                  <a:gd name="T14" fmla="*/ 99 w 210"/>
                  <a:gd name="T15" fmla="*/ 1 h 148"/>
                  <a:gd name="T16" fmla="*/ 56 w 210"/>
                  <a:gd name="T17" fmla="*/ 1 h 148"/>
                  <a:gd name="T18" fmla="*/ 0 w 210"/>
                  <a:gd name="T19" fmla="*/ 1 h 148"/>
                  <a:gd name="T20" fmla="*/ 9 w 210"/>
                  <a:gd name="T21" fmla="*/ 1 h 148"/>
                  <a:gd name="T22" fmla="*/ 65 w 210"/>
                  <a:gd name="T23" fmla="*/ 1 h 148"/>
                  <a:gd name="T24" fmla="*/ 108 w 210"/>
                  <a:gd name="T25" fmla="*/ 1 h 148"/>
                  <a:gd name="T26" fmla="*/ 141 w 210"/>
                  <a:gd name="T27" fmla="*/ 1 h 148"/>
                  <a:gd name="T28" fmla="*/ 166 w 210"/>
                  <a:gd name="T29" fmla="*/ 1 h 148"/>
                  <a:gd name="T30" fmla="*/ 183 w 210"/>
                  <a:gd name="T31" fmla="*/ 1 h 148"/>
                  <a:gd name="T32" fmla="*/ 193 w 210"/>
                  <a:gd name="T33" fmla="*/ 1 h 148"/>
                  <a:gd name="T34" fmla="*/ 199 w 210"/>
                  <a:gd name="T35" fmla="*/ 1 h 148"/>
                  <a:gd name="T36" fmla="*/ 200 w 210"/>
                  <a:gd name="T37" fmla="*/ 1 h 148"/>
                  <a:gd name="T38" fmla="*/ 209 w 210"/>
                  <a:gd name="T39" fmla="*/ 1 h 148"/>
                  <a:gd name="T40" fmla="*/ 200 w 210"/>
                  <a:gd name="T41" fmla="*/ 1 h 148"/>
                  <a:gd name="T42" fmla="*/ 204 w 210"/>
                  <a:gd name="T43" fmla="*/ 1 h 148"/>
                  <a:gd name="T44" fmla="*/ 209 w 210"/>
                  <a:gd name="T45" fmla="*/ 1 h 148"/>
                  <a:gd name="T46" fmla="*/ 210 w 210"/>
                  <a:gd name="T47" fmla="*/ 1 h 148"/>
                  <a:gd name="T48" fmla="*/ 209 w 210"/>
                  <a:gd name="T49" fmla="*/ 1 h 148"/>
                  <a:gd name="T50" fmla="*/ 200 w 210"/>
                  <a:gd name="T51" fmla="*/ 1 h 14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10"/>
                  <a:gd name="T79" fmla="*/ 0 h 148"/>
                  <a:gd name="T80" fmla="*/ 210 w 210"/>
                  <a:gd name="T81" fmla="*/ 148 h 14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10" h="148">
                    <a:moveTo>
                      <a:pt x="200" y="4"/>
                    </a:moveTo>
                    <a:lnTo>
                      <a:pt x="209" y="4"/>
                    </a:lnTo>
                    <a:lnTo>
                      <a:pt x="199" y="0"/>
                    </a:lnTo>
                    <a:lnTo>
                      <a:pt x="190" y="2"/>
                    </a:lnTo>
                    <a:lnTo>
                      <a:pt x="177" y="7"/>
                    </a:lnTo>
                    <a:lnTo>
                      <a:pt x="160" y="19"/>
                    </a:lnTo>
                    <a:lnTo>
                      <a:pt x="135" y="36"/>
                    </a:lnTo>
                    <a:lnTo>
                      <a:pt x="99" y="62"/>
                    </a:lnTo>
                    <a:lnTo>
                      <a:pt x="56" y="97"/>
                    </a:lnTo>
                    <a:lnTo>
                      <a:pt x="0" y="140"/>
                    </a:lnTo>
                    <a:lnTo>
                      <a:pt x="9" y="148"/>
                    </a:lnTo>
                    <a:lnTo>
                      <a:pt x="65" y="105"/>
                    </a:lnTo>
                    <a:lnTo>
                      <a:pt x="108" y="71"/>
                    </a:lnTo>
                    <a:lnTo>
                      <a:pt x="141" y="48"/>
                    </a:lnTo>
                    <a:lnTo>
                      <a:pt x="166" y="30"/>
                    </a:lnTo>
                    <a:lnTo>
                      <a:pt x="183" y="19"/>
                    </a:lnTo>
                    <a:lnTo>
                      <a:pt x="193" y="13"/>
                    </a:lnTo>
                    <a:lnTo>
                      <a:pt x="199" y="12"/>
                    </a:lnTo>
                    <a:lnTo>
                      <a:pt x="200" y="13"/>
                    </a:lnTo>
                    <a:lnTo>
                      <a:pt x="209" y="13"/>
                    </a:lnTo>
                    <a:lnTo>
                      <a:pt x="200" y="13"/>
                    </a:lnTo>
                    <a:lnTo>
                      <a:pt x="204" y="15"/>
                    </a:lnTo>
                    <a:lnTo>
                      <a:pt x="209" y="13"/>
                    </a:lnTo>
                    <a:lnTo>
                      <a:pt x="210" y="9"/>
                    </a:lnTo>
                    <a:lnTo>
                      <a:pt x="209" y="4"/>
                    </a:lnTo>
                    <a:lnTo>
                      <a:pt x="200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4" name="Freeform 50"/>
              <p:cNvSpPr>
                <a:spLocks noChangeArrowheads="1"/>
              </p:cNvSpPr>
              <p:nvPr/>
            </p:nvSpPr>
            <p:spPr bwMode="auto">
              <a:xfrm>
                <a:off x="5110" y="3278"/>
                <a:ext cx="32" cy="11"/>
              </a:xfrm>
              <a:custGeom>
                <a:avLst/>
                <a:gdLst>
                  <a:gd name="T0" fmla="*/ 2 w 39"/>
                  <a:gd name="T1" fmla="*/ 0 h 33"/>
                  <a:gd name="T2" fmla="*/ 2 w 39"/>
                  <a:gd name="T3" fmla="*/ 0 h 33"/>
                  <a:gd name="T4" fmla="*/ 0 w 39"/>
                  <a:gd name="T5" fmla="*/ 0 h 33"/>
                  <a:gd name="T6" fmla="*/ 2 w 39"/>
                  <a:gd name="T7" fmla="*/ 0 h 33"/>
                  <a:gd name="T8" fmla="*/ 2 w 39"/>
                  <a:gd name="T9" fmla="*/ 0 h 33"/>
                  <a:gd name="T10" fmla="*/ 2 w 39"/>
                  <a:gd name="T11" fmla="*/ 0 h 33"/>
                  <a:gd name="T12" fmla="*/ 2 w 39"/>
                  <a:gd name="T13" fmla="*/ 0 h 33"/>
                  <a:gd name="T14" fmla="*/ 2 w 39"/>
                  <a:gd name="T15" fmla="*/ 0 h 33"/>
                  <a:gd name="T16" fmla="*/ 2 w 39"/>
                  <a:gd name="T17" fmla="*/ 0 h 33"/>
                  <a:gd name="T18" fmla="*/ 2 w 39"/>
                  <a:gd name="T19" fmla="*/ 0 h 33"/>
                  <a:gd name="T20" fmla="*/ 2 w 39"/>
                  <a:gd name="T21" fmla="*/ 0 h 33"/>
                  <a:gd name="T22" fmla="*/ 2 w 39"/>
                  <a:gd name="T23" fmla="*/ 0 h 3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9"/>
                  <a:gd name="T37" fmla="*/ 0 h 33"/>
                  <a:gd name="T38" fmla="*/ 39 w 39"/>
                  <a:gd name="T39" fmla="*/ 33 h 3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9" h="33">
                    <a:moveTo>
                      <a:pt x="38" y="1"/>
                    </a:moveTo>
                    <a:lnTo>
                      <a:pt x="29" y="1"/>
                    </a:lnTo>
                    <a:lnTo>
                      <a:pt x="0" y="24"/>
                    </a:lnTo>
                    <a:lnTo>
                      <a:pt x="9" y="33"/>
                    </a:lnTo>
                    <a:lnTo>
                      <a:pt x="38" y="10"/>
                    </a:lnTo>
                    <a:lnTo>
                      <a:pt x="29" y="10"/>
                    </a:lnTo>
                    <a:lnTo>
                      <a:pt x="38" y="10"/>
                    </a:lnTo>
                    <a:lnTo>
                      <a:pt x="39" y="6"/>
                    </a:lnTo>
                    <a:lnTo>
                      <a:pt x="38" y="1"/>
                    </a:lnTo>
                    <a:lnTo>
                      <a:pt x="33" y="0"/>
                    </a:lnTo>
                    <a:lnTo>
                      <a:pt x="29" y="1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5" name="Freeform 51"/>
              <p:cNvSpPr>
                <a:spLocks noChangeArrowheads="1"/>
              </p:cNvSpPr>
              <p:nvPr/>
            </p:nvSpPr>
            <p:spPr bwMode="auto">
              <a:xfrm>
                <a:off x="5140" y="3278"/>
                <a:ext cx="19" cy="9"/>
              </a:xfrm>
              <a:custGeom>
                <a:avLst/>
                <a:gdLst>
                  <a:gd name="T0" fmla="*/ 1 w 26"/>
                  <a:gd name="T1" fmla="*/ 0 h 29"/>
                  <a:gd name="T2" fmla="*/ 1 w 26"/>
                  <a:gd name="T3" fmla="*/ 0 h 29"/>
                  <a:gd name="T4" fmla="*/ 1 w 26"/>
                  <a:gd name="T5" fmla="*/ 0 h 29"/>
                  <a:gd name="T6" fmla="*/ 0 w 26"/>
                  <a:gd name="T7" fmla="*/ 0 h 29"/>
                  <a:gd name="T8" fmla="*/ 1 w 26"/>
                  <a:gd name="T9" fmla="*/ 0 h 29"/>
                  <a:gd name="T10" fmla="*/ 1 w 26"/>
                  <a:gd name="T11" fmla="*/ 0 h 29"/>
                  <a:gd name="T12" fmla="*/ 1 w 26"/>
                  <a:gd name="T13" fmla="*/ 0 h 29"/>
                  <a:gd name="T14" fmla="*/ 1 w 26"/>
                  <a:gd name="T15" fmla="*/ 0 h 29"/>
                  <a:gd name="T16" fmla="*/ 1 w 26"/>
                  <a:gd name="T17" fmla="*/ 0 h 29"/>
                  <a:gd name="T18" fmla="*/ 1 w 26"/>
                  <a:gd name="T19" fmla="*/ 0 h 29"/>
                  <a:gd name="T20" fmla="*/ 1 w 26"/>
                  <a:gd name="T21" fmla="*/ 0 h 29"/>
                  <a:gd name="T22" fmla="*/ 1 w 26"/>
                  <a:gd name="T23" fmla="*/ 0 h 2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6"/>
                  <a:gd name="T37" fmla="*/ 0 h 29"/>
                  <a:gd name="T38" fmla="*/ 26 w 26"/>
                  <a:gd name="T39" fmla="*/ 29 h 2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6" h="29">
                    <a:moveTo>
                      <a:pt x="24" y="28"/>
                    </a:moveTo>
                    <a:lnTo>
                      <a:pt x="24" y="19"/>
                    </a:lnTo>
                    <a:lnTo>
                      <a:pt x="9" y="0"/>
                    </a:lnTo>
                    <a:lnTo>
                      <a:pt x="0" y="9"/>
                    </a:lnTo>
                    <a:lnTo>
                      <a:pt x="16" y="28"/>
                    </a:lnTo>
                    <a:lnTo>
                      <a:pt x="16" y="19"/>
                    </a:lnTo>
                    <a:lnTo>
                      <a:pt x="16" y="28"/>
                    </a:lnTo>
                    <a:lnTo>
                      <a:pt x="20" y="29"/>
                    </a:lnTo>
                    <a:lnTo>
                      <a:pt x="24" y="28"/>
                    </a:lnTo>
                    <a:lnTo>
                      <a:pt x="26" y="23"/>
                    </a:lnTo>
                    <a:lnTo>
                      <a:pt x="24" y="19"/>
                    </a:lnTo>
                    <a:lnTo>
                      <a:pt x="24" y="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6" name="Freeform 52"/>
              <p:cNvSpPr>
                <a:spLocks noChangeArrowheads="1"/>
              </p:cNvSpPr>
              <p:nvPr/>
            </p:nvSpPr>
            <p:spPr bwMode="auto">
              <a:xfrm>
                <a:off x="5126" y="3289"/>
                <a:ext cx="31" cy="11"/>
              </a:xfrm>
              <a:custGeom>
                <a:avLst/>
                <a:gdLst>
                  <a:gd name="T0" fmla="*/ 2 w 38"/>
                  <a:gd name="T1" fmla="*/ 0 h 33"/>
                  <a:gd name="T2" fmla="*/ 2 w 38"/>
                  <a:gd name="T3" fmla="*/ 0 h 33"/>
                  <a:gd name="T4" fmla="*/ 2 w 38"/>
                  <a:gd name="T5" fmla="*/ 0 h 33"/>
                  <a:gd name="T6" fmla="*/ 2 w 38"/>
                  <a:gd name="T7" fmla="*/ 0 h 33"/>
                  <a:gd name="T8" fmla="*/ 1 w 38"/>
                  <a:gd name="T9" fmla="*/ 0 h 33"/>
                  <a:gd name="T10" fmla="*/ 0 w 38"/>
                  <a:gd name="T11" fmla="*/ 0 h 33"/>
                  <a:gd name="T12" fmla="*/ 1 w 38"/>
                  <a:gd name="T13" fmla="*/ 0 h 33"/>
                  <a:gd name="T14" fmla="*/ 0 w 38"/>
                  <a:gd name="T15" fmla="*/ 0 h 33"/>
                  <a:gd name="T16" fmla="*/ 1 w 38"/>
                  <a:gd name="T17" fmla="*/ 0 h 33"/>
                  <a:gd name="T18" fmla="*/ 2 w 38"/>
                  <a:gd name="T19" fmla="*/ 0 h 33"/>
                  <a:gd name="T20" fmla="*/ 2 w 38"/>
                  <a:gd name="T21" fmla="*/ 0 h 33"/>
                  <a:gd name="T22" fmla="*/ 2 w 38"/>
                  <a:gd name="T23" fmla="*/ 0 h 3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8"/>
                  <a:gd name="T37" fmla="*/ 0 h 33"/>
                  <a:gd name="T38" fmla="*/ 38 w 38"/>
                  <a:gd name="T39" fmla="*/ 33 h 3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8" h="33">
                    <a:moveTo>
                      <a:pt x="11" y="25"/>
                    </a:moveTo>
                    <a:lnTo>
                      <a:pt x="10" y="32"/>
                    </a:lnTo>
                    <a:lnTo>
                      <a:pt x="38" y="9"/>
                    </a:lnTo>
                    <a:lnTo>
                      <a:pt x="30" y="0"/>
                    </a:lnTo>
                    <a:lnTo>
                      <a:pt x="1" y="23"/>
                    </a:lnTo>
                    <a:lnTo>
                      <a:pt x="0" y="30"/>
                    </a:lnTo>
                    <a:lnTo>
                      <a:pt x="1" y="23"/>
                    </a:lnTo>
                    <a:lnTo>
                      <a:pt x="0" y="27"/>
                    </a:lnTo>
                    <a:lnTo>
                      <a:pt x="1" y="32"/>
                    </a:lnTo>
                    <a:lnTo>
                      <a:pt x="5" y="33"/>
                    </a:lnTo>
                    <a:lnTo>
                      <a:pt x="10" y="32"/>
                    </a:lnTo>
                    <a:lnTo>
                      <a:pt x="11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7" name="Freeform 53"/>
              <p:cNvSpPr>
                <a:spLocks noChangeArrowheads="1"/>
              </p:cNvSpPr>
              <p:nvPr/>
            </p:nvSpPr>
            <p:spPr bwMode="auto">
              <a:xfrm>
                <a:off x="4941" y="3304"/>
                <a:ext cx="190" cy="92"/>
              </a:xfrm>
              <a:custGeom>
                <a:avLst/>
                <a:gdLst>
                  <a:gd name="T0" fmla="*/ 11 w 191"/>
                  <a:gd name="T1" fmla="*/ 1 h 172"/>
                  <a:gd name="T2" fmla="*/ 11 w 191"/>
                  <a:gd name="T3" fmla="*/ 1 h 172"/>
                  <a:gd name="T4" fmla="*/ 64 w 191"/>
                  <a:gd name="T5" fmla="*/ 1 h 172"/>
                  <a:gd name="T6" fmla="*/ 95 w 191"/>
                  <a:gd name="T7" fmla="*/ 1 h 172"/>
                  <a:gd name="T8" fmla="*/ 108 w 191"/>
                  <a:gd name="T9" fmla="*/ 1 h 172"/>
                  <a:gd name="T10" fmla="*/ 131 w 191"/>
                  <a:gd name="T11" fmla="*/ 1 h 172"/>
                  <a:gd name="T12" fmla="*/ 145 w 191"/>
                  <a:gd name="T13" fmla="*/ 1 h 172"/>
                  <a:gd name="T14" fmla="*/ 154 w 191"/>
                  <a:gd name="T15" fmla="*/ 1 h 172"/>
                  <a:gd name="T16" fmla="*/ 160 w 191"/>
                  <a:gd name="T17" fmla="*/ 1 h 172"/>
                  <a:gd name="T18" fmla="*/ 158 w 191"/>
                  <a:gd name="T19" fmla="*/ 0 h 172"/>
                  <a:gd name="T20" fmla="*/ 147 w 191"/>
                  <a:gd name="T21" fmla="*/ 1 h 172"/>
                  <a:gd name="T22" fmla="*/ 148 w 191"/>
                  <a:gd name="T23" fmla="*/ 1 h 172"/>
                  <a:gd name="T24" fmla="*/ 145 w 191"/>
                  <a:gd name="T25" fmla="*/ 1 h 172"/>
                  <a:gd name="T26" fmla="*/ 136 w 191"/>
                  <a:gd name="T27" fmla="*/ 1 h 172"/>
                  <a:gd name="T28" fmla="*/ 122 w 191"/>
                  <a:gd name="T29" fmla="*/ 1 h 172"/>
                  <a:gd name="T30" fmla="*/ 99 w 191"/>
                  <a:gd name="T31" fmla="*/ 1 h 172"/>
                  <a:gd name="T32" fmla="*/ 95 w 191"/>
                  <a:gd name="T33" fmla="*/ 1 h 172"/>
                  <a:gd name="T34" fmla="*/ 55 w 191"/>
                  <a:gd name="T35" fmla="*/ 1 h 172"/>
                  <a:gd name="T36" fmla="*/ 2 w 191"/>
                  <a:gd name="T37" fmla="*/ 1 h 172"/>
                  <a:gd name="T38" fmla="*/ 2 w 191"/>
                  <a:gd name="T39" fmla="*/ 1 h 172"/>
                  <a:gd name="T40" fmla="*/ 2 w 191"/>
                  <a:gd name="T41" fmla="*/ 1 h 172"/>
                  <a:gd name="T42" fmla="*/ 0 w 191"/>
                  <a:gd name="T43" fmla="*/ 1 h 172"/>
                  <a:gd name="T44" fmla="*/ 2 w 191"/>
                  <a:gd name="T45" fmla="*/ 1 h 172"/>
                  <a:gd name="T46" fmla="*/ 6 w 191"/>
                  <a:gd name="T47" fmla="*/ 1 h 172"/>
                  <a:gd name="T48" fmla="*/ 11 w 191"/>
                  <a:gd name="T49" fmla="*/ 1 h 17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91"/>
                  <a:gd name="T76" fmla="*/ 0 h 172"/>
                  <a:gd name="T77" fmla="*/ 191 w 191"/>
                  <a:gd name="T78" fmla="*/ 172 h 172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91" h="172">
                    <a:moveTo>
                      <a:pt x="11" y="171"/>
                    </a:moveTo>
                    <a:lnTo>
                      <a:pt x="11" y="171"/>
                    </a:lnTo>
                    <a:lnTo>
                      <a:pt x="64" y="125"/>
                    </a:lnTo>
                    <a:lnTo>
                      <a:pt x="106" y="90"/>
                    </a:lnTo>
                    <a:lnTo>
                      <a:pt x="139" y="63"/>
                    </a:lnTo>
                    <a:lnTo>
                      <a:pt x="162" y="43"/>
                    </a:lnTo>
                    <a:lnTo>
                      <a:pt x="176" y="30"/>
                    </a:lnTo>
                    <a:lnTo>
                      <a:pt x="185" y="18"/>
                    </a:lnTo>
                    <a:lnTo>
                      <a:pt x="191" y="10"/>
                    </a:lnTo>
                    <a:lnTo>
                      <a:pt x="189" y="0"/>
                    </a:lnTo>
                    <a:lnTo>
                      <a:pt x="178" y="5"/>
                    </a:lnTo>
                    <a:lnTo>
                      <a:pt x="179" y="7"/>
                    </a:lnTo>
                    <a:lnTo>
                      <a:pt x="176" y="13"/>
                    </a:lnTo>
                    <a:lnTo>
                      <a:pt x="167" y="21"/>
                    </a:lnTo>
                    <a:lnTo>
                      <a:pt x="153" y="34"/>
                    </a:lnTo>
                    <a:lnTo>
                      <a:pt x="130" y="54"/>
                    </a:lnTo>
                    <a:lnTo>
                      <a:pt x="97" y="82"/>
                    </a:lnTo>
                    <a:lnTo>
                      <a:pt x="55" y="116"/>
                    </a:lnTo>
                    <a:lnTo>
                      <a:pt x="2" y="162"/>
                    </a:lnTo>
                    <a:lnTo>
                      <a:pt x="0" y="167"/>
                    </a:lnTo>
                    <a:lnTo>
                      <a:pt x="2" y="171"/>
                    </a:lnTo>
                    <a:lnTo>
                      <a:pt x="6" y="172"/>
                    </a:lnTo>
                    <a:lnTo>
                      <a:pt x="11" y="17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8" name="Freeform 54"/>
              <p:cNvSpPr>
                <a:spLocks noChangeArrowheads="1"/>
              </p:cNvSpPr>
              <p:nvPr/>
            </p:nvSpPr>
            <p:spPr bwMode="auto">
              <a:xfrm>
                <a:off x="4901" y="3399"/>
                <a:ext cx="43" cy="16"/>
              </a:xfrm>
              <a:custGeom>
                <a:avLst/>
                <a:gdLst>
                  <a:gd name="T0" fmla="*/ 4 w 49"/>
                  <a:gd name="T1" fmla="*/ 0 h 41"/>
                  <a:gd name="T2" fmla="*/ 4 w 49"/>
                  <a:gd name="T3" fmla="*/ 0 h 41"/>
                  <a:gd name="T4" fmla="*/ 4 w 49"/>
                  <a:gd name="T5" fmla="*/ 0 h 41"/>
                  <a:gd name="T6" fmla="*/ 4 w 49"/>
                  <a:gd name="T7" fmla="*/ 0 h 41"/>
                  <a:gd name="T8" fmla="*/ 4 w 49"/>
                  <a:gd name="T9" fmla="*/ 0 h 41"/>
                  <a:gd name="T10" fmla="*/ 4 w 49"/>
                  <a:gd name="T11" fmla="*/ 0 h 41"/>
                  <a:gd name="T12" fmla="*/ 4 w 49"/>
                  <a:gd name="T13" fmla="*/ 0 h 41"/>
                  <a:gd name="T14" fmla="*/ 4 w 49"/>
                  <a:gd name="T15" fmla="*/ 0 h 41"/>
                  <a:gd name="T16" fmla="*/ 4 w 49"/>
                  <a:gd name="T17" fmla="*/ 0 h 41"/>
                  <a:gd name="T18" fmla="*/ 4 w 49"/>
                  <a:gd name="T19" fmla="*/ 0 h 41"/>
                  <a:gd name="T20" fmla="*/ 1 w 49"/>
                  <a:gd name="T21" fmla="*/ 0 h 41"/>
                  <a:gd name="T22" fmla="*/ 1 w 49"/>
                  <a:gd name="T23" fmla="*/ 0 h 41"/>
                  <a:gd name="T24" fmla="*/ 1 w 49"/>
                  <a:gd name="T25" fmla="*/ 0 h 41"/>
                  <a:gd name="T26" fmla="*/ 0 w 49"/>
                  <a:gd name="T27" fmla="*/ 0 h 41"/>
                  <a:gd name="T28" fmla="*/ 1 w 49"/>
                  <a:gd name="T29" fmla="*/ 0 h 41"/>
                  <a:gd name="T30" fmla="*/ 4 w 49"/>
                  <a:gd name="T31" fmla="*/ 0 h 41"/>
                  <a:gd name="T32" fmla="*/ 4 w 49"/>
                  <a:gd name="T33" fmla="*/ 0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41"/>
                  <a:gd name="T53" fmla="*/ 49 w 49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41">
                    <a:moveTo>
                      <a:pt x="10" y="39"/>
                    </a:moveTo>
                    <a:lnTo>
                      <a:pt x="10" y="39"/>
                    </a:lnTo>
                    <a:lnTo>
                      <a:pt x="14" y="36"/>
                    </a:lnTo>
                    <a:lnTo>
                      <a:pt x="23" y="28"/>
                    </a:lnTo>
                    <a:lnTo>
                      <a:pt x="37" y="19"/>
                    </a:lnTo>
                    <a:lnTo>
                      <a:pt x="49" y="9"/>
                    </a:lnTo>
                    <a:lnTo>
                      <a:pt x="40" y="0"/>
                    </a:lnTo>
                    <a:lnTo>
                      <a:pt x="28" y="10"/>
                    </a:lnTo>
                    <a:lnTo>
                      <a:pt x="17" y="19"/>
                    </a:lnTo>
                    <a:lnTo>
                      <a:pt x="5" y="28"/>
                    </a:lnTo>
                    <a:lnTo>
                      <a:pt x="1" y="31"/>
                    </a:lnTo>
                    <a:lnTo>
                      <a:pt x="0" y="35"/>
                    </a:lnTo>
                    <a:lnTo>
                      <a:pt x="1" y="39"/>
                    </a:lnTo>
                    <a:lnTo>
                      <a:pt x="5" y="41"/>
                    </a:lnTo>
                    <a:lnTo>
                      <a:pt x="10" y="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9" name="Freeform 55"/>
              <p:cNvSpPr>
                <a:spLocks noChangeArrowheads="1"/>
              </p:cNvSpPr>
              <p:nvPr/>
            </p:nvSpPr>
            <p:spPr bwMode="auto">
              <a:xfrm>
                <a:off x="4471" y="3417"/>
                <a:ext cx="432" cy="174"/>
              </a:xfrm>
              <a:custGeom>
                <a:avLst/>
                <a:gdLst>
                  <a:gd name="T0" fmla="*/ 1 w 425"/>
                  <a:gd name="T1" fmla="*/ 1 h 312"/>
                  <a:gd name="T2" fmla="*/ 9 w 425"/>
                  <a:gd name="T3" fmla="*/ 1 h 312"/>
                  <a:gd name="T4" fmla="*/ 84 w 425"/>
                  <a:gd name="T5" fmla="*/ 1 h 312"/>
                  <a:gd name="T6" fmla="*/ 161 w 425"/>
                  <a:gd name="T7" fmla="*/ 1 h 312"/>
                  <a:gd name="T8" fmla="*/ 225 w 425"/>
                  <a:gd name="T9" fmla="*/ 1 h 312"/>
                  <a:gd name="T10" fmla="*/ 287 w 425"/>
                  <a:gd name="T11" fmla="*/ 1 h 312"/>
                  <a:gd name="T12" fmla="*/ 347 w 425"/>
                  <a:gd name="T13" fmla="*/ 1 h 312"/>
                  <a:gd name="T14" fmla="*/ 400 w 425"/>
                  <a:gd name="T15" fmla="*/ 1 h 312"/>
                  <a:gd name="T16" fmla="*/ 452 w 425"/>
                  <a:gd name="T17" fmla="*/ 1 h 312"/>
                  <a:gd name="T18" fmla="*/ 499 w 425"/>
                  <a:gd name="T19" fmla="*/ 1 h 312"/>
                  <a:gd name="T20" fmla="*/ 542 w 425"/>
                  <a:gd name="T21" fmla="*/ 1 h 312"/>
                  <a:gd name="T22" fmla="*/ 580 w 425"/>
                  <a:gd name="T23" fmla="*/ 1 h 312"/>
                  <a:gd name="T24" fmla="*/ 610 w 425"/>
                  <a:gd name="T25" fmla="*/ 1 h 312"/>
                  <a:gd name="T26" fmla="*/ 640 w 425"/>
                  <a:gd name="T27" fmla="*/ 1 h 312"/>
                  <a:gd name="T28" fmla="*/ 665 w 425"/>
                  <a:gd name="T29" fmla="*/ 1 h 312"/>
                  <a:gd name="T30" fmla="*/ 684 w 425"/>
                  <a:gd name="T31" fmla="*/ 1 h 312"/>
                  <a:gd name="T32" fmla="*/ 695 w 425"/>
                  <a:gd name="T33" fmla="*/ 1 h 312"/>
                  <a:gd name="T34" fmla="*/ 704 w 425"/>
                  <a:gd name="T35" fmla="*/ 1 h 312"/>
                  <a:gd name="T36" fmla="*/ 689 w 425"/>
                  <a:gd name="T37" fmla="*/ 0 h 312"/>
                  <a:gd name="T38" fmla="*/ 680 w 425"/>
                  <a:gd name="T39" fmla="*/ 1 h 312"/>
                  <a:gd name="T40" fmla="*/ 669 w 425"/>
                  <a:gd name="T41" fmla="*/ 1 h 312"/>
                  <a:gd name="T42" fmla="*/ 651 w 425"/>
                  <a:gd name="T43" fmla="*/ 1 h 312"/>
                  <a:gd name="T44" fmla="*/ 625 w 425"/>
                  <a:gd name="T45" fmla="*/ 1 h 312"/>
                  <a:gd name="T46" fmla="*/ 597 w 425"/>
                  <a:gd name="T47" fmla="*/ 1 h 312"/>
                  <a:gd name="T48" fmla="*/ 567 w 425"/>
                  <a:gd name="T49" fmla="*/ 1 h 312"/>
                  <a:gd name="T50" fmla="*/ 526 w 425"/>
                  <a:gd name="T51" fmla="*/ 1 h 312"/>
                  <a:gd name="T52" fmla="*/ 490 w 425"/>
                  <a:gd name="T53" fmla="*/ 1 h 312"/>
                  <a:gd name="T54" fmla="*/ 442 w 425"/>
                  <a:gd name="T55" fmla="*/ 1 h 312"/>
                  <a:gd name="T56" fmla="*/ 390 w 425"/>
                  <a:gd name="T57" fmla="*/ 1 h 312"/>
                  <a:gd name="T58" fmla="*/ 335 w 425"/>
                  <a:gd name="T59" fmla="*/ 1 h 312"/>
                  <a:gd name="T60" fmla="*/ 277 w 425"/>
                  <a:gd name="T61" fmla="*/ 1 h 312"/>
                  <a:gd name="T62" fmla="*/ 213 w 425"/>
                  <a:gd name="T63" fmla="*/ 1 h 312"/>
                  <a:gd name="T64" fmla="*/ 152 w 425"/>
                  <a:gd name="T65" fmla="*/ 1 h 312"/>
                  <a:gd name="T66" fmla="*/ 78 w 425"/>
                  <a:gd name="T67" fmla="*/ 1 h 312"/>
                  <a:gd name="T68" fmla="*/ 3 w 425"/>
                  <a:gd name="T69" fmla="*/ 1 h 312"/>
                  <a:gd name="T70" fmla="*/ 10 w 425"/>
                  <a:gd name="T71" fmla="*/ 1 h 312"/>
                  <a:gd name="T72" fmla="*/ 3 w 425"/>
                  <a:gd name="T73" fmla="*/ 1 h 312"/>
                  <a:gd name="T74" fmla="*/ 0 w 425"/>
                  <a:gd name="T75" fmla="*/ 1 h 312"/>
                  <a:gd name="T76" fmla="*/ 0 w 425"/>
                  <a:gd name="T77" fmla="*/ 1 h 312"/>
                  <a:gd name="T78" fmla="*/ 4 w 425"/>
                  <a:gd name="T79" fmla="*/ 1 h 312"/>
                  <a:gd name="T80" fmla="*/ 9 w 425"/>
                  <a:gd name="T81" fmla="*/ 1 h 312"/>
                  <a:gd name="T82" fmla="*/ 1 w 425"/>
                  <a:gd name="T83" fmla="*/ 1 h 31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25"/>
                  <a:gd name="T127" fmla="*/ 0 h 312"/>
                  <a:gd name="T128" fmla="*/ 425 w 425"/>
                  <a:gd name="T129" fmla="*/ 312 h 31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25" h="312">
                    <a:moveTo>
                      <a:pt x="1" y="302"/>
                    </a:moveTo>
                    <a:lnTo>
                      <a:pt x="9" y="312"/>
                    </a:lnTo>
                    <a:lnTo>
                      <a:pt x="53" y="282"/>
                    </a:lnTo>
                    <a:lnTo>
                      <a:pt x="96" y="254"/>
                    </a:lnTo>
                    <a:lnTo>
                      <a:pt x="137" y="226"/>
                    </a:lnTo>
                    <a:lnTo>
                      <a:pt x="174" y="200"/>
                    </a:lnTo>
                    <a:lnTo>
                      <a:pt x="209" y="175"/>
                    </a:lnTo>
                    <a:lnTo>
                      <a:pt x="242" y="149"/>
                    </a:lnTo>
                    <a:lnTo>
                      <a:pt x="272" y="128"/>
                    </a:lnTo>
                    <a:lnTo>
                      <a:pt x="301" y="108"/>
                    </a:lnTo>
                    <a:lnTo>
                      <a:pt x="327" y="87"/>
                    </a:lnTo>
                    <a:lnTo>
                      <a:pt x="350" y="69"/>
                    </a:lnTo>
                    <a:lnTo>
                      <a:pt x="368" y="54"/>
                    </a:lnTo>
                    <a:lnTo>
                      <a:pt x="386" y="40"/>
                    </a:lnTo>
                    <a:lnTo>
                      <a:pt x="400" y="28"/>
                    </a:lnTo>
                    <a:lnTo>
                      <a:pt x="412" y="20"/>
                    </a:lnTo>
                    <a:lnTo>
                      <a:pt x="419" y="13"/>
                    </a:lnTo>
                    <a:lnTo>
                      <a:pt x="425" y="8"/>
                    </a:lnTo>
                    <a:lnTo>
                      <a:pt x="416" y="0"/>
                    </a:lnTo>
                    <a:lnTo>
                      <a:pt x="410" y="4"/>
                    </a:lnTo>
                    <a:lnTo>
                      <a:pt x="403" y="11"/>
                    </a:lnTo>
                    <a:lnTo>
                      <a:pt x="392" y="20"/>
                    </a:lnTo>
                    <a:lnTo>
                      <a:pt x="377" y="31"/>
                    </a:lnTo>
                    <a:lnTo>
                      <a:pt x="360" y="46"/>
                    </a:lnTo>
                    <a:lnTo>
                      <a:pt x="341" y="60"/>
                    </a:lnTo>
                    <a:lnTo>
                      <a:pt x="318" y="79"/>
                    </a:lnTo>
                    <a:lnTo>
                      <a:pt x="295" y="96"/>
                    </a:lnTo>
                    <a:lnTo>
                      <a:pt x="266" y="116"/>
                    </a:lnTo>
                    <a:lnTo>
                      <a:pt x="236" y="141"/>
                    </a:lnTo>
                    <a:lnTo>
                      <a:pt x="203" y="164"/>
                    </a:lnTo>
                    <a:lnTo>
                      <a:pt x="168" y="188"/>
                    </a:lnTo>
                    <a:lnTo>
                      <a:pt x="131" y="214"/>
                    </a:lnTo>
                    <a:lnTo>
                      <a:pt x="91" y="243"/>
                    </a:lnTo>
                    <a:lnTo>
                      <a:pt x="47" y="270"/>
                    </a:lnTo>
                    <a:lnTo>
                      <a:pt x="3" y="300"/>
                    </a:lnTo>
                    <a:lnTo>
                      <a:pt x="10" y="311"/>
                    </a:lnTo>
                    <a:lnTo>
                      <a:pt x="3" y="300"/>
                    </a:lnTo>
                    <a:lnTo>
                      <a:pt x="0" y="303"/>
                    </a:lnTo>
                    <a:lnTo>
                      <a:pt x="0" y="308"/>
                    </a:lnTo>
                    <a:lnTo>
                      <a:pt x="4" y="312"/>
                    </a:lnTo>
                    <a:lnTo>
                      <a:pt x="9" y="312"/>
                    </a:lnTo>
                    <a:lnTo>
                      <a:pt x="1" y="30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0" name="Freeform 56"/>
              <p:cNvSpPr>
                <a:spLocks noChangeArrowheads="1"/>
              </p:cNvSpPr>
              <p:nvPr/>
            </p:nvSpPr>
            <p:spPr bwMode="auto">
              <a:xfrm>
                <a:off x="4868" y="3373"/>
                <a:ext cx="71" cy="38"/>
              </a:xfrm>
              <a:custGeom>
                <a:avLst/>
                <a:gdLst>
                  <a:gd name="T0" fmla="*/ 7 w 76"/>
                  <a:gd name="T1" fmla="*/ 0 h 78"/>
                  <a:gd name="T2" fmla="*/ 7 w 76"/>
                  <a:gd name="T3" fmla="*/ 0 h 78"/>
                  <a:gd name="T4" fmla="*/ 7 w 76"/>
                  <a:gd name="T5" fmla="*/ 0 h 78"/>
                  <a:gd name="T6" fmla="*/ 7 w 76"/>
                  <a:gd name="T7" fmla="*/ 0 h 78"/>
                  <a:gd name="T8" fmla="*/ 9 w 76"/>
                  <a:gd name="T9" fmla="*/ 0 h 78"/>
                  <a:gd name="T10" fmla="*/ 7 w 76"/>
                  <a:gd name="T11" fmla="*/ 0 h 78"/>
                  <a:gd name="T12" fmla="*/ 7 w 76"/>
                  <a:gd name="T13" fmla="*/ 0 h 78"/>
                  <a:gd name="T14" fmla="*/ 7 w 76"/>
                  <a:gd name="T15" fmla="*/ 0 h 78"/>
                  <a:gd name="T16" fmla="*/ 4 w 76"/>
                  <a:gd name="T17" fmla="*/ 0 h 78"/>
                  <a:gd name="T18" fmla="*/ 0 w 76"/>
                  <a:gd name="T19" fmla="*/ 0 h 78"/>
                  <a:gd name="T20" fmla="*/ 7 w 76"/>
                  <a:gd name="T21" fmla="*/ 0 h 7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6"/>
                  <a:gd name="T34" fmla="*/ 0 h 78"/>
                  <a:gd name="T35" fmla="*/ 76 w 76"/>
                  <a:gd name="T36" fmla="*/ 78 h 7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6" h="78">
                    <a:moveTo>
                      <a:pt x="37" y="78"/>
                    </a:moveTo>
                    <a:lnTo>
                      <a:pt x="42" y="75"/>
                    </a:lnTo>
                    <a:lnTo>
                      <a:pt x="52" y="66"/>
                    </a:lnTo>
                    <a:lnTo>
                      <a:pt x="65" y="58"/>
                    </a:lnTo>
                    <a:lnTo>
                      <a:pt x="76" y="48"/>
                    </a:lnTo>
                    <a:lnTo>
                      <a:pt x="37" y="0"/>
                    </a:lnTo>
                    <a:lnTo>
                      <a:pt x="26" y="10"/>
                    </a:lnTo>
                    <a:lnTo>
                      <a:pt x="13" y="20"/>
                    </a:lnTo>
                    <a:lnTo>
                      <a:pt x="4" y="29"/>
                    </a:lnTo>
                    <a:lnTo>
                      <a:pt x="0" y="32"/>
                    </a:lnTo>
                    <a:lnTo>
                      <a:pt x="37" y="7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1" name="Freeform 57"/>
              <p:cNvSpPr>
                <a:spLocks noChangeArrowheads="1"/>
              </p:cNvSpPr>
              <p:nvPr/>
            </p:nvSpPr>
            <p:spPr bwMode="auto">
              <a:xfrm>
                <a:off x="4902" y="3398"/>
                <a:ext cx="43" cy="15"/>
              </a:xfrm>
              <a:custGeom>
                <a:avLst/>
                <a:gdLst>
                  <a:gd name="T0" fmla="*/ 4 w 49"/>
                  <a:gd name="T1" fmla="*/ 0 h 40"/>
                  <a:gd name="T2" fmla="*/ 4 w 49"/>
                  <a:gd name="T3" fmla="*/ 0 h 40"/>
                  <a:gd name="T4" fmla="*/ 4 w 49"/>
                  <a:gd name="T5" fmla="*/ 0 h 40"/>
                  <a:gd name="T6" fmla="*/ 4 w 49"/>
                  <a:gd name="T7" fmla="*/ 0 h 40"/>
                  <a:gd name="T8" fmla="*/ 4 w 49"/>
                  <a:gd name="T9" fmla="*/ 0 h 40"/>
                  <a:gd name="T10" fmla="*/ 0 w 49"/>
                  <a:gd name="T11" fmla="*/ 0 h 40"/>
                  <a:gd name="T12" fmla="*/ 4 w 49"/>
                  <a:gd name="T13" fmla="*/ 0 h 40"/>
                  <a:gd name="T14" fmla="*/ 4 w 49"/>
                  <a:gd name="T15" fmla="*/ 0 h 40"/>
                  <a:gd name="T16" fmla="*/ 4 w 49"/>
                  <a:gd name="T17" fmla="*/ 0 h 40"/>
                  <a:gd name="T18" fmla="*/ 4 w 49"/>
                  <a:gd name="T19" fmla="*/ 0 h 40"/>
                  <a:gd name="T20" fmla="*/ 4 w 49"/>
                  <a:gd name="T21" fmla="*/ 0 h 40"/>
                  <a:gd name="T22" fmla="*/ 4 w 49"/>
                  <a:gd name="T23" fmla="*/ 0 h 40"/>
                  <a:gd name="T24" fmla="*/ 4 w 49"/>
                  <a:gd name="T25" fmla="*/ 0 h 40"/>
                  <a:gd name="T26" fmla="*/ 4 w 49"/>
                  <a:gd name="T27" fmla="*/ 0 h 40"/>
                  <a:gd name="T28" fmla="*/ 4 w 49"/>
                  <a:gd name="T29" fmla="*/ 0 h 40"/>
                  <a:gd name="T30" fmla="*/ 4 w 49"/>
                  <a:gd name="T31" fmla="*/ 0 h 40"/>
                  <a:gd name="T32" fmla="*/ 4 w 49"/>
                  <a:gd name="T33" fmla="*/ 0 h 40"/>
                  <a:gd name="T34" fmla="*/ 4 w 49"/>
                  <a:gd name="T35" fmla="*/ 0 h 4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9"/>
                  <a:gd name="T55" fmla="*/ 0 h 40"/>
                  <a:gd name="T56" fmla="*/ 49 w 49"/>
                  <a:gd name="T57" fmla="*/ 40 h 4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9" h="40">
                    <a:moveTo>
                      <a:pt x="39" y="10"/>
                    </a:moveTo>
                    <a:lnTo>
                      <a:pt x="39" y="1"/>
                    </a:lnTo>
                    <a:lnTo>
                      <a:pt x="27" y="11"/>
                    </a:lnTo>
                    <a:lnTo>
                      <a:pt x="16" y="20"/>
                    </a:lnTo>
                    <a:lnTo>
                      <a:pt x="4" y="29"/>
                    </a:lnTo>
                    <a:lnTo>
                      <a:pt x="0" y="32"/>
                    </a:lnTo>
                    <a:lnTo>
                      <a:pt x="9" y="40"/>
                    </a:lnTo>
                    <a:lnTo>
                      <a:pt x="13" y="37"/>
                    </a:lnTo>
                    <a:lnTo>
                      <a:pt x="22" y="29"/>
                    </a:lnTo>
                    <a:lnTo>
                      <a:pt x="36" y="20"/>
                    </a:lnTo>
                    <a:lnTo>
                      <a:pt x="48" y="10"/>
                    </a:lnTo>
                    <a:lnTo>
                      <a:pt x="48" y="1"/>
                    </a:lnTo>
                    <a:lnTo>
                      <a:pt x="48" y="10"/>
                    </a:lnTo>
                    <a:lnTo>
                      <a:pt x="49" y="6"/>
                    </a:lnTo>
                    <a:lnTo>
                      <a:pt x="48" y="1"/>
                    </a:lnTo>
                    <a:lnTo>
                      <a:pt x="43" y="0"/>
                    </a:lnTo>
                    <a:lnTo>
                      <a:pt x="39" y="1"/>
                    </a:lnTo>
                    <a:lnTo>
                      <a:pt x="39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2" name="Freeform 58"/>
              <p:cNvSpPr>
                <a:spLocks noChangeArrowheads="1"/>
              </p:cNvSpPr>
              <p:nvPr/>
            </p:nvSpPr>
            <p:spPr bwMode="auto">
              <a:xfrm>
                <a:off x="4901" y="3370"/>
                <a:ext cx="43" cy="26"/>
              </a:xfrm>
              <a:custGeom>
                <a:avLst/>
                <a:gdLst>
                  <a:gd name="T0" fmla="*/ 4 w 49"/>
                  <a:gd name="T1" fmla="*/ 0 h 58"/>
                  <a:gd name="T2" fmla="*/ 1 w 49"/>
                  <a:gd name="T3" fmla="*/ 0 h 58"/>
                  <a:gd name="T4" fmla="*/ 4 w 49"/>
                  <a:gd name="T5" fmla="*/ 0 h 58"/>
                  <a:gd name="T6" fmla="*/ 4 w 49"/>
                  <a:gd name="T7" fmla="*/ 0 h 58"/>
                  <a:gd name="T8" fmla="*/ 4 w 49"/>
                  <a:gd name="T9" fmla="*/ 0 h 58"/>
                  <a:gd name="T10" fmla="*/ 1 w 49"/>
                  <a:gd name="T11" fmla="*/ 0 h 58"/>
                  <a:gd name="T12" fmla="*/ 4 w 49"/>
                  <a:gd name="T13" fmla="*/ 0 h 58"/>
                  <a:gd name="T14" fmla="*/ 4 w 49"/>
                  <a:gd name="T15" fmla="*/ 0 h 58"/>
                  <a:gd name="T16" fmla="*/ 1 w 49"/>
                  <a:gd name="T17" fmla="*/ 0 h 58"/>
                  <a:gd name="T18" fmla="*/ 0 w 49"/>
                  <a:gd name="T19" fmla="*/ 0 h 58"/>
                  <a:gd name="T20" fmla="*/ 1 w 49"/>
                  <a:gd name="T21" fmla="*/ 0 h 58"/>
                  <a:gd name="T22" fmla="*/ 4 w 49"/>
                  <a:gd name="T23" fmla="*/ 0 h 5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9"/>
                  <a:gd name="T37" fmla="*/ 0 h 58"/>
                  <a:gd name="T38" fmla="*/ 49 w 49"/>
                  <a:gd name="T39" fmla="*/ 58 h 5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9" h="58">
                    <a:moveTo>
                      <a:pt x="10" y="10"/>
                    </a:moveTo>
                    <a:lnTo>
                      <a:pt x="1" y="10"/>
                    </a:lnTo>
                    <a:lnTo>
                      <a:pt x="40" y="58"/>
                    </a:lnTo>
                    <a:lnTo>
                      <a:pt x="49" y="49"/>
                    </a:lnTo>
                    <a:lnTo>
                      <a:pt x="10" y="2"/>
                    </a:lnTo>
                    <a:lnTo>
                      <a:pt x="1" y="2"/>
                    </a:lnTo>
                    <a:lnTo>
                      <a:pt x="10" y="2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0" y="6"/>
                    </a:lnTo>
                    <a:lnTo>
                      <a:pt x="1" y="10"/>
                    </a:lnTo>
                    <a:lnTo>
                      <a:pt x="10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3" name="Freeform 59"/>
              <p:cNvSpPr>
                <a:spLocks noChangeArrowheads="1"/>
              </p:cNvSpPr>
              <p:nvPr/>
            </p:nvSpPr>
            <p:spPr bwMode="auto">
              <a:xfrm>
                <a:off x="4861" y="3371"/>
                <a:ext cx="42" cy="16"/>
              </a:xfrm>
              <a:custGeom>
                <a:avLst/>
                <a:gdLst>
                  <a:gd name="T0" fmla="*/ 4 w 48"/>
                  <a:gd name="T1" fmla="*/ 0 h 42"/>
                  <a:gd name="T2" fmla="*/ 4 w 48"/>
                  <a:gd name="T3" fmla="*/ 0 h 42"/>
                  <a:gd name="T4" fmla="*/ 4 w 48"/>
                  <a:gd name="T5" fmla="*/ 0 h 42"/>
                  <a:gd name="T6" fmla="*/ 4 w 48"/>
                  <a:gd name="T7" fmla="*/ 0 h 42"/>
                  <a:gd name="T8" fmla="*/ 4 w 48"/>
                  <a:gd name="T9" fmla="*/ 0 h 42"/>
                  <a:gd name="T10" fmla="*/ 4 w 48"/>
                  <a:gd name="T11" fmla="*/ 0 h 42"/>
                  <a:gd name="T12" fmla="*/ 4 w 48"/>
                  <a:gd name="T13" fmla="*/ 0 h 42"/>
                  <a:gd name="T14" fmla="*/ 4 w 48"/>
                  <a:gd name="T15" fmla="*/ 0 h 42"/>
                  <a:gd name="T16" fmla="*/ 4 w 48"/>
                  <a:gd name="T17" fmla="*/ 0 h 42"/>
                  <a:gd name="T18" fmla="*/ 4 w 48"/>
                  <a:gd name="T19" fmla="*/ 0 h 42"/>
                  <a:gd name="T20" fmla="*/ 2 w 48"/>
                  <a:gd name="T21" fmla="*/ 0 h 42"/>
                  <a:gd name="T22" fmla="*/ 2 w 48"/>
                  <a:gd name="T23" fmla="*/ 0 h 42"/>
                  <a:gd name="T24" fmla="*/ 2 w 48"/>
                  <a:gd name="T25" fmla="*/ 0 h 42"/>
                  <a:gd name="T26" fmla="*/ 0 w 48"/>
                  <a:gd name="T27" fmla="*/ 0 h 42"/>
                  <a:gd name="T28" fmla="*/ 2 w 48"/>
                  <a:gd name="T29" fmla="*/ 0 h 42"/>
                  <a:gd name="T30" fmla="*/ 4 w 48"/>
                  <a:gd name="T31" fmla="*/ 0 h 42"/>
                  <a:gd name="T32" fmla="*/ 4 w 48"/>
                  <a:gd name="T33" fmla="*/ 0 h 42"/>
                  <a:gd name="T34" fmla="*/ 4 w 48"/>
                  <a:gd name="T35" fmla="*/ 0 h 4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8"/>
                  <a:gd name="T55" fmla="*/ 0 h 42"/>
                  <a:gd name="T56" fmla="*/ 48 w 48"/>
                  <a:gd name="T57" fmla="*/ 42 h 4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8" h="42">
                    <a:moveTo>
                      <a:pt x="10" y="31"/>
                    </a:moveTo>
                    <a:lnTo>
                      <a:pt x="10" y="40"/>
                    </a:lnTo>
                    <a:lnTo>
                      <a:pt x="15" y="37"/>
                    </a:lnTo>
                    <a:lnTo>
                      <a:pt x="23" y="29"/>
                    </a:lnTo>
                    <a:lnTo>
                      <a:pt x="36" y="19"/>
                    </a:lnTo>
                    <a:lnTo>
                      <a:pt x="48" y="8"/>
                    </a:lnTo>
                    <a:lnTo>
                      <a:pt x="39" y="0"/>
                    </a:lnTo>
                    <a:lnTo>
                      <a:pt x="27" y="10"/>
                    </a:lnTo>
                    <a:lnTo>
                      <a:pt x="15" y="20"/>
                    </a:lnTo>
                    <a:lnTo>
                      <a:pt x="6" y="29"/>
                    </a:lnTo>
                    <a:lnTo>
                      <a:pt x="2" y="31"/>
                    </a:lnTo>
                    <a:lnTo>
                      <a:pt x="2" y="40"/>
                    </a:lnTo>
                    <a:lnTo>
                      <a:pt x="2" y="31"/>
                    </a:lnTo>
                    <a:lnTo>
                      <a:pt x="0" y="36"/>
                    </a:lnTo>
                    <a:lnTo>
                      <a:pt x="2" y="40"/>
                    </a:lnTo>
                    <a:lnTo>
                      <a:pt x="6" y="42"/>
                    </a:lnTo>
                    <a:lnTo>
                      <a:pt x="10" y="40"/>
                    </a:lnTo>
                    <a:lnTo>
                      <a:pt x="10" y="3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4" name="Freeform 60"/>
              <p:cNvSpPr>
                <a:spLocks noChangeArrowheads="1"/>
              </p:cNvSpPr>
              <p:nvPr/>
            </p:nvSpPr>
            <p:spPr bwMode="auto">
              <a:xfrm>
                <a:off x="4864" y="3389"/>
                <a:ext cx="41" cy="25"/>
              </a:xfrm>
              <a:custGeom>
                <a:avLst/>
                <a:gdLst>
                  <a:gd name="T0" fmla="*/ 3 w 47"/>
                  <a:gd name="T1" fmla="*/ 0 h 57"/>
                  <a:gd name="T2" fmla="*/ 3 w 47"/>
                  <a:gd name="T3" fmla="*/ 0 h 57"/>
                  <a:gd name="T4" fmla="*/ 3 w 47"/>
                  <a:gd name="T5" fmla="*/ 0 h 57"/>
                  <a:gd name="T6" fmla="*/ 0 w 47"/>
                  <a:gd name="T7" fmla="*/ 0 h 57"/>
                  <a:gd name="T8" fmla="*/ 3 w 47"/>
                  <a:gd name="T9" fmla="*/ 0 h 57"/>
                  <a:gd name="T10" fmla="*/ 3 w 47"/>
                  <a:gd name="T11" fmla="*/ 0 h 57"/>
                  <a:gd name="T12" fmla="*/ 3 w 47"/>
                  <a:gd name="T13" fmla="*/ 0 h 57"/>
                  <a:gd name="T14" fmla="*/ 3 w 47"/>
                  <a:gd name="T15" fmla="*/ 0 h 57"/>
                  <a:gd name="T16" fmla="*/ 3 w 47"/>
                  <a:gd name="T17" fmla="*/ 0 h 57"/>
                  <a:gd name="T18" fmla="*/ 3 w 47"/>
                  <a:gd name="T19" fmla="*/ 0 h 57"/>
                  <a:gd name="T20" fmla="*/ 3 w 47"/>
                  <a:gd name="T21" fmla="*/ 0 h 57"/>
                  <a:gd name="T22" fmla="*/ 3 w 47"/>
                  <a:gd name="T23" fmla="*/ 0 h 5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7"/>
                  <a:gd name="T37" fmla="*/ 0 h 57"/>
                  <a:gd name="T38" fmla="*/ 47 w 47"/>
                  <a:gd name="T39" fmla="*/ 57 h 5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7" h="57">
                    <a:moveTo>
                      <a:pt x="37" y="47"/>
                    </a:moveTo>
                    <a:lnTo>
                      <a:pt x="46" y="47"/>
                    </a:lnTo>
                    <a:lnTo>
                      <a:pt x="8" y="0"/>
                    </a:lnTo>
                    <a:lnTo>
                      <a:pt x="0" y="9"/>
                    </a:lnTo>
                    <a:lnTo>
                      <a:pt x="37" y="55"/>
                    </a:lnTo>
                    <a:lnTo>
                      <a:pt x="46" y="55"/>
                    </a:lnTo>
                    <a:lnTo>
                      <a:pt x="37" y="55"/>
                    </a:lnTo>
                    <a:lnTo>
                      <a:pt x="41" y="57"/>
                    </a:lnTo>
                    <a:lnTo>
                      <a:pt x="46" y="55"/>
                    </a:lnTo>
                    <a:lnTo>
                      <a:pt x="47" y="51"/>
                    </a:lnTo>
                    <a:lnTo>
                      <a:pt x="46" y="47"/>
                    </a:lnTo>
                    <a:lnTo>
                      <a:pt x="37" y="4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5" name="Freeform 61"/>
              <p:cNvSpPr>
                <a:spLocks noChangeArrowheads="1"/>
              </p:cNvSpPr>
              <p:nvPr/>
            </p:nvSpPr>
            <p:spPr bwMode="auto">
              <a:xfrm>
                <a:off x="5126" y="3302"/>
                <a:ext cx="2" cy="0"/>
              </a:xfrm>
              <a:custGeom>
                <a:avLst/>
                <a:gdLst>
                  <a:gd name="T0" fmla="*/ 0 w 10"/>
                  <a:gd name="T1" fmla="*/ 0 h 10"/>
                  <a:gd name="T2" fmla="*/ 0 w 10"/>
                  <a:gd name="T3" fmla="*/ 0 h 10"/>
                  <a:gd name="T4" fmla="*/ 0 w 10"/>
                  <a:gd name="T5" fmla="*/ 0 h 10"/>
                  <a:gd name="T6" fmla="*/ 0 w 10"/>
                  <a:gd name="T7" fmla="*/ 0 h 10"/>
                  <a:gd name="T8" fmla="*/ 0 w 10"/>
                  <a:gd name="T9" fmla="*/ 0 h 10"/>
                  <a:gd name="T10" fmla="*/ 0 w 10"/>
                  <a:gd name="T11" fmla="*/ 0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10"/>
                  <a:gd name="T20" fmla="*/ 10 w 10"/>
                  <a:gd name="T21" fmla="*/ 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10">
                    <a:moveTo>
                      <a:pt x="10" y="1"/>
                    </a:moveTo>
                    <a:lnTo>
                      <a:pt x="5" y="0"/>
                    </a:lnTo>
                    <a:lnTo>
                      <a:pt x="1" y="1"/>
                    </a:lnTo>
                    <a:lnTo>
                      <a:pt x="0" y="5"/>
                    </a:lnTo>
                    <a:lnTo>
                      <a:pt x="1" y="10"/>
                    </a:lnTo>
                    <a:lnTo>
                      <a:pt x="1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6" name="Freeform 62"/>
              <p:cNvSpPr>
                <a:spLocks noChangeArrowheads="1"/>
              </p:cNvSpPr>
              <p:nvPr/>
            </p:nvSpPr>
            <p:spPr bwMode="auto">
              <a:xfrm>
                <a:off x="5005" y="3303"/>
                <a:ext cx="133" cy="81"/>
              </a:xfrm>
              <a:custGeom>
                <a:avLst/>
                <a:gdLst>
                  <a:gd name="T0" fmla="*/ 9 w 136"/>
                  <a:gd name="T1" fmla="*/ 1 h 153"/>
                  <a:gd name="T2" fmla="*/ 28 w 136"/>
                  <a:gd name="T3" fmla="*/ 1 h 153"/>
                  <a:gd name="T4" fmla="*/ 50 w 136"/>
                  <a:gd name="T5" fmla="*/ 1 h 153"/>
                  <a:gd name="T6" fmla="*/ 60 w 136"/>
                  <a:gd name="T7" fmla="*/ 1 h 153"/>
                  <a:gd name="T8" fmla="*/ 65 w 136"/>
                  <a:gd name="T9" fmla="*/ 1 h 153"/>
                  <a:gd name="T10" fmla="*/ 67 w 136"/>
                  <a:gd name="T11" fmla="*/ 1 h 153"/>
                  <a:gd name="T12" fmla="*/ 67 w 136"/>
                  <a:gd name="T13" fmla="*/ 1 h 153"/>
                  <a:gd name="T14" fmla="*/ 65 w 136"/>
                  <a:gd name="T15" fmla="*/ 1 h 153"/>
                  <a:gd name="T16" fmla="*/ 63 w 136"/>
                  <a:gd name="T17" fmla="*/ 0 h 153"/>
                  <a:gd name="T18" fmla="*/ 60 w 136"/>
                  <a:gd name="T19" fmla="*/ 1 h 153"/>
                  <a:gd name="T20" fmla="*/ 62 w 136"/>
                  <a:gd name="T21" fmla="*/ 1 h 153"/>
                  <a:gd name="T22" fmla="*/ 63 w 136"/>
                  <a:gd name="T23" fmla="*/ 1 h 153"/>
                  <a:gd name="T24" fmla="*/ 63 w 136"/>
                  <a:gd name="T25" fmla="*/ 1 h 153"/>
                  <a:gd name="T26" fmla="*/ 61 w 136"/>
                  <a:gd name="T27" fmla="*/ 1 h 153"/>
                  <a:gd name="T28" fmla="*/ 57 w 136"/>
                  <a:gd name="T29" fmla="*/ 1 h 153"/>
                  <a:gd name="T30" fmla="*/ 45 w 136"/>
                  <a:gd name="T31" fmla="*/ 1 h 153"/>
                  <a:gd name="T32" fmla="*/ 22 w 136"/>
                  <a:gd name="T33" fmla="*/ 1 h 153"/>
                  <a:gd name="T34" fmla="*/ 0 w 136"/>
                  <a:gd name="T35" fmla="*/ 1 h 153"/>
                  <a:gd name="T36" fmla="*/ 9 w 136"/>
                  <a:gd name="T37" fmla="*/ 1 h 1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36"/>
                  <a:gd name="T58" fmla="*/ 0 h 153"/>
                  <a:gd name="T59" fmla="*/ 136 w 136"/>
                  <a:gd name="T60" fmla="*/ 153 h 1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36" h="153">
                    <a:moveTo>
                      <a:pt x="9" y="153"/>
                    </a:moveTo>
                    <a:lnTo>
                      <a:pt x="59" y="112"/>
                    </a:lnTo>
                    <a:lnTo>
                      <a:pt x="94" y="81"/>
                    </a:lnTo>
                    <a:lnTo>
                      <a:pt x="117" y="58"/>
                    </a:lnTo>
                    <a:lnTo>
                      <a:pt x="131" y="39"/>
                    </a:lnTo>
                    <a:lnTo>
                      <a:pt x="136" y="26"/>
                    </a:lnTo>
                    <a:lnTo>
                      <a:pt x="136" y="15"/>
                    </a:lnTo>
                    <a:lnTo>
                      <a:pt x="130" y="7"/>
                    </a:lnTo>
                    <a:lnTo>
                      <a:pt x="126" y="0"/>
                    </a:lnTo>
                    <a:lnTo>
                      <a:pt x="117" y="9"/>
                    </a:lnTo>
                    <a:lnTo>
                      <a:pt x="121" y="13"/>
                    </a:lnTo>
                    <a:lnTo>
                      <a:pt x="124" y="17"/>
                    </a:lnTo>
                    <a:lnTo>
                      <a:pt x="124" y="23"/>
                    </a:lnTo>
                    <a:lnTo>
                      <a:pt x="120" y="33"/>
                    </a:lnTo>
                    <a:lnTo>
                      <a:pt x="108" y="49"/>
                    </a:lnTo>
                    <a:lnTo>
                      <a:pt x="85" y="72"/>
                    </a:lnTo>
                    <a:lnTo>
                      <a:pt x="51" y="104"/>
                    </a:lnTo>
                    <a:lnTo>
                      <a:pt x="0" y="144"/>
                    </a:lnTo>
                    <a:lnTo>
                      <a:pt x="9" y="1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7" name="Freeform 63"/>
              <p:cNvSpPr>
                <a:spLocks noChangeArrowheads="1"/>
              </p:cNvSpPr>
              <p:nvPr/>
            </p:nvSpPr>
            <p:spPr bwMode="auto">
              <a:xfrm>
                <a:off x="5004" y="3387"/>
                <a:ext cx="2" cy="0"/>
              </a:xfrm>
              <a:custGeom>
                <a:avLst/>
                <a:gdLst>
                  <a:gd name="T0" fmla="*/ 0 w 10"/>
                  <a:gd name="T1" fmla="*/ 0 h 10"/>
                  <a:gd name="T2" fmla="*/ 0 w 10"/>
                  <a:gd name="T3" fmla="*/ 0 h 10"/>
                  <a:gd name="T4" fmla="*/ 0 w 10"/>
                  <a:gd name="T5" fmla="*/ 0 h 10"/>
                  <a:gd name="T6" fmla="*/ 0 w 10"/>
                  <a:gd name="T7" fmla="*/ 0 h 10"/>
                  <a:gd name="T8" fmla="*/ 0 w 10"/>
                  <a:gd name="T9" fmla="*/ 0 h 10"/>
                  <a:gd name="T10" fmla="*/ 0 w 10"/>
                  <a:gd name="T11" fmla="*/ 0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10"/>
                  <a:gd name="T20" fmla="*/ 10 w 10"/>
                  <a:gd name="T21" fmla="*/ 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10">
                    <a:moveTo>
                      <a:pt x="1" y="0"/>
                    </a:moveTo>
                    <a:lnTo>
                      <a:pt x="0" y="4"/>
                    </a:lnTo>
                    <a:lnTo>
                      <a:pt x="1" y="9"/>
                    </a:lnTo>
                    <a:lnTo>
                      <a:pt x="6" y="10"/>
                    </a:lnTo>
                    <a:lnTo>
                      <a:pt x="10" y="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265" name="Line 64"/>
            <p:cNvSpPr>
              <a:spLocks noChangeShapeType="1"/>
            </p:cNvSpPr>
            <p:nvPr/>
          </p:nvSpPr>
          <p:spPr bwMode="auto">
            <a:xfrm>
              <a:off x="4245" y="3430"/>
              <a:ext cx="444" cy="9"/>
            </a:xfrm>
            <a:prstGeom prst="line">
              <a:avLst/>
            </a:prstGeom>
            <a:noFill/>
            <a:ln w="9360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Line 65"/>
            <p:cNvSpPr>
              <a:spLocks noChangeShapeType="1"/>
            </p:cNvSpPr>
            <p:nvPr/>
          </p:nvSpPr>
          <p:spPr bwMode="auto">
            <a:xfrm>
              <a:off x="4245" y="3465"/>
              <a:ext cx="444" cy="9"/>
            </a:xfrm>
            <a:prstGeom prst="line">
              <a:avLst/>
            </a:prstGeom>
            <a:noFill/>
            <a:ln w="9360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7" name="Line 66"/>
            <p:cNvSpPr>
              <a:spLocks noChangeShapeType="1"/>
            </p:cNvSpPr>
            <p:nvPr/>
          </p:nvSpPr>
          <p:spPr bwMode="auto">
            <a:xfrm>
              <a:off x="4245" y="3491"/>
              <a:ext cx="444" cy="9"/>
            </a:xfrm>
            <a:prstGeom prst="line">
              <a:avLst/>
            </a:prstGeom>
            <a:noFill/>
            <a:ln w="9360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8" name="Line 67"/>
            <p:cNvSpPr>
              <a:spLocks noChangeShapeType="1"/>
            </p:cNvSpPr>
            <p:nvPr/>
          </p:nvSpPr>
          <p:spPr bwMode="auto">
            <a:xfrm>
              <a:off x="4245" y="3526"/>
              <a:ext cx="444" cy="9"/>
            </a:xfrm>
            <a:prstGeom prst="line">
              <a:avLst/>
            </a:prstGeom>
            <a:noFill/>
            <a:ln w="9360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9" name="Line 68"/>
            <p:cNvSpPr>
              <a:spLocks noChangeShapeType="1"/>
            </p:cNvSpPr>
            <p:nvPr/>
          </p:nvSpPr>
          <p:spPr bwMode="auto">
            <a:xfrm>
              <a:off x="4261" y="3570"/>
              <a:ext cx="209" cy="9"/>
            </a:xfrm>
            <a:prstGeom prst="line">
              <a:avLst/>
            </a:prstGeom>
            <a:noFill/>
            <a:ln w="9360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1402233" y="1859190"/>
            <a:ext cx="10062777" cy="228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  <a:tabLst>
                <a:tab pos="340360" algn="l"/>
              </a:tabLst>
            </a:pP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Chuẩn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bị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41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0823" y="551868"/>
            <a:ext cx="10419806" cy="2727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VHEKC+UTMAptima"/>
                <a:cs typeface="Times New Roman" panose="02020603050405020304" pitchFamily="18" charset="0"/>
              </a:rPr>
              <a:t>- 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VHEKC+UTMAptima"/>
                <a:cs typeface="Times New Roman" panose="02020603050405020304" pitchFamily="18" charset="0"/>
              </a:rPr>
              <a:t>Di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VHEKC+UTMAptima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VHEKC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VHEKC+UTMAptima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VHEKC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VHEKC+UTMAptima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VHEKC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VHEKC+UTMAptima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VHEKC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VHEKC+UTMAptima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VHEKC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VHEKC+UTMAptima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VHEKC+UTMAptima"/>
                <a:cs typeface="Times New Roman" panose="02020603050405020304" pitchFamily="18" charset="0"/>
              </a:rPr>
              <a:t> di</a:t>
            </a:r>
            <a:r>
              <a:rPr lang="en-US" sz="3200" b="1" spc="75" dirty="0">
                <a:solidFill>
                  <a:srgbClr val="231F20"/>
                </a:solidFill>
                <a:latin typeface="Times New Roman" panose="02020603050405020304" pitchFamily="18" charset="0"/>
                <a:ea typeface="VHEKC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VHEKC+UTMAptima"/>
                <a:cs typeface="Times New Roman" panose="02020603050405020304" pitchFamily="18" charset="0"/>
              </a:rPr>
              <a:t>sản</a:t>
            </a:r>
            <a:r>
              <a:rPr lang="en-US" sz="3200" b="1" spc="80" dirty="0">
                <a:solidFill>
                  <a:srgbClr val="231F20"/>
                </a:solidFill>
                <a:latin typeface="Times New Roman" panose="02020603050405020304" pitchFamily="18" charset="0"/>
                <a:ea typeface="VHEKC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VHEKC+UTMAptima"/>
                <a:cs typeface="Times New Roman" panose="02020603050405020304" pitchFamily="18" charset="0"/>
              </a:rPr>
              <a:t>văn</a:t>
            </a:r>
            <a:r>
              <a:rPr lang="en-US" sz="3200" b="1" spc="80" dirty="0">
                <a:solidFill>
                  <a:srgbClr val="231F20"/>
                </a:solidFill>
                <a:latin typeface="Times New Roman" panose="02020603050405020304" pitchFamily="18" charset="0"/>
                <a:ea typeface="VHEKC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VHEKC+UTMAptima"/>
                <a:cs typeface="Times New Roman" panose="02020603050405020304" pitchFamily="18" charset="0"/>
              </a:rPr>
              <a:t>hoá</a:t>
            </a:r>
            <a:r>
              <a:rPr lang="en-US" sz="3200" b="1" spc="80" dirty="0">
                <a:solidFill>
                  <a:srgbClr val="231F20"/>
                </a:solidFill>
                <a:latin typeface="Times New Roman" panose="02020603050405020304" pitchFamily="18" charset="0"/>
                <a:ea typeface="VHEKC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VHEKC+UTMAptima"/>
                <a:cs typeface="Times New Roman" panose="02020603050405020304" pitchFamily="18" charset="0"/>
              </a:rPr>
              <a:t>vật</a:t>
            </a:r>
            <a:r>
              <a:rPr lang="en-US" sz="3200" b="1" spc="75" dirty="0">
                <a:solidFill>
                  <a:srgbClr val="231F20"/>
                </a:solidFill>
                <a:latin typeface="Times New Roman" panose="02020603050405020304" pitchFamily="18" charset="0"/>
                <a:ea typeface="VHEKC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VHEKC+UTMAptima"/>
                <a:cs typeface="Times New Roman" panose="02020603050405020304" pitchFamily="18" charset="0"/>
              </a:rPr>
              <a:t>thể</a:t>
            </a:r>
            <a:r>
              <a:rPr lang="en-US" sz="3200" spc="-5" dirty="0">
                <a:solidFill>
                  <a:srgbClr val="231F20"/>
                </a:solidFill>
                <a:latin typeface="Times New Roman" panose="02020603050405020304" pitchFamily="18" charset="0"/>
                <a:ea typeface="VHEKC+UTMAptima"/>
                <a:cs typeface="Times New Roman" panose="02020603050405020304" pitchFamily="18" charset="0"/>
              </a:rPr>
              <a:t> (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là</a:t>
            </a:r>
            <a:r>
              <a:rPr lang="en-US" sz="3200" i="1" spc="7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sản</a:t>
            </a:r>
            <a:r>
              <a:rPr lang="en-US" sz="3200" i="1" spc="7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phẩm</a:t>
            </a:r>
            <a:r>
              <a:rPr lang="en-US" sz="3200" i="1" spc="8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vật</a:t>
            </a:r>
            <a:r>
              <a:rPr lang="en-US" sz="3200" i="1" spc="8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chất</a:t>
            </a:r>
            <a:r>
              <a:rPr lang="en-US" sz="3200" i="1" spc="7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có</a:t>
            </a:r>
            <a:r>
              <a:rPr lang="en-US" sz="3200" i="1" spc="7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giá</a:t>
            </a:r>
            <a:r>
              <a:rPr lang="en-US" sz="3200" i="1" spc="7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trị</a:t>
            </a:r>
            <a:r>
              <a:rPr lang="en-US" sz="3200" i="1" spc="7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lịch</a:t>
            </a:r>
            <a:r>
              <a:rPr lang="en-US" sz="3200" i="1" spc="8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sử</a:t>
            </a:r>
            <a:r>
              <a:rPr lang="en-US" sz="3200" i="1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,</a:t>
            </a:r>
            <a:r>
              <a:rPr lang="en-US" sz="3200" i="1" spc="8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văn</a:t>
            </a:r>
            <a:r>
              <a:rPr lang="en-US" sz="3200" i="1" spc="8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hoá</a:t>
            </a:r>
            <a:r>
              <a:rPr lang="en-US" sz="3200" i="1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,</a:t>
            </a:r>
            <a:r>
              <a:rPr lang="en-US" sz="3200" i="1" spc="7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khoa</a:t>
            </a:r>
            <a:r>
              <a:rPr lang="en-US" sz="3200" i="1" spc="8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bao</a:t>
            </a:r>
            <a:r>
              <a:rPr lang="en-US" sz="3200" i="1" spc="-2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gồm</a:t>
            </a:r>
            <a:r>
              <a:rPr lang="en-US" sz="3200" i="1" spc="-3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di</a:t>
            </a:r>
            <a:r>
              <a:rPr lang="en-US" sz="3200" i="1" spc="-2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tích</a:t>
            </a:r>
            <a:r>
              <a:rPr lang="en-US" sz="3200" i="1" spc="-3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lịch</a:t>
            </a:r>
            <a:r>
              <a:rPr lang="en-US" sz="3200" i="1" spc="-2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sử</a:t>
            </a:r>
            <a:r>
              <a:rPr lang="en-US" sz="3200" i="1" spc="-3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3200" i="1" spc="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văn</a:t>
            </a:r>
            <a:r>
              <a:rPr lang="en-US" sz="3200" i="1" spc="-2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hoá</a:t>
            </a:r>
            <a:r>
              <a:rPr lang="en-US" sz="3200" i="1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,</a:t>
            </a:r>
            <a:r>
              <a:rPr lang="en-US" sz="3200" i="1" spc="-3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danh</a:t>
            </a:r>
            <a:r>
              <a:rPr lang="en-US" sz="3200" i="1" spc="-2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lam</a:t>
            </a:r>
            <a:r>
              <a:rPr lang="en-US" sz="3200" i="1" spc="-3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thắng</a:t>
            </a:r>
            <a:r>
              <a:rPr lang="en-US" sz="3200" i="1" spc="-2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cảnh</a:t>
            </a:r>
            <a:r>
              <a:rPr lang="en-US" sz="3200" i="1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,</a:t>
            </a:r>
            <a:r>
              <a:rPr lang="en-US" sz="3200" i="1" spc="-2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di</a:t>
            </a:r>
            <a:r>
              <a:rPr lang="en-US" sz="3200" i="1" spc="-3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vật</a:t>
            </a:r>
            <a:r>
              <a:rPr lang="en-US" sz="3200" i="1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,</a:t>
            </a:r>
            <a:r>
              <a:rPr lang="en-US" sz="3200" i="1" spc="-3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cổ</a:t>
            </a:r>
            <a:r>
              <a:rPr lang="en-US" sz="3200" i="1" spc="-2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vật</a:t>
            </a:r>
            <a:r>
              <a:rPr lang="en-US" sz="3200" i="1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,</a:t>
            </a:r>
            <a:r>
              <a:rPr lang="en-US" sz="3200" i="1" spc="-3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bảo</a:t>
            </a:r>
            <a:r>
              <a:rPr lang="en-US" sz="3200" i="1" spc="-2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vật</a:t>
            </a:r>
            <a:r>
              <a:rPr lang="en-US" sz="3200" i="1" spc="-3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quốc</a:t>
            </a:r>
            <a:r>
              <a:rPr lang="en-US" sz="3200" i="1" spc="-2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gia</a:t>
            </a:r>
            <a:r>
              <a:rPr lang="en-US" sz="3200" i="1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)</a:t>
            </a:r>
            <a:r>
              <a:rPr lang="en-US" sz="3200" i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Quảng</a:t>
            </a:r>
            <a:r>
              <a:rPr lang="en-US" sz="3200" spc="-4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Ninh</a:t>
            </a:r>
            <a:r>
              <a:rPr lang="en-US" sz="3200" spc="-4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hiện</a:t>
            </a:r>
            <a:r>
              <a:rPr lang="en-US" sz="3200" spc="-4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có</a:t>
            </a:r>
            <a:r>
              <a:rPr lang="en-US" sz="3200" spc="-4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632</a:t>
            </a:r>
            <a:r>
              <a:rPr lang="en-US" sz="3200" spc="-4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di</a:t>
            </a:r>
            <a:r>
              <a:rPr lang="en-US" sz="3200" spc="-4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sản</a:t>
            </a:r>
            <a:r>
              <a:rPr lang="en-US" sz="3200" spc="-4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văn</a:t>
            </a:r>
            <a:r>
              <a:rPr lang="en-US" sz="3200" spc="-4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hoá</a:t>
            </a:r>
            <a:r>
              <a:rPr lang="en-US" sz="3200" spc="-4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vật</a:t>
            </a:r>
            <a:r>
              <a:rPr lang="en-US" sz="3200" spc="-4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,</a:t>
            </a:r>
            <a:r>
              <a:rPr lang="en-US" sz="3200" spc="-4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trong</a:t>
            </a:r>
            <a:r>
              <a:rPr lang="en-US" sz="3200" spc="-4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:</a:t>
            </a:r>
            <a:r>
              <a:rPr lang="en-US" sz="3200" spc="-4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06</a:t>
            </a:r>
            <a:r>
              <a:rPr lang="en-US" sz="3200" b="1" spc="-45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khu</a:t>
            </a:r>
            <a:r>
              <a:rPr lang="en-US" sz="3200" b="1" spc="-4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di</a:t>
            </a:r>
            <a:r>
              <a:rPr lang="en-US" sz="3200" b="1" spc="-4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tích</a:t>
            </a:r>
            <a:r>
              <a:rPr lang="en-US" sz="3200" b="1" spc="-4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quốc</a:t>
            </a:r>
            <a:r>
              <a:rPr lang="en-US" sz="3200" b="1" spc="-4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gia</a:t>
            </a:r>
            <a:r>
              <a:rPr lang="en-US" sz="3200" b="1" spc="-40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01783" y="3430187"/>
            <a:ext cx="10358846" cy="220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Di </a:t>
            </a:r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 </a:t>
            </a:r>
            <a:r>
              <a:rPr lang="en-US" sz="3200" u="sng" dirty="0" err="1">
                <a:solidFill>
                  <a:srgbClr val="3366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 tooltip="Thủ tướng"/>
              </a:rPr>
              <a:t>Thủ</a:t>
            </a:r>
            <a:r>
              <a:rPr lang="en-US" sz="3200" u="sng" dirty="0">
                <a:solidFill>
                  <a:srgbClr val="3366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 tooltip="Thủ tướng"/>
              </a:rPr>
              <a:t> </a:t>
            </a:r>
            <a:r>
              <a:rPr lang="en-US" sz="3200" u="sng" dirty="0" err="1">
                <a:solidFill>
                  <a:srgbClr val="3366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 tooltip="Thủ tướng"/>
              </a:rPr>
              <a:t>tướng</a:t>
            </a:r>
            <a:r>
              <a:rPr lang="en-US" sz="3200" u="sng" dirty="0">
                <a:solidFill>
                  <a:srgbClr val="3366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 tooltip="Thủ tướng"/>
              </a:rPr>
              <a:t> </a:t>
            </a:r>
            <a:r>
              <a:rPr lang="en-US" sz="3200" u="sng" dirty="0" err="1">
                <a:solidFill>
                  <a:srgbClr val="3366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 tooltip="Thủ tướng"/>
              </a:rPr>
              <a:t>Chính</a:t>
            </a:r>
            <a:r>
              <a:rPr lang="en-US" sz="3200" u="sng" dirty="0">
                <a:solidFill>
                  <a:srgbClr val="3366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 tooltip="Thủ tướng"/>
              </a:rPr>
              <a:t> </a:t>
            </a:r>
            <a:r>
              <a:rPr lang="en-US" sz="3200" u="sng" dirty="0" err="1">
                <a:solidFill>
                  <a:srgbClr val="3366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 tooltip="Thủ tướng"/>
              </a:rPr>
              <a:t>phủ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hạng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3200" u="sng" dirty="0" err="1">
                <a:solidFill>
                  <a:srgbClr val="3366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 tooltip="Bộ Văn hóa, Thể thao và Du lịch (Việt Nam)"/>
              </a:rPr>
              <a:t>Bộ</a:t>
            </a:r>
            <a:r>
              <a:rPr lang="en-US" sz="3200" u="sng" dirty="0">
                <a:solidFill>
                  <a:srgbClr val="3366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 tooltip="Bộ Văn hóa, Thể thao và Du lịch (Việt Nam)"/>
              </a:rPr>
              <a:t> </a:t>
            </a:r>
            <a:r>
              <a:rPr lang="en-US" sz="3200" u="sng" dirty="0" err="1">
                <a:solidFill>
                  <a:srgbClr val="3366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 tooltip="Bộ Văn hóa, Thể thao và Du lịch (Việt Nam)"/>
              </a:rPr>
              <a:t>Văn</a:t>
            </a:r>
            <a:r>
              <a:rPr lang="en-US" sz="3200" u="sng" dirty="0">
                <a:solidFill>
                  <a:srgbClr val="3366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 tooltip="Bộ Văn hóa, Thể thao và Du lịch (Việt Nam)"/>
              </a:rPr>
              <a:t> </a:t>
            </a:r>
            <a:r>
              <a:rPr lang="en-US" sz="3200" u="sng" dirty="0" err="1">
                <a:solidFill>
                  <a:srgbClr val="3366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 tooltip="Bộ Văn hóa, Thể thao và Du lịch (Việt Nam)"/>
              </a:rPr>
              <a:t>hóa</a:t>
            </a:r>
            <a:r>
              <a:rPr lang="en-US" sz="3200" u="sng" dirty="0">
                <a:solidFill>
                  <a:srgbClr val="3366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 tooltip="Bộ Văn hóa, Thể thao và Du lịch (Việt Nam)"/>
              </a:rPr>
              <a:t>, </a:t>
            </a:r>
            <a:r>
              <a:rPr lang="en-US" sz="3200" u="sng" dirty="0" err="1">
                <a:solidFill>
                  <a:srgbClr val="3366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 tooltip="Bộ Văn hóa, Thể thao và Du lịch (Việt Nam)"/>
              </a:rPr>
              <a:t>Thể</a:t>
            </a:r>
            <a:r>
              <a:rPr lang="en-US" sz="3200" u="sng" dirty="0">
                <a:solidFill>
                  <a:srgbClr val="3366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 tooltip="Bộ Văn hóa, Thể thao và Du lịch (Việt Nam)"/>
              </a:rPr>
              <a:t> </a:t>
            </a:r>
            <a:r>
              <a:rPr lang="en-US" sz="3200" u="sng" dirty="0" err="1">
                <a:solidFill>
                  <a:srgbClr val="3366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 tooltip="Bộ Văn hóa, Thể thao và Du lịch (Việt Nam)"/>
              </a:rPr>
              <a:t>thao</a:t>
            </a:r>
            <a:r>
              <a:rPr lang="en-US" sz="3200" u="sng" dirty="0">
                <a:solidFill>
                  <a:srgbClr val="3366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 tooltip="Bộ Văn hóa, Thể thao và Du lịch (Việt Nam)"/>
              </a:rPr>
              <a:t> </a:t>
            </a:r>
            <a:r>
              <a:rPr lang="en-US" sz="3200" u="sng" dirty="0" err="1">
                <a:solidFill>
                  <a:srgbClr val="3366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 tooltip="Bộ Văn hóa, Thể thao và Du lịch (Việt Nam)"/>
              </a:rPr>
              <a:t>và</a:t>
            </a:r>
            <a:r>
              <a:rPr lang="en-US" sz="3200" u="sng" dirty="0">
                <a:solidFill>
                  <a:srgbClr val="3366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 tooltip="Bộ Văn hóa, Thể thao và Du lịch (Việt Nam)"/>
              </a:rPr>
              <a:t> Du </a:t>
            </a:r>
            <a:r>
              <a:rPr lang="en-US" sz="3200" u="sng" dirty="0" err="1">
                <a:solidFill>
                  <a:srgbClr val="3366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 tooltip="Bộ Văn hóa, Thể thao và Du lịch (Việt Nam)"/>
              </a:rPr>
              <a:t>lịch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hạng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hạng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2009.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525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1440"/>
            <a:ext cx="8556171" cy="4872447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39635" y="4828710"/>
            <a:ext cx="11495314" cy="2042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49555" algn="just">
              <a:lnSpc>
                <a:spcPct val="99000"/>
              </a:lnSpc>
              <a:spcAft>
                <a:spcPts val="0"/>
              </a:spcAft>
            </a:pP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?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Quan</a:t>
            </a:r>
            <a:r>
              <a:rPr lang="en-US" sz="3200" i="1" spc="1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sát</a:t>
            </a:r>
            <a:r>
              <a:rPr lang="en-US" sz="3200" i="1" spc="1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bản</a:t>
            </a:r>
            <a:r>
              <a:rPr lang="en-US" sz="3200" i="1" spc="1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đồ</a:t>
            </a:r>
            <a:r>
              <a:rPr lang="en-US" sz="3200" i="1" spc="1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tỉnh</a:t>
            </a:r>
            <a:r>
              <a:rPr lang="en-US" sz="3200" i="1" spc="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Quảng</a:t>
            </a:r>
            <a:r>
              <a:rPr lang="en-US" sz="3200" i="1" spc="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Ninh</a:t>
            </a:r>
            <a:r>
              <a:rPr lang="en-US" sz="3200" i="1" spc="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kết</a:t>
            </a:r>
            <a:r>
              <a:rPr lang="en-US" sz="3200" i="1" spc="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hợp</a:t>
            </a:r>
            <a:r>
              <a:rPr lang="en-US" sz="3200" i="1" spc="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với</a:t>
            </a:r>
            <a:r>
              <a:rPr lang="en-US" sz="3200" i="1" spc="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sự</a:t>
            </a:r>
            <a:r>
              <a:rPr lang="en-US" sz="3200" i="1" spc="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hiểu</a:t>
            </a:r>
            <a:r>
              <a:rPr lang="en-US" sz="3200" i="1" spc="1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biết</a:t>
            </a:r>
            <a:r>
              <a:rPr lang="en-US" sz="3200" i="1" spc="1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của</a:t>
            </a:r>
            <a:r>
              <a:rPr lang="en-US" sz="3200" i="1" spc="1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bản</a:t>
            </a:r>
            <a:r>
              <a:rPr lang="en-US" sz="3200" i="1" spc="1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thân</a:t>
            </a:r>
            <a:r>
              <a:rPr lang="en-US" sz="3200" i="1" spc="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về</a:t>
            </a:r>
            <a:r>
              <a:rPr lang="en-US" sz="3200" i="1" spc="1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các</a:t>
            </a:r>
            <a:r>
              <a:rPr lang="en-US" sz="3200" i="1" spc="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di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tích</a:t>
            </a:r>
            <a:r>
              <a:rPr lang="en-US" sz="3200" i="1" spc="2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quốc</a:t>
            </a:r>
            <a:r>
              <a:rPr lang="en-US" sz="3200" i="1" spc="2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gia</a:t>
            </a:r>
            <a:r>
              <a:rPr lang="en-US" sz="3200" i="1" spc="2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đặc</a:t>
            </a:r>
            <a:r>
              <a:rPr lang="en-US" sz="3200" i="1" spc="2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biệt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.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049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7566"/>
            <a:ext cx="10345783" cy="570846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748937" y="5790657"/>
            <a:ext cx="11007634" cy="1067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49555" algn="just">
              <a:lnSpc>
                <a:spcPct val="99000"/>
              </a:lnSpc>
              <a:spcAft>
                <a:spcPts val="0"/>
              </a:spcAft>
            </a:pP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?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Em</a:t>
            </a:r>
            <a:r>
              <a:rPr lang="en-US" sz="3200" i="1" spc="2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hãy</a:t>
            </a:r>
            <a:r>
              <a:rPr lang="en-US" sz="3200" i="1" spc="2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kể</a:t>
            </a:r>
            <a:r>
              <a:rPr lang="en-US" sz="3200" i="1" spc="2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tên</a:t>
            </a:r>
            <a:r>
              <a:rPr lang="en-US" sz="3200" i="1" spc="2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và</a:t>
            </a:r>
            <a:r>
              <a:rPr lang="en-US" sz="3200" i="1" spc="2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xác</a:t>
            </a:r>
            <a:r>
              <a:rPr lang="en-US" sz="3200" i="1" spc="2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định</a:t>
            </a:r>
            <a:r>
              <a:rPr lang="en-US" sz="3200" i="1" spc="2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địa</a:t>
            </a:r>
            <a:r>
              <a:rPr lang="en-US" sz="3200" i="1" spc="2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danh</a:t>
            </a:r>
            <a:r>
              <a:rPr lang="en-US" sz="3200" i="1" spc="2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(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Thành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phố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thị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xã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huyện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,</a:t>
            </a:r>
            <a:r>
              <a:rPr lang="en-US" sz="3200" i="1" spc="2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xã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)</a:t>
            </a:r>
            <a:r>
              <a:rPr lang="en-US" sz="3200" i="1" spc="2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có</a:t>
            </a:r>
            <a:r>
              <a:rPr lang="en-US" sz="3200" i="1" spc="2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di</a:t>
            </a:r>
            <a:r>
              <a:rPr lang="en-US" sz="3200" i="1" spc="20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tích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quốc</a:t>
            </a:r>
            <a:r>
              <a:rPr lang="en-US" sz="3200" i="1" spc="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gia</a:t>
            </a:r>
            <a:r>
              <a:rPr lang="en-US" sz="3200" i="1" spc="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đặc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biệt</a:t>
            </a:r>
            <a:r>
              <a:rPr lang="en-US" sz="3200" i="1" spc="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trên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bản</a:t>
            </a:r>
            <a:r>
              <a:rPr lang="en-US" sz="3200" i="1" spc="5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đồ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EDIAO+UTMAptima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528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4949" y="202439"/>
            <a:ext cx="11787051" cy="6415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Ninh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06 di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lam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thắng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Long (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Long,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Cẩm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Vân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Di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Đằng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Bí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Di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lam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thắng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(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Bí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Triều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Di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Triều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Di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Cẩm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Vân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89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91440"/>
            <a:ext cx="6439989" cy="6675120"/>
          </a:xfrm>
          <a:prstGeom prst="rect">
            <a:avLst/>
          </a:prstGeom>
          <a:noFill/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749" y="1356495"/>
            <a:ext cx="5251268" cy="3857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62966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2642</Words>
  <Application>Microsoft Office PowerPoint</Application>
  <PresentationFormat>Widescreen</PresentationFormat>
  <Paragraphs>181</Paragraphs>
  <Slides>40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FHEGW+UTMAptima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HỌC TẬP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HÀ THU</cp:lastModifiedBy>
  <cp:revision>26</cp:revision>
  <dcterms:created xsi:type="dcterms:W3CDTF">2023-08-05T03:31:21Z</dcterms:created>
  <dcterms:modified xsi:type="dcterms:W3CDTF">2025-06-13T15:12:49Z</dcterms:modified>
</cp:coreProperties>
</file>