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6" r:id="rId2"/>
    <p:sldMasterId id="2147483698" r:id="rId3"/>
  </p:sldMasterIdLst>
  <p:notesMasterIdLst>
    <p:notesMasterId r:id="rId45"/>
  </p:notesMasterIdLst>
  <p:sldIdLst>
    <p:sldId id="301" r:id="rId4"/>
    <p:sldId id="302" r:id="rId5"/>
    <p:sldId id="303" r:id="rId6"/>
    <p:sldId id="305" r:id="rId7"/>
    <p:sldId id="257" r:id="rId8"/>
    <p:sldId id="306" r:id="rId9"/>
    <p:sldId id="268" r:id="rId10"/>
    <p:sldId id="308" r:id="rId11"/>
    <p:sldId id="272" r:id="rId12"/>
    <p:sldId id="309" r:id="rId13"/>
    <p:sldId id="278" r:id="rId14"/>
    <p:sldId id="261" r:id="rId15"/>
    <p:sldId id="271" r:id="rId16"/>
    <p:sldId id="265" r:id="rId17"/>
    <p:sldId id="262" r:id="rId18"/>
    <p:sldId id="310" r:id="rId19"/>
    <p:sldId id="311" r:id="rId20"/>
    <p:sldId id="312" r:id="rId21"/>
    <p:sldId id="313" r:id="rId22"/>
    <p:sldId id="260" r:id="rId23"/>
    <p:sldId id="270" r:id="rId24"/>
    <p:sldId id="281" r:id="rId25"/>
    <p:sldId id="263" r:id="rId26"/>
    <p:sldId id="314" r:id="rId27"/>
    <p:sldId id="279" r:id="rId28"/>
    <p:sldId id="315" r:id="rId29"/>
    <p:sldId id="316" r:id="rId30"/>
    <p:sldId id="317" r:id="rId31"/>
    <p:sldId id="275" r:id="rId32"/>
    <p:sldId id="266" r:id="rId33"/>
    <p:sldId id="320" r:id="rId34"/>
    <p:sldId id="319" r:id="rId35"/>
    <p:sldId id="264" r:id="rId36"/>
    <p:sldId id="274" r:id="rId37"/>
    <p:sldId id="277" r:id="rId38"/>
    <p:sldId id="269" r:id="rId39"/>
    <p:sldId id="273" r:id="rId40"/>
    <p:sldId id="282" r:id="rId41"/>
    <p:sldId id="321" r:id="rId42"/>
    <p:sldId id="322" r:id="rId43"/>
    <p:sldId id="323" r:id="rId44"/>
  </p:sldIdLst>
  <p:sldSz cx="9144000" cy="5143500" type="screen16x9"/>
  <p:notesSz cx="6858000" cy="9144000"/>
  <p:embeddedFontLst>
    <p:embeddedFont>
      <p:font typeface="Kreon" panose="020B0604020202020204" charset="0"/>
      <p:regular r:id="rId46"/>
      <p:bold r:id="rId47"/>
    </p:embeddedFont>
    <p:embeddedFont>
      <p:font typeface="Lato" panose="020F0502020204030203"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92FC8F-4CCC-4807-8818-D6BEC4F11FDF}">
  <a:tblStyle styleId="{C592FC8F-4CCC-4807-8818-D6BEC4F11FDF}" styleName="Table_0">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920A704-7F41-403F-8161-21C3DBDCD702}"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73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notesMaster" Target="notesMasters/notesMaster1.xml"/><Relationship Id="rId53"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3.fntdata"/><Relationship Id="rId8" Type="http://schemas.openxmlformats.org/officeDocument/2006/relationships/slide" Target="slides/slide5.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1.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2364608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9e81e5ac16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9e81e5ac16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1164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e81e5ac16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e81e5ac16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1555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cfa054435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cfa054435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298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2d74e824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2d74e824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259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a48352201a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a48352201a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9095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4835220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4835220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5253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856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2d74e824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2d74e824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5357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4835220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835220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9497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ad0e3748c2_7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ad0e3748c2_7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3495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ad3fcce1e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ad3fcce1e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3145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48352201a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48352201a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2478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a2d74e824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a2d74e824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0314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acfa054435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acfa054435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16672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0686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acfa054435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acfa054435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14511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a2d74e8248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a2d74e8248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14570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16812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84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2d74e8248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a2d74e8248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3075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acfa054435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acfa05443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47940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acfa05443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acfa05443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1957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2819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acfa05443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acfa05443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8368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cfa0544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fa0544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34548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ad3d58a52e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ad3d58a52e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7864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8918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acfa054435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acfa054435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87261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acfa054435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acfa054435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14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a48352201a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a48352201a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4107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a2d74e824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a2d74e824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486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acfa054435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acfa054435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6036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a2d74e824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a2d74e824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0047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acfa054435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acfa05443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628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acfa054435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acfa054435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21580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p:cSld name="CUSTOM_12">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 name="Google Shape;42;p13"/>
          <p:cNvSpPr txBox="1">
            <a:spLocks noGrp="1"/>
          </p:cNvSpPr>
          <p:nvPr>
            <p:ph type="body" idx="1"/>
          </p:nvPr>
        </p:nvSpPr>
        <p:spPr>
          <a:xfrm>
            <a:off x="713225" y="2797725"/>
            <a:ext cx="3677100" cy="18060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
        <p:nvSpPr>
          <p:cNvPr id="43" name="Google Shape;43;p13"/>
          <p:cNvSpPr txBox="1">
            <a:spLocks noGrp="1"/>
          </p:cNvSpPr>
          <p:nvPr>
            <p:ph type="body" idx="2"/>
          </p:nvPr>
        </p:nvSpPr>
        <p:spPr>
          <a:xfrm>
            <a:off x="4753925" y="2797725"/>
            <a:ext cx="3677100" cy="1806000"/>
          </a:xfrm>
          <a:prstGeom prst="rect">
            <a:avLst/>
          </a:prstGeom>
        </p:spPr>
        <p:txBody>
          <a:bodyPr spcFirstLastPara="1" wrap="square" lIns="91425" tIns="91425" rIns="91425" bIns="91425" anchor="ctr" anchorCtr="0">
            <a:noAutofit/>
          </a:bodyPr>
          <a:lstStyle>
            <a:lvl1pPr marL="457200" lvl="0" indent="-304800" rtl="0">
              <a:lnSpc>
                <a:spcPct val="100000"/>
              </a:lnSpc>
              <a:spcBef>
                <a:spcPts val="0"/>
              </a:spcBef>
              <a:spcAft>
                <a:spcPts val="0"/>
              </a:spcAft>
              <a:buSzPts val="1200"/>
              <a:buChar char="●"/>
              <a:defRPr sz="1200"/>
            </a:lvl1pPr>
            <a:lvl2pPr marL="914400" lvl="1" indent="-304800" rtl="0">
              <a:lnSpc>
                <a:spcPct val="100000"/>
              </a:lnSpc>
              <a:spcBef>
                <a:spcPts val="0"/>
              </a:spcBef>
              <a:spcAft>
                <a:spcPts val="0"/>
              </a:spcAft>
              <a:buSzPts val="1200"/>
              <a:buChar char="○"/>
              <a:defRPr sz="1200"/>
            </a:lvl2pPr>
            <a:lvl3pPr marL="1371600" lvl="2" indent="-304800" rtl="0">
              <a:lnSpc>
                <a:spcPct val="100000"/>
              </a:lnSpc>
              <a:spcBef>
                <a:spcPts val="0"/>
              </a:spcBef>
              <a:spcAft>
                <a:spcPts val="0"/>
              </a:spcAft>
              <a:buSzPts val="1200"/>
              <a:buChar char="■"/>
              <a:defRPr sz="1200"/>
            </a:lvl3pPr>
            <a:lvl4pPr marL="1828800" lvl="3" indent="-304800" rtl="0">
              <a:lnSpc>
                <a:spcPct val="100000"/>
              </a:lnSpc>
              <a:spcBef>
                <a:spcPts val="0"/>
              </a:spcBef>
              <a:spcAft>
                <a:spcPts val="0"/>
              </a:spcAft>
              <a:buSzPts val="1200"/>
              <a:buChar char="●"/>
              <a:defRPr sz="1200"/>
            </a:lvl4pPr>
            <a:lvl5pPr marL="2286000" lvl="4" indent="-304800" rtl="0">
              <a:lnSpc>
                <a:spcPct val="100000"/>
              </a:lnSpc>
              <a:spcBef>
                <a:spcPts val="0"/>
              </a:spcBef>
              <a:spcAft>
                <a:spcPts val="0"/>
              </a:spcAft>
              <a:buSzPts val="1200"/>
              <a:buChar char="○"/>
              <a:defRPr sz="1200"/>
            </a:lvl5pPr>
            <a:lvl6pPr marL="2743200" lvl="5" indent="-304800" rtl="0">
              <a:lnSpc>
                <a:spcPct val="100000"/>
              </a:lnSpc>
              <a:spcBef>
                <a:spcPts val="0"/>
              </a:spcBef>
              <a:spcAft>
                <a:spcPts val="0"/>
              </a:spcAft>
              <a:buSzPts val="1200"/>
              <a:buChar char="■"/>
              <a:defRPr sz="1200"/>
            </a:lvl6pPr>
            <a:lvl7pPr marL="3200400" lvl="6" indent="-304800" rtl="0">
              <a:lnSpc>
                <a:spcPct val="100000"/>
              </a:lnSpc>
              <a:spcBef>
                <a:spcPts val="0"/>
              </a:spcBef>
              <a:spcAft>
                <a:spcPts val="0"/>
              </a:spcAft>
              <a:buSzPts val="1200"/>
              <a:buChar char="●"/>
              <a:defRPr sz="1200"/>
            </a:lvl7pPr>
            <a:lvl8pPr marL="3657600" lvl="7" indent="-304800" rtl="0">
              <a:lnSpc>
                <a:spcPct val="100000"/>
              </a:lnSpc>
              <a:spcBef>
                <a:spcPts val="0"/>
              </a:spcBef>
              <a:spcAft>
                <a:spcPts val="0"/>
              </a:spcAft>
              <a:buSzPts val="1200"/>
              <a:buChar char="○"/>
              <a:defRPr sz="1200"/>
            </a:lvl8pPr>
            <a:lvl9pPr marL="4114800" lvl="8" indent="-304800" rtl="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11">
    <p:bg>
      <p:bgPr>
        <a:solidFill>
          <a:schemeClr val="accent1"/>
        </a:solidFill>
        <a:effectLst/>
      </p:bgPr>
    </p:bg>
    <p:spTree>
      <p:nvGrpSpPr>
        <p:cNvPr id="1" name="Shape 44"/>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3">
  <p:cSld name="CUSTOM_10">
    <p:spTree>
      <p:nvGrpSpPr>
        <p:cNvPr id="1" name="Shape 45"/>
        <p:cNvGrpSpPr/>
        <p:nvPr/>
      </p:nvGrpSpPr>
      <p:grpSpPr>
        <a:xfrm>
          <a:off x="0" y="0"/>
          <a:ext cx="0" cy="0"/>
          <a:chOff x="0" y="0"/>
          <a:chExt cx="0" cy="0"/>
        </a:xfrm>
      </p:grpSpPr>
      <p:sp>
        <p:nvSpPr>
          <p:cNvPr id="46" name="Google Shape;46;p15"/>
          <p:cNvSpPr txBox="1">
            <a:spLocks noGrp="1"/>
          </p:cNvSpPr>
          <p:nvPr>
            <p:ph type="title"/>
          </p:nvPr>
        </p:nvSpPr>
        <p:spPr>
          <a:xfrm>
            <a:off x="5549875" y="1587850"/>
            <a:ext cx="2880900" cy="1033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38761D"/>
              </a:buClr>
              <a:buSzPts val="3000"/>
              <a:buNone/>
              <a:defRPr sz="3000">
                <a:solidFill>
                  <a:srgbClr val="38761D"/>
                </a:solidFill>
              </a:defRPr>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endParaRPr/>
          </a:p>
        </p:txBody>
      </p:sp>
      <p:sp>
        <p:nvSpPr>
          <p:cNvPr id="47" name="Google Shape;47;p15"/>
          <p:cNvSpPr txBox="1">
            <a:spLocks noGrp="1"/>
          </p:cNvSpPr>
          <p:nvPr>
            <p:ph type="body" idx="1"/>
          </p:nvPr>
        </p:nvSpPr>
        <p:spPr>
          <a:xfrm>
            <a:off x="5549875" y="2620850"/>
            <a:ext cx="2880900" cy="934800"/>
          </a:xfrm>
          <a:prstGeom prst="rect">
            <a:avLst/>
          </a:prstGeom>
        </p:spPr>
        <p:txBody>
          <a:bodyPr spcFirstLastPara="1" wrap="square" lIns="91425" tIns="91425" rIns="91425" bIns="91425" anchor="ctr" anchorCtr="0">
            <a:noAutofit/>
          </a:bodyPr>
          <a:lstStyle>
            <a:lvl1pPr marL="457200" lvl="0" indent="-317500" algn="r" rtl="0">
              <a:lnSpc>
                <a:spcPct val="100000"/>
              </a:lnSpc>
              <a:spcBef>
                <a:spcPts val="0"/>
              </a:spcBef>
              <a:spcAft>
                <a:spcPts val="0"/>
              </a:spcAft>
              <a:buSzPts val="1400"/>
              <a:buChar char="●"/>
              <a:defRPr sz="1400"/>
            </a:lvl1pPr>
            <a:lvl2pPr marL="914400" lvl="1" indent="-317500" algn="r" rtl="0">
              <a:lnSpc>
                <a:spcPct val="100000"/>
              </a:lnSpc>
              <a:spcBef>
                <a:spcPts val="0"/>
              </a:spcBef>
              <a:spcAft>
                <a:spcPts val="0"/>
              </a:spcAft>
              <a:buSzPts val="1400"/>
              <a:buChar char="○"/>
              <a:defRPr/>
            </a:lvl2pPr>
            <a:lvl3pPr marL="1371600" lvl="2" indent="-317500" algn="r" rtl="0">
              <a:lnSpc>
                <a:spcPct val="100000"/>
              </a:lnSpc>
              <a:spcBef>
                <a:spcPts val="0"/>
              </a:spcBef>
              <a:spcAft>
                <a:spcPts val="0"/>
              </a:spcAft>
              <a:buSzPts val="1400"/>
              <a:buChar char="■"/>
              <a:defRPr/>
            </a:lvl3pPr>
            <a:lvl4pPr marL="1828800" lvl="3" indent="-317500" algn="r" rtl="0">
              <a:lnSpc>
                <a:spcPct val="100000"/>
              </a:lnSpc>
              <a:spcBef>
                <a:spcPts val="0"/>
              </a:spcBef>
              <a:spcAft>
                <a:spcPts val="0"/>
              </a:spcAft>
              <a:buSzPts val="1400"/>
              <a:buChar char="●"/>
              <a:defRPr/>
            </a:lvl4pPr>
            <a:lvl5pPr marL="2286000" lvl="4" indent="-317500" algn="r" rtl="0">
              <a:lnSpc>
                <a:spcPct val="100000"/>
              </a:lnSpc>
              <a:spcBef>
                <a:spcPts val="0"/>
              </a:spcBef>
              <a:spcAft>
                <a:spcPts val="0"/>
              </a:spcAft>
              <a:buSzPts val="1400"/>
              <a:buChar char="○"/>
              <a:defRPr/>
            </a:lvl5pPr>
            <a:lvl6pPr marL="2743200" lvl="5" indent="-317500" algn="r" rtl="0">
              <a:lnSpc>
                <a:spcPct val="100000"/>
              </a:lnSpc>
              <a:spcBef>
                <a:spcPts val="0"/>
              </a:spcBef>
              <a:spcAft>
                <a:spcPts val="0"/>
              </a:spcAft>
              <a:buSzPts val="1400"/>
              <a:buChar char="■"/>
              <a:defRPr/>
            </a:lvl6pPr>
            <a:lvl7pPr marL="3200400" lvl="6" indent="-317500" algn="r" rtl="0">
              <a:lnSpc>
                <a:spcPct val="100000"/>
              </a:lnSpc>
              <a:spcBef>
                <a:spcPts val="0"/>
              </a:spcBef>
              <a:spcAft>
                <a:spcPts val="0"/>
              </a:spcAft>
              <a:buSzPts val="1400"/>
              <a:buChar char="●"/>
              <a:defRPr/>
            </a:lvl7pPr>
            <a:lvl8pPr marL="3657600" lvl="7" indent="-317500" algn="r" rtl="0">
              <a:lnSpc>
                <a:spcPct val="100000"/>
              </a:lnSpc>
              <a:spcBef>
                <a:spcPts val="0"/>
              </a:spcBef>
              <a:spcAft>
                <a:spcPts val="0"/>
              </a:spcAft>
              <a:buSzPts val="1400"/>
              <a:buChar char="○"/>
              <a:defRPr/>
            </a:lvl8pPr>
            <a:lvl9pPr marL="4114800" lvl="8" indent="-317500" algn="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CUSTOM_9">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p:cSld name="CUSTOM_8">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CUSTOM_1">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a:endParaRPr/>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a:ea typeface="Lato"/>
                <a:cs typeface="Lato"/>
                <a:sym typeface="Lato"/>
              </a:defRPr>
            </a:lvl2pPr>
            <a:lvl3pPr lvl="2">
              <a:spcBef>
                <a:spcPts val="0"/>
              </a:spcBef>
              <a:spcAft>
                <a:spcPts val="0"/>
              </a:spcAft>
              <a:buClr>
                <a:srgbClr val="38761D"/>
              </a:buClr>
              <a:buSzPts val="2400"/>
              <a:buNone/>
              <a:defRPr sz="2400">
                <a:solidFill>
                  <a:srgbClr val="38761D"/>
                </a:solidFill>
                <a:latin typeface="Lato"/>
                <a:ea typeface="Lato"/>
                <a:cs typeface="Lato"/>
                <a:sym typeface="Lato"/>
              </a:defRPr>
            </a:lvl3pPr>
            <a:lvl4pPr lvl="3">
              <a:spcBef>
                <a:spcPts val="0"/>
              </a:spcBef>
              <a:spcAft>
                <a:spcPts val="0"/>
              </a:spcAft>
              <a:buClr>
                <a:srgbClr val="38761D"/>
              </a:buClr>
              <a:buSzPts val="2400"/>
              <a:buNone/>
              <a:defRPr sz="2400">
                <a:solidFill>
                  <a:srgbClr val="38761D"/>
                </a:solidFill>
                <a:latin typeface="Lato"/>
                <a:ea typeface="Lato"/>
                <a:cs typeface="Lato"/>
                <a:sym typeface="Lato"/>
              </a:defRPr>
            </a:lvl4pPr>
            <a:lvl5pPr lvl="4">
              <a:spcBef>
                <a:spcPts val="0"/>
              </a:spcBef>
              <a:spcAft>
                <a:spcPts val="0"/>
              </a:spcAft>
              <a:buClr>
                <a:srgbClr val="38761D"/>
              </a:buClr>
              <a:buSzPts val="2400"/>
              <a:buNone/>
              <a:defRPr sz="2400">
                <a:solidFill>
                  <a:srgbClr val="38761D"/>
                </a:solidFill>
                <a:latin typeface="Lato"/>
                <a:ea typeface="Lato"/>
                <a:cs typeface="Lato"/>
                <a:sym typeface="Lato"/>
              </a:defRPr>
            </a:lvl5pPr>
            <a:lvl6pPr lvl="5">
              <a:spcBef>
                <a:spcPts val="0"/>
              </a:spcBef>
              <a:spcAft>
                <a:spcPts val="0"/>
              </a:spcAft>
              <a:buClr>
                <a:srgbClr val="38761D"/>
              </a:buClr>
              <a:buSzPts val="2400"/>
              <a:buNone/>
              <a:defRPr sz="2400">
                <a:solidFill>
                  <a:srgbClr val="38761D"/>
                </a:solidFill>
                <a:latin typeface="Lato"/>
                <a:ea typeface="Lato"/>
                <a:cs typeface="Lato"/>
                <a:sym typeface="Lato"/>
              </a:defRPr>
            </a:lvl6pPr>
            <a:lvl7pPr lvl="6">
              <a:spcBef>
                <a:spcPts val="0"/>
              </a:spcBef>
              <a:spcAft>
                <a:spcPts val="0"/>
              </a:spcAft>
              <a:buClr>
                <a:srgbClr val="38761D"/>
              </a:buClr>
              <a:buSzPts val="2400"/>
              <a:buNone/>
              <a:defRPr sz="2400">
                <a:solidFill>
                  <a:srgbClr val="38761D"/>
                </a:solidFill>
                <a:latin typeface="Lato"/>
                <a:ea typeface="Lato"/>
                <a:cs typeface="Lato"/>
                <a:sym typeface="Lato"/>
              </a:defRPr>
            </a:lvl7pPr>
            <a:lvl8pPr lvl="7">
              <a:spcBef>
                <a:spcPts val="0"/>
              </a:spcBef>
              <a:spcAft>
                <a:spcPts val="0"/>
              </a:spcAft>
              <a:buClr>
                <a:srgbClr val="38761D"/>
              </a:buClr>
              <a:buSzPts val="2400"/>
              <a:buNone/>
              <a:defRPr sz="2400">
                <a:solidFill>
                  <a:srgbClr val="38761D"/>
                </a:solidFill>
                <a:latin typeface="Lato"/>
                <a:ea typeface="Lato"/>
                <a:cs typeface="Lato"/>
                <a:sym typeface="Lato"/>
              </a:defRPr>
            </a:lvl8pPr>
            <a:lvl9pPr lvl="8">
              <a:spcBef>
                <a:spcPts val="0"/>
              </a:spcBef>
              <a:spcAft>
                <a:spcPts val="0"/>
              </a:spcAft>
              <a:buClr>
                <a:srgbClr val="38761D"/>
              </a:buClr>
              <a:buSzPts val="2400"/>
              <a:buNone/>
              <a:defRPr sz="2400">
                <a:solidFill>
                  <a:srgbClr val="38761D"/>
                </a:solidFill>
                <a:latin typeface="Lato"/>
                <a:ea typeface="Lato"/>
                <a:cs typeface="Lato"/>
                <a:sym typeface="Lato"/>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able of Contents">
  <p:cSld name="CUSTOM_2">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2">
  <p:cSld name="CUSTOM_3_1">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CUSTOM_4">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CUSTOM_4_1">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4_1_1">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271928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313004109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7790321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a:endParaRPr/>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2463607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33247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584386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26402094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245147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104146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399732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12961460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27560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2887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extLst>
      <p:ext uri="{BB962C8B-B14F-4D97-AF65-F5344CB8AC3E}">
        <p14:creationId xmlns:p14="http://schemas.microsoft.com/office/powerpoint/2010/main" val="820592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a:endParaRPr/>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a:ea typeface="Lato"/>
                <a:cs typeface="Lato"/>
                <a:sym typeface="Lato"/>
              </a:defRPr>
            </a:lvl2pPr>
            <a:lvl3pPr lvl="2">
              <a:spcBef>
                <a:spcPts val="0"/>
              </a:spcBef>
              <a:spcAft>
                <a:spcPts val="0"/>
              </a:spcAft>
              <a:buClr>
                <a:srgbClr val="38761D"/>
              </a:buClr>
              <a:buSzPts val="2400"/>
              <a:buNone/>
              <a:defRPr sz="2400">
                <a:solidFill>
                  <a:srgbClr val="38761D"/>
                </a:solidFill>
                <a:latin typeface="Lato"/>
                <a:ea typeface="Lato"/>
                <a:cs typeface="Lato"/>
                <a:sym typeface="Lato"/>
              </a:defRPr>
            </a:lvl3pPr>
            <a:lvl4pPr lvl="3">
              <a:spcBef>
                <a:spcPts val="0"/>
              </a:spcBef>
              <a:spcAft>
                <a:spcPts val="0"/>
              </a:spcAft>
              <a:buClr>
                <a:srgbClr val="38761D"/>
              </a:buClr>
              <a:buSzPts val="2400"/>
              <a:buNone/>
              <a:defRPr sz="2400">
                <a:solidFill>
                  <a:srgbClr val="38761D"/>
                </a:solidFill>
                <a:latin typeface="Lato"/>
                <a:ea typeface="Lato"/>
                <a:cs typeface="Lato"/>
                <a:sym typeface="Lato"/>
              </a:defRPr>
            </a:lvl4pPr>
            <a:lvl5pPr lvl="4">
              <a:spcBef>
                <a:spcPts val="0"/>
              </a:spcBef>
              <a:spcAft>
                <a:spcPts val="0"/>
              </a:spcAft>
              <a:buClr>
                <a:srgbClr val="38761D"/>
              </a:buClr>
              <a:buSzPts val="2400"/>
              <a:buNone/>
              <a:defRPr sz="2400">
                <a:solidFill>
                  <a:srgbClr val="38761D"/>
                </a:solidFill>
                <a:latin typeface="Lato"/>
                <a:ea typeface="Lato"/>
                <a:cs typeface="Lato"/>
                <a:sym typeface="Lato"/>
              </a:defRPr>
            </a:lvl5pPr>
            <a:lvl6pPr lvl="5">
              <a:spcBef>
                <a:spcPts val="0"/>
              </a:spcBef>
              <a:spcAft>
                <a:spcPts val="0"/>
              </a:spcAft>
              <a:buClr>
                <a:srgbClr val="38761D"/>
              </a:buClr>
              <a:buSzPts val="2400"/>
              <a:buNone/>
              <a:defRPr sz="2400">
                <a:solidFill>
                  <a:srgbClr val="38761D"/>
                </a:solidFill>
                <a:latin typeface="Lato"/>
                <a:ea typeface="Lato"/>
                <a:cs typeface="Lato"/>
                <a:sym typeface="Lato"/>
              </a:defRPr>
            </a:lvl6pPr>
            <a:lvl7pPr lvl="6">
              <a:spcBef>
                <a:spcPts val="0"/>
              </a:spcBef>
              <a:spcAft>
                <a:spcPts val="0"/>
              </a:spcAft>
              <a:buClr>
                <a:srgbClr val="38761D"/>
              </a:buClr>
              <a:buSzPts val="2400"/>
              <a:buNone/>
              <a:defRPr sz="2400">
                <a:solidFill>
                  <a:srgbClr val="38761D"/>
                </a:solidFill>
                <a:latin typeface="Lato"/>
                <a:ea typeface="Lato"/>
                <a:cs typeface="Lato"/>
                <a:sym typeface="Lato"/>
              </a:defRPr>
            </a:lvl7pPr>
            <a:lvl8pPr lvl="7">
              <a:spcBef>
                <a:spcPts val="0"/>
              </a:spcBef>
              <a:spcAft>
                <a:spcPts val="0"/>
              </a:spcAft>
              <a:buClr>
                <a:srgbClr val="38761D"/>
              </a:buClr>
              <a:buSzPts val="2400"/>
              <a:buNone/>
              <a:defRPr sz="2400">
                <a:solidFill>
                  <a:srgbClr val="38761D"/>
                </a:solidFill>
                <a:latin typeface="Lato"/>
                <a:ea typeface="Lato"/>
                <a:cs typeface="Lato"/>
                <a:sym typeface="Lato"/>
              </a:defRPr>
            </a:lvl8pPr>
            <a:lvl9pPr lvl="8">
              <a:spcBef>
                <a:spcPts val="0"/>
              </a:spcBef>
              <a:spcAft>
                <a:spcPts val="0"/>
              </a:spcAft>
              <a:buClr>
                <a:srgbClr val="38761D"/>
              </a:buClr>
              <a:buSzPts val="2400"/>
              <a:buNone/>
              <a:defRPr sz="2400">
                <a:solidFill>
                  <a:srgbClr val="38761D"/>
                </a:solidFill>
                <a:latin typeface="Lato"/>
                <a:ea typeface="Lato"/>
                <a:cs typeface="Lato"/>
                <a:sym typeface="Lato"/>
              </a:defRPr>
            </a:lvl9pPr>
          </a:lstStyle>
          <a:p>
            <a:endParaRPr/>
          </a:p>
        </p:txBody>
      </p:sp>
    </p:spTree>
    <p:extLst>
      <p:ext uri="{BB962C8B-B14F-4D97-AF65-F5344CB8AC3E}">
        <p14:creationId xmlns:p14="http://schemas.microsoft.com/office/powerpoint/2010/main" val="3491482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068279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811180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a:endParaRPr/>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40118440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Tree>
    <p:extLst>
      <p:ext uri="{BB962C8B-B14F-4D97-AF65-F5344CB8AC3E}">
        <p14:creationId xmlns:p14="http://schemas.microsoft.com/office/powerpoint/2010/main" val="19100739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42291387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25"/>
          <p:cNvSpPr txBox="1">
            <a:spLocks noGrp="1"/>
          </p:cNvSpPr>
          <p:nvPr>
            <p:ph type="title" hasCustomPrompt="1"/>
          </p:nvPr>
        </p:nvSpPr>
        <p:spPr>
          <a:xfrm>
            <a:off x="713225" y="90202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25"/>
          <p:cNvSpPr txBox="1">
            <a:spLocks noGrp="1"/>
          </p:cNvSpPr>
          <p:nvPr>
            <p:ph type="subTitle" idx="1"/>
          </p:nvPr>
        </p:nvSpPr>
        <p:spPr>
          <a:xfrm>
            <a:off x="713237" y="143602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 name="Google Shape;110;p25"/>
          <p:cNvSpPr txBox="1">
            <a:spLocks noGrp="1"/>
          </p:cNvSpPr>
          <p:nvPr>
            <p:ph type="title" idx="2" hasCustomPrompt="1"/>
          </p:nvPr>
        </p:nvSpPr>
        <p:spPr>
          <a:xfrm>
            <a:off x="713225" y="2064150"/>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1" name="Google Shape;111;p25"/>
          <p:cNvSpPr txBox="1">
            <a:spLocks noGrp="1"/>
          </p:cNvSpPr>
          <p:nvPr>
            <p:ph type="subTitle" idx="3"/>
          </p:nvPr>
        </p:nvSpPr>
        <p:spPr>
          <a:xfrm>
            <a:off x="713237" y="2598150"/>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2" name="Google Shape;112;p25"/>
          <p:cNvSpPr txBox="1">
            <a:spLocks noGrp="1"/>
          </p:cNvSpPr>
          <p:nvPr>
            <p:ph type="title" idx="4" hasCustomPrompt="1"/>
          </p:nvPr>
        </p:nvSpPr>
        <p:spPr>
          <a:xfrm>
            <a:off x="713231" y="322627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25"/>
          <p:cNvSpPr txBox="1">
            <a:spLocks noGrp="1"/>
          </p:cNvSpPr>
          <p:nvPr>
            <p:ph type="subTitle" idx="5"/>
          </p:nvPr>
        </p:nvSpPr>
        <p:spPr>
          <a:xfrm>
            <a:off x="713243" y="376027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22051254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FFF"/>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806875"/>
            <a:ext cx="4032000" cy="1666500"/>
          </a:xfrm>
          <a:prstGeom prst="rect">
            <a:avLst/>
          </a:prstGeom>
        </p:spPr>
        <p:txBody>
          <a:bodyPr spcFirstLastPara="1" wrap="square" lIns="91425" tIns="91425" rIns="91425" bIns="91425" anchor="b" anchorCtr="0">
            <a:noAutofit/>
          </a:bodyPr>
          <a:lstStyle>
            <a:lvl1pPr lvl="0">
              <a:spcBef>
                <a:spcPts val="0"/>
              </a:spcBef>
              <a:spcAft>
                <a:spcPts val="0"/>
              </a:spcAft>
              <a:buSzPts val="6000"/>
              <a:buFont typeface="Kreon"/>
              <a:buNone/>
              <a:defRPr sz="6000">
                <a:latin typeface="Kreon"/>
                <a:ea typeface="Kreon"/>
                <a:cs typeface="Kreon"/>
                <a:sym typeface="Kreon"/>
              </a:defRPr>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3225" y="3798450"/>
            <a:ext cx="4032000" cy="8058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chemeClr val="dk2"/>
              </a:buClr>
              <a:buSzPts val="2400"/>
              <a:buFont typeface="Kreon"/>
              <a:buNone/>
              <a:defRPr sz="2400">
                <a:solidFill>
                  <a:schemeClr val="dk2"/>
                </a:solidFill>
                <a:latin typeface="Kreon"/>
                <a:ea typeface="Kreon"/>
                <a:cs typeface="Kreon"/>
                <a:sym typeface="Kreon"/>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897107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764725" y="2703500"/>
            <a:ext cx="5455500" cy="90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ubTitle" idx="1"/>
          </p:nvPr>
        </p:nvSpPr>
        <p:spPr>
          <a:xfrm>
            <a:off x="2297675" y="3821000"/>
            <a:ext cx="4389600" cy="78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1764725" y="1911100"/>
            <a:ext cx="5455500" cy="783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Tree>
    <p:extLst>
      <p:ext uri="{BB962C8B-B14F-4D97-AF65-F5344CB8AC3E}">
        <p14:creationId xmlns:p14="http://schemas.microsoft.com/office/powerpoint/2010/main" val="9730992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713225" y="1162125"/>
            <a:ext cx="7717800" cy="34416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SzPts val="1200"/>
              <a:buChar char="●"/>
              <a:defRPr sz="1200"/>
            </a:lvl1pPr>
            <a:lvl2pPr marL="914400" lvl="1" indent="-304800">
              <a:lnSpc>
                <a:spcPct val="100000"/>
              </a:lnSpc>
              <a:spcBef>
                <a:spcPts val="0"/>
              </a:spcBef>
              <a:spcAft>
                <a:spcPts val="0"/>
              </a:spcAft>
              <a:buSzPts val="1200"/>
              <a:buChar char="○"/>
              <a:defRPr sz="1200"/>
            </a:lvl2pPr>
            <a:lvl3pPr marL="1371600" lvl="2" indent="-304800">
              <a:lnSpc>
                <a:spcPct val="100000"/>
              </a:lnSpc>
              <a:spcBef>
                <a:spcPts val="0"/>
              </a:spcBef>
              <a:spcAft>
                <a:spcPts val="0"/>
              </a:spcAft>
              <a:buSzPts val="1200"/>
              <a:buChar char="■"/>
              <a:defRPr sz="1200"/>
            </a:lvl3pPr>
            <a:lvl4pPr marL="1828800" lvl="3" indent="-304800">
              <a:lnSpc>
                <a:spcPct val="100000"/>
              </a:lnSpc>
              <a:spcBef>
                <a:spcPts val="0"/>
              </a:spcBef>
              <a:spcAft>
                <a:spcPts val="0"/>
              </a:spcAft>
              <a:buSzPts val="1200"/>
              <a:buChar char="●"/>
              <a:defRPr sz="1200"/>
            </a:lvl4pPr>
            <a:lvl5pPr marL="2286000" lvl="4" indent="-304800">
              <a:lnSpc>
                <a:spcPct val="100000"/>
              </a:lnSpc>
              <a:spcBef>
                <a:spcPts val="0"/>
              </a:spcBef>
              <a:spcAft>
                <a:spcPts val="0"/>
              </a:spcAft>
              <a:buSzPts val="1200"/>
              <a:buChar char="○"/>
              <a:defRPr sz="1200"/>
            </a:lvl5pPr>
            <a:lvl6pPr marL="2743200" lvl="5" indent="-304800">
              <a:lnSpc>
                <a:spcPct val="100000"/>
              </a:lnSpc>
              <a:spcBef>
                <a:spcPts val="0"/>
              </a:spcBef>
              <a:spcAft>
                <a:spcPts val="0"/>
              </a:spcAft>
              <a:buSzPts val="1200"/>
              <a:buChar char="■"/>
              <a:defRPr sz="1200"/>
            </a:lvl6pPr>
            <a:lvl7pPr marL="3200400" lvl="6" indent="-304800">
              <a:lnSpc>
                <a:spcPct val="100000"/>
              </a:lnSpc>
              <a:spcBef>
                <a:spcPts val="0"/>
              </a:spcBef>
              <a:spcAft>
                <a:spcPts val="0"/>
              </a:spcAft>
              <a:buSzPts val="1200"/>
              <a:buChar char="●"/>
              <a:defRPr sz="1200"/>
            </a:lvl7pPr>
            <a:lvl8pPr marL="3657600" lvl="7" indent="-304800">
              <a:lnSpc>
                <a:spcPct val="100000"/>
              </a:lnSpc>
              <a:spcBef>
                <a:spcPts val="0"/>
              </a:spcBef>
              <a:spcAft>
                <a:spcPts val="0"/>
              </a:spcAft>
              <a:buSzPts val="1200"/>
              <a:buChar char="○"/>
              <a:defRPr sz="1200"/>
            </a:lvl8pPr>
            <a:lvl9pPr marL="4114800" lvl="8" indent="-304800">
              <a:lnSpc>
                <a:spcPct val="100000"/>
              </a:lnSpc>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2992743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8593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0" name="Google Shape;20;p5"/>
          <p:cNvSpPr txBox="1">
            <a:spLocks noGrp="1"/>
          </p:cNvSpPr>
          <p:nvPr>
            <p:ph type="body" idx="2"/>
          </p:nvPr>
        </p:nvSpPr>
        <p:spPr>
          <a:xfrm>
            <a:off x="4867950" y="3600450"/>
            <a:ext cx="3416700" cy="1003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21" name="Google Shape;21;p5"/>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subTitle" idx="3"/>
          </p:nvPr>
        </p:nvSpPr>
        <p:spPr>
          <a:xfrm>
            <a:off x="1098450" y="3181350"/>
            <a:ext cx="2938500" cy="430500"/>
          </a:xfrm>
          <a:prstGeom prst="rect">
            <a:avLst/>
          </a:prstGeom>
        </p:spPr>
        <p:txBody>
          <a:bodyPr spcFirstLastPara="1" wrap="square" lIns="91425" tIns="91425" rIns="91425" bIns="91425" anchor="t" anchorCtr="0">
            <a:noAutofit/>
          </a:bodyPr>
          <a:lstStyle>
            <a:lvl1pPr lvl="0" algn="ctr">
              <a:spcBef>
                <a:spcPts val="0"/>
              </a:spcBef>
              <a:spcAft>
                <a:spcPts val="0"/>
              </a:spcAft>
              <a:buSzPts val="1800"/>
              <a:buNone/>
              <a:defRPr b="1"/>
            </a:lvl1pPr>
            <a:lvl2pPr lvl="1" algn="ctr">
              <a:spcBef>
                <a:spcPts val="1600"/>
              </a:spcBef>
              <a:spcAft>
                <a:spcPts val="0"/>
              </a:spcAft>
              <a:buSzPts val="1400"/>
              <a:buNone/>
              <a:defRPr b="1"/>
            </a:lvl2pPr>
            <a:lvl3pPr lvl="2" algn="ctr">
              <a:spcBef>
                <a:spcPts val="1600"/>
              </a:spcBef>
              <a:spcAft>
                <a:spcPts val="0"/>
              </a:spcAft>
              <a:buSzPts val="1400"/>
              <a:buNone/>
              <a:defRPr b="1"/>
            </a:lvl3pPr>
            <a:lvl4pPr lvl="3" algn="ctr">
              <a:spcBef>
                <a:spcPts val="1600"/>
              </a:spcBef>
              <a:spcAft>
                <a:spcPts val="0"/>
              </a:spcAft>
              <a:buSzPts val="1400"/>
              <a:buNone/>
              <a:defRPr b="1"/>
            </a:lvl4pPr>
            <a:lvl5pPr lvl="4" algn="ctr">
              <a:spcBef>
                <a:spcPts val="1600"/>
              </a:spcBef>
              <a:spcAft>
                <a:spcPts val="0"/>
              </a:spcAft>
              <a:buSzPts val="1400"/>
              <a:buNone/>
              <a:defRPr b="1"/>
            </a:lvl5pPr>
            <a:lvl6pPr lvl="5" algn="ctr">
              <a:spcBef>
                <a:spcPts val="1600"/>
              </a:spcBef>
              <a:spcAft>
                <a:spcPts val="0"/>
              </a:spcAft>
              <a:buSzPts val="1400"/>
              <a:buNone/>
              <a:defRPr b="1"/>
            </a:lvl6pPr>
            <a:lvl7pPr lvl="6" algn="ctr">
              <a:spcBef>
                <a:spcPts val="1600"/>
              </a:spcBef>
              <a:spcAft>
                <a:spcPts val="0"/>
              </a:spcAft>
              <a:buSzPts val="1400"/>
              <a:buNone/>
              <a:defRPr b="1"/>
            </a:lvl7pPr>
            <a:lvl8pPr lvl="7" algn="ctr">
              <a:spcBef>
                <a:spcPts val="1600"/>
              </a:spcBef>
              <a:spcAft>
                <a:spcPts val="0"/>
              </a:spcAft>
              <a:buSzPts val="1400"/>
              <a:buNone/>
              <a:defRPr b="1"/>
            </a:lvl8pPr>
            <a:lvl9pPr lvl="8" algn="ctr">
              <a:spcBef>
                <a:spcPts val="1600"/>
              </a:spcBef>
              <a:spcAft>
                <a:spcPts val="1600"/>
              </a:spcAft>
              <a:buSzPts val="1400"/>
              <a:buNone/>
              <a:defRPr b="1"/>
            </a:lvl9pPr>
          </a:lstStyle>
          <a:p>
            <a:endParaRPr/>
          </a:p>
        </p:txBody>
      </p:sp>
      <p:sp>
        <p:nvSpPr>
          <p:cNvPr id="23" name="Google Shape;23;p5"/>
          <p:cNvSpPr txBox="1">
            <a:spLocks noGrp="1"/>
          </p:cNvSpPr>
          <p:nvPr>
            <p:ph type="subTitle" idx="4"/>
          </p:nvPr>
        </p:nvSpPr>
        <p:spPr>
          <a:xfrm>
            <a:off x="5107050" y="3181350"/>
            <a:ext cx="29385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4120183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742183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4049715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a:endParaRPr/>
          </a:p>
        </p:txBody>
      </p:sp>
    </p:spTree>
    <p:extLst>
      <p:ext uri="{BB962C8B-B14F-4D97-AF65-F5344CB8AC3E}">
        <p14:creationId xmlns:p14="http://schemas.microsoft.com/office/powerpoint/2010/main" val="10110293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2302997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extLst>
      <p:ext uri="{BB962C8B-B14F-4D97-AF65-F5344CB8AC3E}">
        <p14:creationId xmlns:p14="http://schemas.microsoft.com/office/powerpoint/2010/main" val="6439721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28950733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1"/>
        </a:solidFill>
        <a:effectLst/>
      </p:bgPr>
    </p:bg>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2463059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
        <p:cNvGrpSpPr/>
        <p:nvPr/>
      </p:nvGrpSpPr>
      <p:grpSpPr>
        <a:xfrm>
          <a:off x="0" y="0"/>
          <a:ext cx="0" cy="0"/>
          <a:chOff x="0" y="0"/>
          <a:chExt cx="0" cy="0"/>
        </a:xfrm>
      </p:grpSpPr>
      <p:sp>
        <p:nvSpPr>
          <p:cNvPr id="49" name="Google Shape;49;p1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29559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50"/>
        <p:cNvGrpSpPr/>
        <p:nvPr/>
      </p:nvGrpSpPr>
      <p:grpSpPr>
        <a:xfrm>
          <a:off x="0" y="0"/>
          <a:ext cx="0" cy="0"/>
          <a:chOff x="0" y="0"/>
          <a:chExt cx="0" cy="0"/>
        </a:xfrm>
      </p:grpSpPr>
      <p:sp>
        <p:nvSpPr>
          <p:cNvPr id="51" name="Google Shape;51;p1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840893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2"/>
        <p:cNvGrpSpPr/>
        <p:nvPr/>
      </p:nvGrpSpPr>
      <p:grpSpPr>
        <a:xfrm>
          <a:off x="0" y="0"/>
          <a:ext cx="0" cy="0"/>
          <a:chOff x="0" y="0"/>
          <a:chExt cx="0" cy="0"/>
        </a:xfrm>
      </p:grpSpPr>
      <p:sp>
        <p:nvSpPr>
          <p:cNvPr id="53" name="Google Shape;53;p18"/>
          <p:cNvSpPr txBox="1">
            <a:spLocks noGrp="1"/>
          </p:cNvSpPr>
          <p:nvPr>
            <p:ph type="title"/>
          </p:nvPr>
        </p:nvSpPr>
        <p:spPr>
          <a:xfrm>
            <a:off x="713225" y="691900"/>
            <a:ext cx="7717500" cy="988500"/>
          </a:xfrm>
          <a:prstGeom prst="rect">
            <a:avLst/>
          </a:prstGeom>
        </p:spPr>
        <p:txBody>
          <a:bodyPr spcFirstLastPara="1" wrap="square" lIns="91425" tIns="91425" rIns="91425" bIns="91425" anchor="t" anchorCtr="0">
            <a:noAutofit/>
          </a:bodyPr>
          <a:lstStyle>
            <a:lvl1pPr lvl="0" algn="ctr">
              <a:spcBef>
                <a:spcPts val="0"/>
              </a:spcBef>
              <a:spcAft>
                <a:spcPts val="0"/>
              </a:spcAft>
              <a:buClr>
                <a:srgbClr val="38761D"/>
              </a:buClr>
              <a:buSzPts val="6000"/>
              <a:buNone/>
              <a:defRPr sz="6000">
                <a:solidFill>
                  <a:srgbClr val="38761D"/>
                </a:solidFill>
              </a:defRPr>
            </a:lvl1pPr>
            <a:lvl2pPr lvl="1">
              <a:spcBef>
                <a:spcPts val="0"/>
              </a:spcBef>
              <a:spcAft>
                <a:spcPts val="0"/>
              </a:spcAft>
              <a:buSzPts val="2800"/>
              <a:buNone/>
              <a:defRPr>
                <a:latin typeface="Lato"/>
                <a:ea typeface="Lato"/>
                <a:cs typeface="Lato"/>
                <a:sym typeface="Lato"/>
              </a:defRPr>
            </a:lvl2pPr>
            <a:lvl3pPr lvl="2">
              <a:spcBef>
                <a:spcPts val="0"/>
              </a:spcBef>
              <a:spcAft>
                <a:spcPts val="0"/>
              </a:spcAft>
              <a:buSzPts val="2800"/>
              <a:buNone/>
              <a:defRPr>
                <a:latin typeface="Lato"/>
                <a:ea typeface="Lato"/>
                <a:cs typeface="Lato"/>
                <a:sym typeface="Lato"/>
              </a:defRPr>
            </a:lvl3pPr>
            <a:lvl4pPr lvl="3">
              <a:spcBef>
                <a:spcPts val="0"/>
              </a:spcBef>
              <a:spcAft>
                <a:spcPts val="0"/>
              </a:spcAft>
              <a:buSzPts val="2800"/>
              <a:buNone/>
              <a:defRPr>
                <a:latin typeface="Lato"/>
                <a:ea typeface="Lato"/>
                <a:cs typeface="Lato"/>
                <a:sym typeface="Lato"/>
              </a:defRPr>
            </a:lvl4pPr>
            <a:lvl5pPr lvl="4">
              <a:spcBef>
                <a:spcPts val="0"/>
              </a:spcBef>
              <a:spcAft>
                <a:spcPts val="0"/>
              </a:spcAft>
              <a:buSzPts val="2800"/>
              <a:buNone/>
              <a:defRPr>
                <a:latin typeface="Lato"/>
                <a:ea typeface="Lato"/>
                <a:cs typeface="Lato"/>
                <a:sym typeface="Lato"/>
              </a:defRPr>
            </a:lvl5pPr>
            <a:lvl6pPr lvl="5">
              <a:spcBef>
                <a:spcPts val="0"/>
              </a:spcBef>
              <a:spcAft>
                <a:spcPts val="0"/>
              </a:spcAft>
              <a:buSzPts val="2800"/>
              <a:buNone/>
              <a:defRPr>
                <a:latin typeface="Lato"/>
                <a:ea typeface="Lato"/>
                <a:cs typeface="Lato"/>
                <a:sym typeface="Lato"/>
              </a:defRPr>
            </a:lvl6pPr>
            <a:lvl7pPr lvl="6">
              <a:spcBef>
                <a:spcPts val="0"/>
              </a:spcBef>
              <a:spcAft>
                <a:spcPts val="0"/>
              </a:spcAft>
              <a:buSzPts val="2800"/>
              <a:buNone/>
              <a:defRPr>
                <a:latin typeface="Lato"/>
                <a:ea typeface="Lato"/>
                <a:cs typeface="Lato"/>
                <a:sym typeface="Lato"/>
              </a:defRPr>
            </a:lvl7pPr>
            <a:lvl8pPr lvl="7">
              <a:spcBef>
                <a:spcPts val="0"/>
              </a:spcBef>
              <a:spcAft>
                <a:spcPts val="0"/>
              </a:spcAft>
              <a:buSzPts val="2800"/>
              <a:buNone/>
              <a:defRPr>
                <a:latin typeface="Lato"/>
                <a:ea typeface="Lato"/>
                <a:cs typeface="Lato"/>
                <a:sym typeface="Lato"/>
              </a:defRPr>
            </a:lvl8pPr>
            <a:lvl9pPr lvl="8">
              <a:spcBef>
                <a:spcPts val="0"/>
              </a:spcBef>
              <a:spcAft>
                <a:spcPts val="0"/>
              </a:spcAft>
              <a:buSzPts val="2800"/>
              <a:buNone/>
              <a:defRPr>
                <a:latin typeface="Lato"/>
                <a:ea typeface="Lato"/>
                <a:cs typeface="Lato"/>
                <a:sym typeface="Lato"/>
              </a:defRPr>
            </a:lvl9pPr>
          </a:lstStyle>
          <a:p>
            <a:endParaRPr/>
          </a:p>
        </p:txBody>
      </p:sp>
      <p:sp>
        <p:nvSpPr>
          <p:cNvPr id="54" name="Google Shape;54;p18"/>
          <p:cNvSpPr txBox="1">
            <a:spLocks noGrp="1"/>
          </p:cNvSpPr>
          <p:nvPr>
            <p:ph type="subTitle" idx="1"/>
          </p:nvPr>
        </p:nvSpPr>
        <p:spPr>
          <a:xfrm>
            <a:off x="2137775" y="1762450"/>
            <a:ext cx="4868400" cy="742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lgn="ctr">
              <a:spcBef>
                <a:spcPts val="0"/>
              </a:spcBef>
              <a:spcAft>
                <a:spcPts val="0"/>
              </a:spcAft>
              <a:buSzPts val="1400"/>
              <a:buNone/>
              <a:defRPr/>
            </a:lvl2pPr>
            <a:lvl3pPr lvl="2" algn="ctr">
              <a:spcBef>
                <a:spcPts val="1600"/>
              </a:spcBef>
              <a:spcAft>
                <a:spcPts val="0"/>
              </a:spcAft>
              <a:buSzPts val="1400"/>
              <a:buNone/>
              <a:defRPr/>
            </a:lvl3pPr>
            <a:lvl4pPr lvl="3" algn="ctr">
              <a:spcBef>
                <a:spcPts val="1600"/>
              </a:spcBef>
              <a:spcAft>
                <a:spcPts val="0"/>
              </a:spcAft>
              <a:buSzPts val="1400"/>
              <a:buNone/>
              <a:defRPr/>
            </a:lvl4pPr>
            <a:lvl5pPr lvl="4" algn="ctr">
              <a:spcBef>
                <a:spcPts val="1600"/>
              </a:spcBef>
              <a:spcAft>
                <a:spcPts val="0"/>
              </a:spcAft>
              <a:buSzPts val="1400"/>
              <a:buNone/>
              <a:defRPr/>
            </a:lvl5pPr>
            <a:lvl6pPr lvl="5" algn="ctr">
              <a:spcBef>
                <a:spcPts val="1600"/>
              </a:spcBef>
              <a:spcAft>
                <a:spcPts val="0"/>
              </a:spcAft>
              <a:buSzPts val="1400"/>
              <a:buNone/>
              <a:defRPr/>
            </a:lvl6pPr>
            <a:lvl7pPr lvl="6" algn="ctr">
              <a:spcBef>
                <a:spcPts val="1600"/>
              </a:spcBef>
              <a:spcAft>
                <a:spcPts val="0"/>
              </a:spcAft>
              <a:buSzPts val="1400"/>
              <a:buNone/>
              <a:defRPr/>
            </a:lvl7pPr>
            <a:lvl8pPr lvl="7" algn="ctr">
              <a:spcBef>
                <a:spcPts val="1600"/>
              </a:spcBef>
              <a:spcAft>
                <a:spcPts val="0"/>
              </a:spcAft>
              <a:buSzPts val="1400"/>
              <a:buNone/>
              <a:defRPr/>
            </a:lvl8pPr>
            <a:lvl9pPr lvl="8" algn="ctr">
              <a:spcBef>
                <a:spcPts val="1600"/>
              </a:spcBef>
              <a:spcAft>
                <a:spcPts val="1600"/>
              </a:spcAft>
              <a:buSzPts val="1400"/>
              <a:buNone/>
              <a:defRPr/>
            </a:lvl9pPr>
          </a:lstStyle>
          <a:p>
            <a:endParaRPr/>
          </a:p>
        </p:txBody>
      </p:sp>
    </p:spTree>
    <p:extLst>
      <p:ext uri="{BB962C8B-B14F-4D97-AF65-F5344CB8AC3E}">
        <p14:creationId xmlns:p14="http://schemas.microsoft.com/office/powerpoint/2010/main" val="2958688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55"/>
        <p:cNvGrpSpPr/>
        <p:nvPr/>
      </p:nvGrpSpPr>
      <p:grpSpPr>
        <a:xfrm>
          <a:off x="0" y="0"/>
          <a:ext cx="0" cy="0"/>
          <a:chOff x="0" y="0"/>
          <a:chExt cx="0" cy="0"/>
        </a:xfrm>
      </p:grpSpPr>
      <p:sp>
        <p:nvSpPr>
          <p:cNvPr id="56" name="Google Shape;56;p19"/>
          <p:cNvSpPr txBox="1">
            <a:spLocks noGrp="1"/>
          </p:cNvSpPr>
          <p:nvPr>
            <p:ph type="body" idx="1"/>
          </p:nvPr>
        </p:nvSpPr>
        <p:spPr>
          <a:xfrm>
            <a:off x="713225" y="2651600"/>
            <a:ext cx="3192900" cy="1496700"/>
          </a:xfrm>
          <a:prstGeom prst="rect">
            <a:avLst/>
          </a:prstGeom>
        </p:spPr>
        <p:txBody>
          <a:bodyPr spcFirstLastPara="1" wrap="square" lIns="91425" tIns="91425" rIns="91425" bIns="91425" anchor="ctr" anchorCtr="0">
            <a:noAutofit/>
          </a:bodyPr>
          <a:lstStyle>
            <a:lvl1pPr marL="457200" lvl="0" indent="-342900">
              <a:lnSpc>
                <a:spcPct val="100000"/>
              </a:lnSpc>
              <a:spcBef>
                <a:spcPts val="0"/>
              </a:spcBef>
              <a:spcAft>
                <a:spcPts val="0"/>
              </a:spcAft>
              <a:buSzPts val="1800"/>
              <a:buChar char="●"/>
              <a:defRPr/>
            </a:lvl1pPr>
            <a:lvl2pPr marL="914400" lvl="1" indent="-342900">
              <a:lnSpc>
                <a:spcPct val="100000"/>
              </a:lnSpc>
              <a:spcBef>
                <a:spcPts val="0"/>
              </a:spcBef>
              <a:spcAft>
                <a:spcPts val="0"/>
              </a:spcAft>
              <a:buSzPts val="1800"/>
              <a:buChar char="○"/>
              <a:defRPr sz="1800"/>
            </a:lvl2pPr>
            <a:lvl3pPr marL="1371600" lvl="2" indent="-342900">
              <a:lnSpc>
                <a:spcPct val="100000"/>
              </a:lnSpc>
              <a:spcBef>
                <a:spcPts val="0"/>
              </a:spcBef>
              <a:spcAft>
                <a:spcPts val="0"/>
              </a:spcAft>
              <a:buSzPts val="1800"/>
              <a:buChar char="■"/>
              <a:defRPr sz="1800"/>
            </a:lvl3pPr>
            <a:lvl4pPr marL="1828800" lvl="3" indent="-342900">
              <a:lnSpc>
                <a:spcPct val="100000"/>
              </a:lnSpc>
              <a:spcBef>
                <a:spcPts val="0"/>
              </a:spcBef>
              <a:spcAft>
                <a:spcPts val="0"/>
              </a:spcAft>
              <a:buSzPts val="1800"/>
              <a:buChar char="●"/>
              <a:defRPr sz="1800"/>
            </a:lvl4pPr>
            <a:lvl5pPr marL="2286000" lvl="4" indent="-342900">
              <a:lnSpc>
                <a:spcPct val="100000"/>
              </a:lnSpc>
              <a:spcBef>
                <a:spcPts val="0"/>
              </a:spcBef>
              <a:spcAft>
                <a:spcPts val="0"/>
              </a:spcAft>
              <a:buSzPts val="1800"/>
              <a:buChar char="○"/>
              <a:defRPr sz="1800"/>
            </a:lvl5pPr>
            <a:lvl6pPr marL="2743200" lvl="5" indent="-342900">
              <a:lnSpc>
                <a:spcPct val="100000"/>
              </a:lnSpc>
              <a:spcBef>
                <a:spcPts val="0"/>
              </a:spcBef>
              <a:spcAft>
                <a:spcPts val="0"/>
              </a:spcAft>
              <a:buSzPts val="1800"/>
              <a:buChar char="■"/>
              <a:defRPr sz="1800"/>
            </a:lvl6pPr>
            <a:lvl7pPr marL="3200400" lvl="6" indent="-342900">
              <a:lnSpc>
                <a:spcPct val="100000"/>
              </a:lnSpc>
              <a:spcBef>
                <a:spcPts val="0"/>
              </a:spcBef>
              <a:spcAft>
                <a:spcPts val="0"/>
              </a:spcAft>
              <a:buSzPts val="1800"/>
              <a:buChar char="●"/>
              <a:defRPr sz="1800"/>
            </a:lvl7pPr>
            <a:lvl8pPr marL="3657600" lvl="7" indent="-342900">
              <a:lnSpc>
                <a:spcPct val="100000"/>
              </a:lnSpc>
              <a:spcBef>
                <a:spcPts val="0"/>
              </a:spcBef>
              <a:spcAft>
                <a:spcPts val="0"/>
              </a:spcAft>
              <a:buSzPts val="1800"/>
              <a:buChar char="○"/>
              <a:defRPr sz="1800"/>
            </a:lvl8pPr>
            <a:lvl9pPr marL="4114800" lvl="8" indent="-342900">
              <a:lnSpc>
                <a:spcPct val="100000"/>
              </a:lnSpc>
              <a:spcBef>
                <a:spcPts val="0"/>
              </a:spcBef>
              <a:spcAft>
                <a:spcPts val="0"/>
              </a:spcAft>
              <a:buSzPts val="1800"/>
              <a:buChar char="■"/>
              <a:defRPr sz="1800"/>
            </a:lvl9pPr>
          </a:lstStyle>
          <a:p>
            <a:endParaRPr/>
          </a:p>
        </p:txBody>
      </p:sp>
      <p:sp>
        <p:nvSpPr>
          <p:cNvPr id="57" name="Google Shape;57;p19"/>
          <p:cNvSpPr txBox="1">
            <a:spLocks noGrp="1"/>
          </p:cNvSpPr>
          <p:nvPr>
            <p:ph type="title"/>
          </p:nvPr>
        </p:nvSpPr>
        <p:spPr>
          <a:xfrm>
            <a:off x="713225" y="4224500"/>
            <a:ext cx="3558600" cy="379500"/>
          </a:xfrm>
          <a:prstGeom prst="rect">
            <a:avLst/>
          </a:prstGeom>
        </p:spPr>
        <p:txBody>
          <a:bodyPr spcFirstLastPara="1" wrap="square" lIns="91425" tIns="91425" rIns="91425" bIns="91425" anchor="ctr" anchorCtr="0">
            <a:noAutofit/>
          </a:bodyPr>
          <a:lstStyle>
            <a:lvl1pPr lvl="0">
              <a:spcBef>
                <a:spcPts val="0"/>
              </a:spcBef>
              <a:spcAft>
                <a:spcPts val="0"/>
              </a:spcAft>
              <a:buClr>
                <a:srgbClr val="38761D"/>
              </a:buClr>
              <a:buSzPts val="2400"/>
              <a:buNone/>
              <a:defRPr sz="2400">
                <a:solidFill>
                  <a:srgbClr val="38761D"/>
                </a:solidFill>
              </a:defRPr>
            </a:lvl1pPr>
            <a:lvl2pPr lvl="1">
              <a:spcBef>
                <a:spcPts val="0"/>
              </a:spcBef>
              <a:spcAft>
                <a:spcPts val="0"/>
              </a:spcAft>
              <a:buClr>
                <a:srgbClr val="38761D"/>
              </a:buClr>
              <a:buSzPts val="2400"/>
              <a:buNone/>
              <a:defRPr sz="2400">
                <a:solidFill>
                  <a:srgbClr val="38761D"/>
                </a:solidFill>
                <a:latin typeface="Lato"/>
                <a:ea typeface="Lato"/>
                <a:cs typeface="Lato"/>
                <a:sym typeface="Lato"/>
              </a:defRPr>
            </a:lvl2pPr>
            <a:lvl3pPr lvl="2">
              <a:spcBef>
                <a:spcPts val="0"/>
              </a:spcBef>
              <a:spcAft>
                <a:spcPts val="0"/>
              </a:spcAft>
              <a:buClr>
                <a:srgbClr val="38761D"/>
              </a:buClr>
              <a:buSzPts val="2400"/>
              <a:buNone/>
              <a:defRPr sz="2400">
                <a:solidFill>
                  <a:srgbClr val="38761D"/>
                </a:solidFill>
                <a:latin typeface="Lato"/>
                <a:ea typeface="Lato"/>
                <a:cs typeface="Lato"/>
                <a:sym typeface="Lato"/>
              </a:defRPr>
            </a:lvl3pPr>
            <a:lvl4pPr lvl="3">
              <a:spcBef>
                <a:spcPts val="0"/>
              </a:spcBef>
              <a:spcAft>
                <a:spcPts val="0"/>
              </a:spcAft>
              <a:buClr>
                <a:srgbClr val="38761D"/>
              </a:buClr>
              <a:buSzPts val="2400"/>
              <a:buNone/>
              <a:defRPr sz="2400">
                <a:solidFill>
                  <a:srgbClr val="38761D"/>
                </a:solidFill>
                <a:latin typeface="Lato"/>
                <a:ea typeface="Lato"/>
                <a:cs typeface="Lato"/>
                <a:sym typeface="Lato"/>
              </a:defRPr>
            </a:lvl4pPr>
            <a:lvl5pPr lvl="4">
              <a:spcBef>
                <a:spcPts val="0"/>
              </a:spcBef>
              <a:spcAft>
                <a:spcPts val="0"/>
              </a:spcAft>
              <a:buClr>
                <a:srgbClr val="38761D"/>
              </a:buClr>
              <a:buSzPts val="2400"/>
              <a:buNone/>
              <a:defRPr sz="2400">
                <a:solidFill>
                  <a:srgbClr val="38761D"/>
                </a:solidFill>
                <a:latin typeface="Lato"/>
                <a:ea typeface="Lato"/>
                <a:cs typeface="Lato"/>
                <a:sym typeface="Lato"/>
              </a:defRPr>
            </a:lvl5pPr>
            <a:lvl6pPr lvl="5">
              <a:spcBef>
                <a:spcPts val="0"/>
              </a:spcBef>
              <a:spcAft>
                <a:spcPts val="0"/>
              </a:spcAft>
              <a:buClr>
                <a:srgbClr val="38761D"/>
              </a:buClr>
              <a:buSzPts val="2400"/>
              <a:buNone/>
              <a:defRPr sz="2400">
                <a:solidFill>
                  <a:srgbClr val="38761D"/>
                </a:solidFill>
                <a:latin typeface="Lato"/>
                <a:ea typeface="Lato"/>
                <a:cs typeface="Lato"/>
                <a:sym typeface="Lato"/>
              </a:defRPr>
            </a:lvl6pPr>
            <a:lvl7pPr lvl="6">
              <a:spcBef>
                <a:spcPts val="0"/>
              </a:spcBef>
              <a:spcAft>
                <a:spcPts val="0"/>
              </a:spcAft>
              <a:buClr>
                <a:srgbClr val="38761D"/>
              </a:buClr>
              <a:buSzPts val="2400"/>
              <a:buNone/>
              <a:defRPr sz="2400">
                <a:solidFill>
                  <a:srgbClr val="38761D"/>
                </a:solidFill>
                <a:latin typeface="Lato"/>
                <a:ea typeface="Lato"/>
                <a:cs typeface="Lato"/>
                <a:sym typeface="Lato"/>
              </a:defRPr>
            </a:lvl7pPr>
            <a:lvl8pPr lvl="7">
              <a:spcBef>
                <a:spcPts val="0"/>
              </a:spcBef>
              <a:spcAft>
                <a:spcPts val="0"/>
              </a:spcAft>
              <a:buClr>
                <a:srgbClr val="38761D"/>
              </a:buClr>
              <a:buSzPts val="2400"/>
              <a:buNone/>
              <a:defRPr sz="2400">
                <a:solidFill>
                  <a:srgbClr val="38761D"/>
                </a:solidFill>
                <a:latin typeface="Lato"/>
                <a:ea typeface="Lato"/>
                <a:cs typeface="Lato"/>
                <a:sym typeface="Lato"/>
              </a:defRPr>
            </a:lvl8pPr>
            <a:lvl9pPr lvl="8">
              <a:spcBef>
                <a:spcPts val="0"/>
              </a:spcBef>
              <a:spcAft>
                <a:spcPts val="0"/>
              </a:spcAft>
              <a:buClr>
                <a:srgbClr val="38761D"/>
              </a:buClr>
              <a:buSzPts val="2400"/>
              <a:buNone/>
              <a:defRPr sz="2400">
                <a:solidFill>
                  <a:srgbClr val="38761D"/>
                </a:solidFill>
                <a:latin typeface="Lato"/>
                <a:ea typeface="Lato"/>
                <a:cs typeface="Lato"/>
                <a:sym typeface="Lato"/>
              </a:defRPr>
            </a:lvl9pPr>
          </a:lstStyle>
          <a:p>
            <a:endParaRPr/>
          </a:p>
        </p:txBody>
      </p:sp>
    </p:spTree>
    <p:extLst>
      <p:ext uri="{BB962C8B-B14F-4D97-AF65-F5344CB8AC3E}">
        <p14:creationId xmlns:p14="http://schemas.microsoft.com/office/powerpoint/2010/main" val="15146392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sp>
        <p:nvSpPr>
          <p:cNvPr id="59" name="Google Shape;59;p20"/>
          <p:cNvSpPr txBox="1">
            <a:spLocks noGrp="1"/>
          </p:cNvSpPr>
          <p:nvPr>
            <p:ph type="title"/>
          </p:nvPr>
        </p:nvSpPr>
        <p:spPr>
          <a:xfrm>
            <a:off x="4573200" y="539500"/>
            <a:ext cx="3864300" cy="74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0" name="Google Shape;60;p20"/>
          <p:cNvSpPr txBox="1">
            <a:spLocks noGrp="1"/>
          </p:cNvSpPr>
          <p:nvPr>
            <p:ph type="subTitle" idx="1"/>
          </p:nvPr>
        </p:nvSpPr>
        <p:spPr>
          <a:xfrm>
            <a:off x="4572000" y="2096755"/>
            <a:ext cx="1504200" cy="3645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800"/>
              <a:buNone/>
              <a:defRPr b="1"/>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61" name="Google Shape;61;p20"/>
          <p:cNvSpPr txBox="1">
            <a:spLocks noGrp="1"/>
          </p:cNvSpPr>
          <p:nvPr>
            <p:ph type="title" idx="2" hasCustomPrompt="1"/>
          </p:nvPr>
        </p:nvSpPr>
        <p:spPr>
          <a:xfrm>
            <a:off x="5022750"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2" name="Google Shape;62;p20"/>
          <p:cNvSpPr txBox="1">
            <a:spLocks noGrp="1"/>
          </p:cNvSpPr>
          <p:nvPr>
            <p:ph type="body" idx="3"/>
          </p:nvPr>
        </p:nvSpPr>
        <p:spPr>
          <a:xfrm>
            <a:off x="4572000" y="2493145"/>
            <a:ext cx="1504200" cy="364500"/>
          </a:xfrm>
          <a:prstGeom prst="rect">
            <a:avLst/>
          </a:prstGeom>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400"/>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
        <p:nvSpPr>
          <p:cNvPr id="63" name="Google Shape;63;p20"/>
          <p:cNvSpPr txBox="1">
            <a:spLocks noGrp="1"/>
          </p:cNvSpPr>
          <p:nvPr>
            <p:ph type="title" idx="4" hasCustomPrompt="1"/>
          </p:nvPr>
        </p:nvSpPr>
        <p:spPr>
          <a:xfrm>
            <a:off x="7356625" y="1732400"/>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4" name="Google Shape;64;p20"/>
          <p:cNvSpPr txBox="1">
            <a:spLocks noGrp="1"/>
          </p:cNvSpPr>
          <p:nvPr>
            <p:ph type="subTitle" idx="5"/>
          </p:nvPr>
        </p:nvSpPr>
        <p:spPr>
          <a:xfrm>
            <a:off x="6905875" y="2096804"/>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5" name="Google Shape;65;p20"/>
          <p:cNvSpPr txBox="1">
            <a:spLocks noGrp="1"/>
          </p:cNvSpPr>
          <p:nvPr>
            <p:ph type="body" idx="6"/>
          </p:nvPr>
        </p:nvSpPr>
        <p:spPr>
          <a:xfrm>
            <a:off x="6905875" y="2493246"/>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6" name="Google Shape;66;p20"/>
          <p:cNvSpPr txBox="1">
            <a:spLocks noGrp="1"/>
          </p:cNvSpPr>
          <p:nvPr>
            <p:ph type="subTitle" idx="7"/>
          </p:nvPr>
        </p:nvSpPr>
        <p:spPr>
          <a:xfrm>
            <a:off x="4572000" y="3842991"/>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7" name="Google Shape;67;p20"/>
          <p:cNvSpPr txBox="1">
            <a:spLocks noGrp="1"/>
          </p:cNvSpPr>
          <p:nvPr>
            <p:ph type="title" idx="8" hasCustomPrompt="1"/>
          </p:nvPr>
        </p:nvSpPr>
        <p:spPr>
          <a:xfrm>
            <a:off x="5022750" y="3478575"/>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68" name="Google Shape;68;p20"/>
          <p:cNvSpPr txBox="1">
            <a:spLocks noGrp="1"/>
          </p:cNvSpPr>
          <p:nvPr>
            <p:ph type="body" idx="9"/>
          </p:nvPr>
        </p:nvSpPr>
        <p:spPr>
          <a:xfrm>
            <a:off x="4572000" y="4239509"/>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69" name="Google Shape;69;p20"/>
          <p:cNvSpPr txBox="1">
            <a:spLocks noGrp="1"/>
          </p:cNvSpPr>
          <p:nvPr>
            <p:ph type="title" idx="13" hasCustomPrompt="1"/>
          </p:nvPr>
        </p:nvSpPr>
        <p:spPr>
          <a:xfrm>
            <a:off x="7356625" y="3462513"/>
            <a:ext cx="602700" cy="36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8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r>
              <a:t>xx%</a:t>
            </a:r>
          </a:p>
        </p:txBody>
      </p:sp>
      <p:sp>
        <p:nvSpPr>
          <p:cNvPr id="70" name="Google Shape;70;p20"/>
          <p:cNvSpPr txBox="1">
            <a:spLocks noGrp="1"/>
          </p:cNvSpPr>
          <p:nvPr>
            <p:ph type="subTitle" idx="14"/>
          </p:nvPr>
        </p:nvSpPr>
        <p:spPr>
          <a:xfrm>
            <a:off x="6905875" y="3826953"/>
            <a:ext cx="1504200" cy="36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b="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 name="Google Shape;71;p20"/>
          <p:cNvSpPr txBox="1">
            <a:spLocks noGrp="1"/>
          </p:cNvSpPr>
          <p:nvPr>
            <p:ph type="body" idx="15"/>
          </p:nvPr>
        </p:nvSpPr>
        <p:spPr>
          <a:xfrm>
            <a:off x="6905875" y="4223497"/>
            <a:ext cx="1504200" cy="3645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7235965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title"/>
          </p:nvPr>
        </p:nvSpPr>
        <p:spPr>
          <a:xfrm>
            <a:off x="713225" y="1587850"/>
            <a:ext cx="2996400" cy="10332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28" name="Google Shape;28;p7"/>
          <p:cNvSpPr txBox="1">
            <a:spLocks noGrp="1"/>
          </p:cNvSpPr>
          <p:nvPr>
            <p:ph type="body" idx="1"/>
          </p:nvPr>
        </p:nvSpPr>
        <p:spPr>
          <a:xfrm>
            <a:off x="713225" y="2620850"/>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2"/>
        <p:cNvGrpSpPr/>
        <p:nvPr/>
      </p:nvGrpSpPr>
      <p:grpSpPr>
        <a:xfrm>
          <a:off x="0" y="0"/>
          <a:ext cx="0" cy="0"/>
          <a:chOff x="0" y="0"/>
          <a:chExt cx="0" cy="0"/>
        </a:xfrm>
      </p:grpSpPr>
      <p:sp>
        <p:nvSpPr>
          <p:cNvPr id="73" name="Google Shape;73;p21"/>
          <p:cNvSpPr txBox="1">
            <a:spLocks noGrp="1"/>
          </p:cNvSpPr>
          <p:nvPr>
            <p:ph type="title"/>
          </p:nvPr>
        </p:nvSpPr>
        <p:spPr>
          <a:xfrm>
            <a:off x="713225" y="2152100"/>
            <a:ext cx="2880900" cy="1517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74" name="Google Shape;74;p21"/>
          <p:cNvSpPr txBox="1">
            <a:spLocks noGrp="1"/>
          </p:cNvSpPr>
          <p:nvPr>
            <p:ph type="body" idx="1"/>
          </p:nvPr>
        </p:nvSpPr>
        <p:spPr>
          <a:xfrm>
            <a:off x="713225" y="3669325"/>
            <a:ext cx="2880900" cy="9348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0"/>
              </a:spcBef>
              <a:spcAft>
                <a:spcPts val="0"/>
              </a:spcAft>
              <a:buSzPts val="1400"/>
              <a:buChar char="○"/>
              <a:defRPr/>
            </a:lvl2pPr>
            <a:lvl3pPr marL="1371600" lvl="2" indent="-317500" rtl="0">
              <a:lnSpc>
                <a:spcPct val="100000"/>
              </a:lnSpc>
              <a:spcBef>
                <a:spcPts val="0"/>
              </a:spcBef>
              <a:spcAft>
                <a:spcPts val="0"/>
              </a:spcAft>
              <a:buSzPts val="1400"/>
              <a:buChar char="■"/>
              <a:defRPr/>
            </a:lvl3pPr>
            <a:lvl4pPr marL="1828800" lvl="3" indent="-317500" rtl="0">
              <a:lnSpc>
                <a:spcPct val="100000"/>
              </a:lnSpc>
              <a:spcBef>
                <a:spcPts val="0"/>
              </a:spcBef>
              <a:spcAft>
                <a:spcPts val="0"/>
              </a:spcAft>
              <a:buSzPts val="1400"/>
              <a:buChar char="●"/>
              <a:defRPr/>
            </a:lvl4pPr>
            <a:lvl5pPr marL="2286000" lvl="4" indent="-317500" rtl="0">
              <a:lnSpc>
                <a:spcPct val="100000"/>
              </a:lnSpc>
              <a:spcBef>
                <a:spcPts val="0"/>
              </a:spcBef>
              <a:spcAft>
                <a:spcPts val="0"/>
              </a:spcAft>
              <a:buSzPts val="1400"/>
              <a:buChar char="○"/>
              <a:defRPr/>
            </a:lvl5pPr>
            <a:lvl6pPr marL="2743200" lvl="5" indent="-317500" rtl="0">
              <a:lnSpc>
                <a:spcPct val="100000"/>
              </a:lnSpc>
              <a:spcBef>
                <a:spcPts val="0"/>
              </a:spcBef>
              <a:spcAft>
                <a:spcPts val="0"/>
              </a:spcAft>
              <a:buSzPts val="1400"/>
              <a:buChar char="■"/>
              <a:defRPr/>
            </a:lvl6pPr>
            <a:lvl7pPr marL="3200400" lvl="6" indent="-317500" rtl="0">
              <a:lnSpc>
                <a:spcPct val="100000"/>
              </a:lnSpc>
              <a:spcBef>
                <a:spcPts val="0"/>
              </a:spcBef>
              <a:spcAft>
                <a:spcPts val="0"/>
              </a:spcAft>
              <a:buSzPts val="1400"/>
              <a:buChar char="●"/>
              <a:defRPr/>
            </a:lvl7pPr>
            <a:lvl8pPr marL="3657600" lvl="7" indent="-317500" rtl="0">
              <a:lnSpc>
                <a:spcPct val="100000"/>
              </a:lnSpc>
              <a:spcBef>
                <a:spcPts val="0"/>
              </a:spcBef>
              <a:spcAft>
                <a:spcPts val="0"/>
              </a:spcAft>
              <a:buSzPts val="1400"/>
              <a:buChar char="○"/>
              <a:defRPr/>
            </a:lvl8pPr>
            <a:lvl9pPr marL="4114800" lvl="8" indent="-317500"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25569353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75"/>
        <p:cNvGrpSpPr/>
        <p:nvPr/>
      </p:nvGrpSpPr>
      <p:grpSpPr>
        <a:xfrm>
          <a:off x="0" y="0"/>
          <a:ext cx="0" cy="0"/>
          <a:chOff x="0" y="0"/>
          <a:chExt cx="0" cy="0"/>
        </a:xfrm>
      </p:grpSpPr>
      <p:sp>
        <p:nvSpPr>
          <p:cNvPr id="76" name="Google Shape;76;p22"/>
          <p:cNvSpPr txBox="1">
            <a:spLocks noGrp="1"/>
          </p:cNvSpPr>
          <p:nvPr>
            <p:ph type="body" idx="1"/>
          </p:nvPr>
        </p:nvSpPr>
        <p:spPr>
          <a:xfrm>
            <a:off x="8245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77" name="Google Shape;77;p22"/>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22"/>
          <p:cNvSpPr txBox="1">
            <a:spLocks noGrp="1"/>
          </p:cNvSpPr>
          <p:nvPr>
            <p:ph type="subTitle" idx="2"/>
          </p:nvPr>
        </p:nvSpPr>
        <p:spPr>
          <a:xfrm>
            <a:off x="8334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79" name="Google Shape;79;p22"/>
          <p:cNvSpPr txBox="1">
            <a:spLocks noGrp="1"/>
          </p:cNvSpPr>
          <p:nvPr>
            <p:ph type="body" idx="3"/>
          </p:nvPr>
        </p:nvSpPr>
        <p:spPr>
          <a:xfrm>
            <a:off x="600037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0" name="Google Shape;80;p22"/>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81" name="Google Shape;81;p22"/>
          <p:cNvSpPr txBox="1">
            <a:spLocks noGrp="1"/>
          </p:cNvSpPr>
          <p:nvPr>
            <p:ph type="body" idx="5"/>
          </p:nvPr>
        </p:nvSpPr>
        <p:spPr>
          <a:xfrm>
            <a:off x="3403525" y="3611825"/>
            <a:ext cx="2319300" cy="8421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82" name="Google Shape;82;p22"/>
          <p:cNvSpPr txBox="1">
            <a:spLocks noGrp="1"/>
          </p:cNvSpPr>
          <p:nvPr>
            <p:ph type="subTitle" idx="6"/>
          </p:nvPr>
        </p:nvSpPr>
        <p:spPr>
          <a:xfrm>
            <a:off x="3412350" y="3181325"/>
            <a:ext cx="23193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33605910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83"/>
        <p:cNvGrpSpPr/>
        <p:nvPr/>
      </p:nvGrpSpPr>
      <p:grpSpPr>
        <a:xfrm>
          <a:off x="0" y="0"/>
          <a:ext cx="0" cy="0"/>
          <a:chOff x="0" y="0"/>
          <a:chExt cx="0" cy="0"/>
        </a:xfrm>
      </p:grpSpPr>
      <p:sp>
        <p:nvSpPr>
          <p:cNvPr id="84" name="Google Shape;84;p23"/>
          <p:cNvSpPr txBox="1">
            <a:spLocks noGrp="1"/>
          </p:cNvSpPr>
          <p:nvPr>
            <p:ph type="body" idx="1"/>
          </p:nvPr>
        </p:nvSpPr>
        <p:spPr>
          <a:xfrm>
            <a:off x="4669658"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5" name="Google Shape;85;p23"/>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86" name="Google Shape;86;p23"/>
          <p:cNvSpPr txBox="1">
            <a:spLocks noGrp="1"/>
          </p:cNvSpPr>
          <p:nvPr>
            <p:ph type="subTitle" idx="2"/>
          </p:nvPr>
        </p:nvSpPr>
        <p:spPr>
          <a:xfrm>
            <a:off x="4669783"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7" name="Google Shape;87;p23"/>
          <p:cNvSpPr txBox="1">
            <a:spLocks noGrp="1"/>
          </p:cNvSpPr>
          <p:nvPr>
            <p:ph type="body" idx="3"/>
          </p:nvPr>
        </p:nvSpPr>
        <p:spPr>
          <a:xfrm>
            <a:off x="71322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88" name="Google Shape;88;p23"/>
          <p:cNvSpPr txBox="1">
            <a:spLocks noGrp="1"/>
          </p:cNvSpPr>
          <p:nvPr>
            <p:ph type="subTitle" idx="4"/>
          </p:nvPr>
        </p:nvSpPr>
        <p:spPr>
          <a:xfrm>
            <a:off x="71335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89" name="Google Shape;89;p23"/>
          <p:cNvSpPr txBox="1">
            <a:spLocks noGrp="1"/>
          </p:cNvSpPr>
          <p:nvPr>
            <p:ph type="body" idx="5"/>
          </p:nvPr>
        </p:nvSpPr>
        <p:spPr>
          <a:xfrm>
            <a:off x="6647875"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0" name="Google Shape;90;p23"/>
          <p:cNvSpPr txBox="1">
            <a:spLocks noGrp="1"/>
          </p:cNvSpPr>
          <p:nvPr>
            <p:ph type="subTitle" idx="6"/>
          </p:nvPr>
        </p:nvSpPr>
        <p:spPr>
          <a:xfrm>
            <a:off x="6648000"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
        <p:nvSpPr>
          <p:cNvPr id="91" name="Google Shape;91;p23"/>
          <p:cNvSpPr txBox="1">
            <a:spLocks noGrp="1"/>
          </p:cNvSpPr>
          <p:nvPr>
            <p:ph type="body" idx="7"/>
          </p:nvPr>
        </p:nvSpPr>
        <p:spPr>
          <a:xfrm>
            <a:off x="2691442" y="3755400"/>
            <a:ext cx="1782900" cy="848700"/>
          </a:xfrm>
          <a:prstGeom prst="rect">
            <a:avLst/>
          </a:prstGeom>
        </p:spPr>
        <p:txBody>
          <a:bodyPr spcFirstLastPara="1" wrap="square" lIns="91425" tIns="91425" rIns="91425" bIns="91425" anchor="ctr" anchorCtr="0">
            <a:noAutofit/>
          </a:bodyPr>
          <a:lstStyle>
            <a:lvl1pPr marL="457200" lvl="0" indent="-304800" algn="ctr" rtl="0">
              <a:lnSpc>
                <a:spcPct val="100000"/>
              </a:lnSpc>
              <a:spcBef>
                <a:spcPts val="0"/>
              </a:spcBef>
              <a:spcAft>
                <a:spcPts val="0"/>
              </a:spcAft>
              <a:buClr>
                <a:schemeClr val="dk1"/>
              </a:buClr>
              <a:buSzPts val="1200"/>
              <a:buChar char="●"/>
              <a:defRPr sz="1200">
                <a:solidFill>
                  <a:schemeClr val="dk1"/>
                </a:solidFill>
              </a:defRPr>
            </a:lvl1pPr>
            <a:lvl2pPr marL="914400" lvl="1" indent="-304800" algn="ctr" rtl="0">
              <a:lnSpc>
                <a:spcPct val="100000"/>
              </a:lnSpc>
              <a:spcBef>
                <a:spcPts val="0"/>
              </a:spcBef>
              <a:spcAft>
                <a:spcPts val="0"/>
              </a:spcAft>
              <a:buClr>
                <a:schemeClr val="dk1"/>
              </a:buClr>
              <a:buSzPts val="1200"/>
              <a:buChar char="○"/>
              <a:defRPr sz="1200">
                <a:solidFill>
                  <a:schemeClr val="dk1"/>
                </a:solidFill>
              </a:defRPr>
            </a:lvl2pPr>
            <a:lvl3pPr marL="1371600" lvl="2" indent="-304800" algn="ctr" rtl="0">
              <a:lnSpc>
                <a:spcPct val="100000"/>
              </a:lnSpc>
              <a:spcBef>
                <a:spcPts val="0"/>
              </a:spcBef>
              <a:spcAft>
                <a:spcPts val="0"/>
              </a:spcAft>
              <a:buClr>
                <a:schemeClr val="dk1"/>
              </a:buClr>
              <a:buSzPts val="1200"/>
              <a:buChar char="■"/>
              <a:defRPr sz="1200">
                <a:solidFill>
                  <a:schemeClr val="dk1"/>
                </a:solidFill>
              </a:defRPr>
            </a:lvl3pPr>
            <a:lvl4pPr marL="1828800" lvl="3" indent="-304800" algn="ctr" rtl="0">
              <a:lnSpc>
                <a:spcPct val="100000"/>
              </a:lnSpc>
              <a:spcBef>
                <a:spcPts val="0"/>
              </a:spcBef>
              <a:spcAft>
                <a:spcPts val="0"/>
              </a:spcAft>
              <a:buClr>
                <a:schemeClr val="dk1"/>
              </a:buClr>
              <a:buSzPts val="1200"/>
              <a:buChar char="●"/>
              <a:defRPr sz="1200">
                <a:solidFill>
                  <a:schemeClr val="dk1"/>
                </a:solidFill>
              </a:defRPr>
            </a:lvl4pPr>
            <a:lvl5pPr marL="2286000" lvl="4" indent="-304800" algn="ctr" rtl="0">
              <a:lnSpc>
                <a:spcPct val="100000"/>
              </a:lnSpc>
              <a:spcBef>
                <a:spcPts val="0"/>
              </a:spcBef>
              <a:spcAft>
                <a:spcPts val="0"/>
              </a:spcAft>
              <a:buClr>
                <a:schemeClr val="dk1"/>
              </a:buClr>
              <a:buSzPts val="1200"/>
              <a:buChar char="○"/>
              <a:defRPr sz="1200">
                <a:solidFill>
                  <a:schemeClr val="dk1"/>
                </a:solidFill>
              </a:defRPr>
            </a:lvl5pPr>
            <a:lvl6pPr marL="2743200" lvl="5" indent="-304800" algn="ctr" rtl="0">
              <a:lnSpc>
                <a:spcPct val="100000"/>
              </a:lnSpc>
              <a:spcBef>
                <a:spcPts val="0"/>
              </a:spcBef>
              <a:spcAft>
                <a:spcPts val="0"/>
              </a:spcAft>
              <a:buClr>
                <a:schemeClr val="dk1"/>
              </a:buClr>
              <a:buSzPts val="1200"/>
              <a:buChar char="■"/>
              <a:defRPr sz="1200">
                <a:solidFill>
                  <a:schemeClr val="dk1"/>
                </a:solidFill>
              </a:defRPr>
            </a:lvl6pPr>
            <a:lvl7pPr marL="3200400" lvl="6" indent="-304800" algn="ctr" rtl="0">
              <a:lnSpc>
                <a:spcPct val="100000"/>
              </a:lnSpc>
              <a:spcBef>
                <a:spcPts val="0"/>
              </a:spcBef>
              <a:spcAft>
                <a:spcPts val="0"/>
              </a:spcAft>
              <a:buClr>
                <a:schemeClr val="dk1"/>
              </a:buClr>
              <a:buSzPts val="1200"/>
              <a:buChar char="●"/>
              <a:defRPr sz="1200">
                <a:solidFill>
                  <a:schemeClr val="dk1"/>
                </a:solidFill>
              </a:defRPr>
            </a:lvl7pPr>
            <a:lvl8pPr marL="3657600" lvl="7" indent="-304800" algn="ctr" rtl="0">
              <a:lnSpc>
                <a:spcPct val="100000"/>
              </a:lnSpc>
              <a:spcBef>
                <a:spcPts val="0"/>
              </a:spcBef>
              <a:spcAft>
                <a:spcPts val="0"/>
              </a:spcAft>
              <a:buClr>
                <a:schemeClr val="dk1"/>
              </a:buClr>
              <a:buSzPts val="1200"/>
              <a:buChar char="○"/>
              <a:defRPr sz="1200">
                <a:solidFill>
                  <a:schemeClr val="dk1"/>
                </a:solidFill>
              </a:defRPr>
            </a:lvl8pPr>
            <a:lvl9pPr marL="4114800" lvl="8" indent="-304800" algn="ctr" rtl="0">
              <a:lnSpc>
                <a:spcPct val="100000"/>
              </a:lnSpc>
              <a:spcBef>
                <a:spcPts val="0"/>
              </a:spcBef>
              <a:spcAft>
                <a:spcPts val="0"/>
              </a:spcAft>
              <a:buClr>
                <a:schemeClr val="dk1"/>
              </a:buClr>
              <a:buSzPts val="1200"/>
              <a:buChar char="■"/>
              <a:defRPr sz="1200">
                <a:solidFill>
                  <a:schemeClr val="dk1"/>
                </a:solidFill>
              </a:defRPr>
            </a:lvl9pPr>
          </a:lstStyle>
          <a:p>
            <a:endParaRPr/>
          </a:p>
        </p:txBody>
      </p:sp>
      <p:sp>
        <p:nvSpPr>
          <p:cNvPr id="92" name="Google Shape;92;p23"/>
          <p:cNvSpPr txBox="1">
            <a:spLocks noGrp="1"/>
          </p:cNvSpPr>
          <p:nvPr>
            <p:ph type="subTitle" idx="8"/>
          </p:nvPr>
        </p:nvSpPr>
        <p:spPr>
          <a:xfrm>
            <a:off x="2691567" y="3443350"/>
            <a:ext cx="1782900" cy="33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800"/>
              <a:buNone/>
              <a:defRPr b="1">
                <a:solidFill>
                  <a:schemeClr val="dk1"/>
                </a:solidFill>
              </a:defRPr>
            </a:lvl1pPr>
            <a:lvl2pPr lvl="1" algn="ctr" rtl="0">
              <a:lnSpc>
                <a:spcPct val="100000"/>
              </a:lnSpc>
              <a:spcBef>
                <a:spcPts val="0"/>
              </a:spcBef>
              <a:spcAft>
                <a:spcPts val="0"/>
              </a:spcAft>
              <a:buClr>
                <a:schemeClr val="dk1"/>
              </a:buClr>
              <a:buSzPts val="1400"/>
              <a:buNone/>
              <a:defRPr b="1">
                <a:solidFill>
                  <a:schemeClr val="dk1"/>
                </a:solidFill>
              </a:defRPr>
            </a:lvl2pPr>
            <a:lvl3pPr lvl="2" algn="ctr" rtl="0">
              <a:lnSpc>
                <a:spcPct val="100000"/>
              </a:lnSpc>
              <a:spcBef>
                <a:spcPts val="0"/>
              </a:spcBef>
              <a:spcAft>
                <a:spcPts val="0"/>
              </a:spcAft>
              <a:buClr>
                <a:schemeClr val="dk1"/>
              </a:buClr>
              <a:buSzPts val="1400"/>
              <a:buNone/>
              <a:defRPr b="1">
                <a:solidFill>
                  <a:schemeClr val="dk1"/>
                </a:solidFill>
              </a:defRPr>
            </a:lvl3pPr>
            <a:lvl4pPr lvl="3" algn="ctr" rtl="0">
              <a:lnSpc>
                <a:spcPct val="100000"/>
              </a:lnSpc>
              <a:spcBef>
                <a:spcPts val="0"/>
              </a:spcBef>
              <a:spcAft>
                <a:spcPts val="0"/>
              </a:spcAft>
              <a:buClr>
                <a:schemeClr val="dk1"/>
              </a:buClr>
              <a:buSzPts val="1400"/>
              <a:buNone/>
              <a:defRPr b="1">
                <a:solidFill>
                  <a:schemeClr val="dk1"/>
                </a:solidFill>
              </a:defRPr>
            </a:lvl4pPr>
            <a:lvl5pPr lvl="4" algn="ctr" rtl="0">
              <a:lnSpc>
                <a:spcPct val="100000"/>
              </a:lnSpc>
              <a:spcBef>
                <a:spcPts val="0"/>
              </a:spcBef>
              <a:spcAft>
                <a:spcPts val="0"/>
              </a:spcAft>
              <a:buClr>
                <a:schemeClr val="dk1"/>
              </a:buClr>
              <a:buSzPts val="1400"/>
              <a:buNone/>
              <a:defRPr b="1">
                <a:solidFill>
                  <a:schemeClr val="dk1"/>
                </a:solidFill>
              </a:defRPr>
            </a:lvl5pPr>
            <a:lvl6pPr lvl="5" algn="ctr" rtl="0">
              <a:lnSpc>
                <a:spcPct val="100000"/>
              </a:lnSpc>
              <a:spcBef>
                <a:spcPts val="0"/>
              </a:spcBef>
              <a:spcAft>
                <a:spcPts val="0"/>
              </a:spcAft>
              <a:buClr>
                <a:schemeClr val="dk1"/>
              </a:buClr>
              <a:buSzPts val="1400"/>
              <a:buNone/>
              <a:defRPr b="1">
                <a:solidFill>
                  <a:schemeClr val="dk1"/>
                </a:solidFill>
              </a:defRPr>
            </a:lvl6pPr>
            <a:lvl7pPr lvl="6" algn="ctr" rtl="0">
              <a:lnSpc>
                <a:spcPct val="100000"/>
              </a:lnSpc>
              <a:spcBef>
                <a:spcPts val="0"/>
              </a:spcBef>
              <a:spcAft>
                <a:spcPts val="0"/>
              </a:spcAft>
              <a:buClr>
                <a:schemeClr val="dk1"/>
              </a:buClr>
              <a:buSzPts val="1400"/>
              <a:buNone/>
              <a:defRPr b="1">
                <a:solidFill>
                  <a:schemeClr val="dk1"/>
                </a:solidFill>
              </a:defRPr>
            </a:lvl7pPr>
            <a:lvl8pPr lvl="7" algn="ctr" rtl="0">
              <a:lnSpc>
                <a:spcPct val="100000"/>
              </a:lnSpc>
              <a:spcBef>
                <a:spcPts val="0"/>
              </a:spcBef>
              <a:spcAft>
                <a:spcPts val="0"/>
              </a:spcAft>
              <a:buClr>
                <a:schemeClr val="dk1"/>
              </a:buClr>
              <a:buSzPts val="1400"/>
              <a:buNone/>
              <a:defRPr b="1">
                <a:solidFill>
                  <a:schemeClr val="dk1"/>
                </a:solidFill>
              </a:defRPr>
            </a:lvl8pPr>
            <a:lvl9pPr lvl="8" algn="ctr" rtl="0">
              <a:lnSpc>
                <a:spcPct val="100000"/>
              </a:lnSpc>
              <a:spcBef>
                <a:spcPts val="0"/>
              </a:spcBef>
              <a:spcAft>
                <a:spcPts val="0"/>
              </a:spcAft>
              <a:buClr>
                <a:schemeClr val="dk1"/>
              </a:buClr>
              <a:buSzPts val="1400"/>
              <a:buNone/>
              <a:defRPr b="1">
                <a:solidFill>
                  <a:schemeClr val="dk1"/>
                </a:solidFill>
              </a:defRPr>
            </a:lvl9pPr>
          </a:lstStyle>
          <a:p>
            <a:endParaRPr/>
          </a:p>
        </p:txBody>
      </p:sp>
    </p:spTree>
    <p:extLst>
      <p:ext uri="{BB962C8B-B14F-4D97-AF65-F5344CB8AC3E}">
        <p14:creationId xmlns:p14="http://schemas.microsoft.com/office/powerpoint/2010/main" val="14331648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3"/>
        <p:cNvGrpSpPr/>
        <p:nvPr/>
      </p:nvGrpSpPr>
      <p:grpSpPr>
        <a:xfrm>
          <a:off x="0" y="0"/>
          <a:ext cx="0" cy="0"/>
          <a:chOff x="0" y="0"/>
          <a:chExt cx="0" cy="0"/>
        </a:xfrm>
      </p:grpSpPr>
      <p:sp>
        <p:nvSpPr>
          <p:cNvPr id="94" name="Google Shape;94;p24"/>
          <p:cNvSpPr txBox="1">
            <a:spLocks noGrp="1"/>
          </p:cNvSpPr>
          <p:nvPr>
            <p:ph type="body" idx="1"/>
          </p:nvPr>
        </p:nvSpPr>
        <p:spPr>
          <a:xfrm>
            <a:off x="71322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5" name="Google Shape;95;p24"/>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96" name="Google Shape;96;p24"/>
          <p:cNvSpPr txBox="1">
            <a:spLocks noGrp="1"/>
          </p:cNvSpPr>
          <p:nvPr>
            <p:ph type="subTitle" idx="2"/>
          </p:nvPr>
        </p:nvSpPr>
        <p:spPr>
          <a:xfrm>
            <a:off x="71322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7" name="Google Shape;97;p24"/>
          <p:cNvSpPr txBox="1">
            <a:spLocks noGrp="1"/>
          </p:cNvSpPr>
          <p:nvPr>
            <p:ph type="body" idx="3"/>
          </p:nvPr>
        </p:nvSpPr>
        <p:spPr>
          <a:xfrm>
            <a:off x="71322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98" name="Google Shape;98;p24"/>
          <p:cNvSpPr txBox="1">
            <a:spLocks noGrp="1"/>
          </p:cNvSpPr>
          <p:nvPr>
            <p:ph type="subTitle" idx="4"/>
          </p:nvPr>
        </p:nvSpPr>
        <p:spPr>
          <a:xfrm>
            <a:off x="71322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99" name="Google Shape;99;p24"/>
          <p:cNvSpPr txBox="1">
            <a:spLocks noGrp="1"/>
          </p:cNvSpPr>
          <p:nvPr>
            <p:ph type="body" idx="5"/>
          </p:nvPr>
        </p:nvSpPr>
        <p:spPr>
          <a:xfrm>
            <a:off x="6303175"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0" name="Google Shape;100;p24"/>
          <p:cNvSpPr txBox="1">
            <a:spLocks noGrp="1"/>
          </p:cNvSpPr>
          <p:nvPr>
            <p:ph type="subTitle" idx="6"/>
          </p:nvPr>
        </p:nvSpPr>
        <p:spPr>
          <a:xfrm>
            <a:off x="6303175"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1" name="Google Shape;101;p24"/>
          <p:cNvSpPr txBox="1">
            <a:spLocks noGrp="1"/>
          </p:cNvSpPr>
          <p:nvPr>
            <p:ph type="body" idx="7"/>
          </p:nvPr>
        </p:nvSpPr>
        <p:spPr>
          <a:xfrm>
            <a:off x="6303175"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2" name="Google Shape;102;p24"/>
          <p:cNvSpPr txBox="1">
            <a:spLocks noGrp="1"/>
          </p:cNvSpPr>
          <p:nvPr>
            <p:ph type="subTitle" idx="8"/>
          </p:nvPr>
        </p:nvSpPr>
        <p:spPr>
          <a:xfrm>
            <a:off x="6303175"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3" name="Google Shape;103;p24"/>
          <p:cNvSpPr txBox="1">
            <a:spLocks noGrp="1"/>
          </p:cNvSpPr>
          <p:nvPr>
            <p:ph type="body" idx="9"/>
          </p:nvPr>
        </p:nvSpPr>
        <p:spPr>
          <a:xfrm>
            <a:off x="3508200" y="2259675"/>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4" name="Google Shape;104;p24"/>
          <p:cNvSpPr txBox="1">
            <a:spLocks noGrp="1"/>
          </p:cNvSpPr>
          <p:nvPr>
            <p:ph type="subTitle" idx="13"/>
          </p:nvPr>
        </p:nvSpPr>
        <p:spPr>
          <a:xfrm>
            <a:off x="3508200" y="1920600"/>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
        <p:nvSpPr>
          <p:cNvPr id="105" name="Google Shape;105;p24"/>
          <p:cNvSpPr txBox="1">
            <a:spLocks noGrp="1"/>
          </p:cNvSpPr>
          <p:nvPr>
            <p:ph type="body" idx="14"/>
          </p:nvPr>
        </p:nvSpPr>
        <p:spPr>
          <a:xfrm>
            <a:off x="3508200" y="3982400"/>
            <a:ext cx="2127600" cy="620700"/>
          </a:xfrm>
          <a:prstGeom prst="rect">
            <a:avLst/>
          </a:prstGeom>
        </p:spPr>
        <p:txBody>
          <a:bodyPr spcFirstLastPara="1" wrap="square" lIns="91425" tIns="91425" rIns="91425" bIns="91425" anchor="ctr" anchorCtr="0">
            <a:noAutofit/>
          </a:bodyPr>
          <a:lstStyle>
            <a:lvl1pPr marL="457200" lvl="0" indent="-317500" algn="ctr" rtl="0">
              <a:lnSpc>
                <a:spcPct val="100000"/>
              </a:lnSpc>
              <a:spcBef>
                <a:spcPts val="0"/>
              </a:spcBef>
              <a:spcAft>
                <a:spcPts val="0"/>
              </a:spcAft>
              <a:buSzPts val="1400"/>
              <a:buChar char="●"/>
              <a:defRPr sz="1400"/>
            </a:lvl1pPr>
            <a:lvl2pPr marL="914400" lvl="1" indent="-317500" algn="ctr" rtl="0">
              <a:lnSpc>
                <a:spcPct val="100000"/>
              </a:lnSpc>
              <a:spcBef>
                <a:spcPts val="0"/>
              </a:spcBef>
              <a:spcAft>
                <a:spcPts val="0"/>
              </a:spcAft>
              <a:buSzPts val="1400"/>
              <a:buChar char="○"/>
              <a:defRPr/>
            </a:lvl2pPr>
            <a:lvl3pPr marL="1371600" lvl="2" indent="-317500" algn="ctr" rtl="0">
              <a:lnSpc>
                <a:spcPct val="100000"/>
              </a:lnSpc>
              <a:spcBef>
                <a:spcPts val="0"/>
              </a:spcBef>
              <a:spcAft>
                <a:spcPts val="0"/>
              </a:spcAft>
              <a:buSzPts val="1400"/>
              <a:buChar char="■"/>
              <a:defRPr/>
            </a:lvl3pPr>
            <a:lvl4pPr marL="1828800" lvl="3" indent="-317500" algn="ctr" rtl="0">
              <a:lnSpc>
                <a:spcPct val="100000"/>
              </a:lnSpc>
              <a:spcBef>
                <a:spcPts val="0"/>
              </a:spcBef>
              <a:spcAft>
                <a:spcPts val="0"/>
              </a:spcAft>
              <a:buSzPts val="1400"/>
              <a:buChar char="●"/>
              <a:defRPr/>
            </a:lvl4pPr>
            <a:lvl5pPr marL="2286000" lvl="4" indent="-317500" algn="ctr" rtl="0">
              <a:lnSpc>
                <a:spcPct val="100000"/>
              </a:lnSpc>
              <a:spcBef>
                <a:spcPts val="0"/>
              </a:spcBef>
              <a:spcAft>
                <a:spcPts val="0"/>
              </a:spcAft>
              <a:buSzPts val="1400"/>
              <a:buChar char="○"/>
              <a:defRPr/>
            </a:lvl5pPr>
            <a:lvl6pPr marL="2743200" lvl="5" indent="-317500" algn="ctr" rtl="0">
              <a:lnSpc>
                <a:spcPct val="100000"/>
              </a:lnSpc>
              <a:spcBef>
                <a:spcPts val="0"/>
              </a:spcBef>
              <a:spcAft>
                <a:spcPts val="0"/>
              </a:spcAft>
              <a:buSzPts val="1400"/>
              <a:buChar char="■"/>
              <a:defRPr/>
            </a:lvl6pPr>
            <a:lvl7pPr marL="3200400" lvl="6" indent="-317500" algn="ctr" rtl="0">
              <a:lnSpc>
                <a:spcPct val="100000"/>
              </a:lnSpc>
              <a:spcBef>
                <a:spcPts val="0"/>
              </a:spcBef>
              <a:spcAft>
                <a:spcPts val="0"/>
              </a:spcAft>
              <a:buSzPts val="1400"/>
              <a:buChar char="●"/>
              <a:defRPr/>
            </a:lvl7pPr>
            <a:lvl8pPr marL="3657600" lvl="7" indent="-317500" algn="ctr" rtl="0">
              <a:lnSpc>
                <a:spcPct val="100000"/>
              </a:lnSpc>
              <a:spcBef>
                <a:spcPts val="0"/>
              </a:spcBef>
              <a:spcAft>
                <a:spcPts val="0"/>
              </a:spcAft>
              <a:buSzPts val="1400"/>
              <a:buChar char="○"/>
              <a:defRPr/>
            </a:lvl8pPr>
            <a:lvl9pPr marL="4114800" lvl="8" indent="-317500" algn="ctr" rtl="0">
              <a:lnSpc>
                <a:spcPct val="100000"/>
              </a:lnSpc>
              <a:spcBef>
                <a:spcPts val="0"/>
              </a:spcBef>
              <a:spcAft>
                <a:spcPts val="0"/>
              </a:spcAft>
              <a:buSzPts val="1400"/>
              <a:buChar char="■"/>
              <a:defRPr/>
            </a:lvl9pPr>
          </a:lstStyle>
          <a:p>
            <a:endParaRPr/>
          </a:p>
        </p:txBody>
      </p:sp>
      <p:sp>
        <p:nvSpPr>
          <p:cNvPr id="106" name="Google Shape;106;p24"/>
          <p:cNvSpPr txBox="1">
            <a:spLocks noGrp="1"/>
          </p:cNvSpPr>
          <p:nvPr>
            <p:ph type="subTitle" idx="15"/>
          </p:nvPr>
        </p:nvSpPr>
        <p:spPr>
          <a:xfrm>
            <a:off x="3508200" y="3643325"/>
            <a:ext cx="2127600" cy="430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None/>
              <a:defRPr b="1"/>
            </a:lvl1pPr>
            <a:lvl2pPr lvl="1" algn="ctr" rtl="0">
              <a:spcBef>
                <a:spcPts val="1600"/>
              </a:spcBef>
              <a:spcAft>
                <a:spcPts val="0"/>
              </a:spcAft>
              <a:buSzPts val="1400"/>
              <a:buNone/>
              <a:defRPr b="1"/>
            </a:lvl2pPr>
            <a:lvl3pPr lvl="2" algn="ctr" rtl="0">
              <a:spcBef>
                <a:spcPts val="1600"/>
              </a:spcBef>
              <a:spcAft>
                <a:spcPts val="0"/>
              </a:spcAft>
              <a:buSzPts val="1400"/>
              <a:buNone/>
              <a:defRPr b="1"/>
            </a:lvl3pPr>
            <a:lvl4pPr lvl="3" algn="ctr" rtl="0">
              <a:spcBef>
                <a:spcPts val="1600"/>
              </a:spcBef>
              <a:spcAft>
                <a:spcPts val="0"/>
              </a:spcAft>
              <a:buSzPts val="1400"/>
              <a:buNone/>
              <a:defRPr b="1"/>
            </a:lvl4pPr>
            <a:lvl5pPr lvl="4" algn="ctr" rtl="0">
              <a:spcBef>
                <a:spcPts val="1600"/>
              </a:spcBef>
              <a:spcAft>
                <a:spcPts val="0"/>
              </a:spcAft>
              <a:buSzPts val="1400"/>
              <a:buNone/>
              <a:defRPr b="1"/>
            </a:lvl5pPr>
            <a:lvl6pPr lvl="5" algn="ctr" rtl="0">
              <a:spcBef>
                <a:spcPts val="1600"/>
              </a:spcBef>
              <a:spcAft>
                <a:spcPts val="0"/>
              </a:spcAft>
              <a:buSzPts val="1400"/>
              <a:buNone/>
              <a:defRPr b="1"/>
            </a:lvl6pPr>
            <a:lvl7pPr lvl="6" algn="ctr" rtl="0">
              <a:spcBef>
                <a:spcPts val="1600"/>
              </a:spcBef>
              <a:spcAft>
                <a:spcPts val="0"/>
              </a:spcAft>
              <a:buSzPts val="1400"/>
              <a:buNone/>
              <a:defRPr b="1"/>
            </a:lvl7pPr>
            <a:lvl8pPr lvl="7" algn="ctr" rtl="0">
              <a:spcBef>
                <a:spcPts val="1600"/>
              </a:spcBef>
              <a:spcAft>
                <a:spcPts val="0"/>
              </a:spcAft>
              <a:buSzPts val="1400"/>
              <a:buNone/>
              <a:defRPr b="1"/>
            </a:lvl8pPr>
            <a:lvl9pPr lvl="8" algn="ctr" rtl="0">
              <a:spcBef>
                <a:spcPts val="1600"/>
              </a:spcBef>
              <a:spcAft>
                <a:spcPts val="1600"/>
              </a:spcAft>
              <a:buSzPts val="1400"/>
              <a:buNone/>
              <a:defRPr b="1"/>
            </a:lvl9pPr>
          </a:lstStyle>
          <a:p>
            <a:endParaRPr/>
          </a:p>
        </p:txBody>
      </p:sp>
    </p:spTree>
    <p:extLst>
      <p:ext uri="{BB962C8B-B14F-4D97-AF65-F5344CB8AC3E}">
        <p14:creationId xmlns:p14="http://schemas.microsoft.com/office/powerpoint/2010/main" val="26511950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7"/>
        <p:cNvGrpSpPr/>
        <p:nvPr/>
      </p:nvGrpSpPr>
      <p:grpSpPr>
        <a:xfrm>
          <a:off x="0" y="0"/>
          <a:ext cx="0" cy="0"/>
          <a:chOff x="0" y="0"/>
          <a:chExt cx="0" cy="0"/>
        </a:xfrm>
      </p:grpSpPr>
      <p:sp>
        <p:nvSpPr>
          <p:cNvPr id="108" name="Google Shape;108;p25"/>
          <p:cNvSpPr txBox="1">
            <a:spLocks noGrp="1"/>
          </p:cNvSpPr>
          <p:nvPr>
            <p:ph type="title" hasCustomPrompt="1"/>
          </p:nvPr>
        </p:nvSpPr>
        <p:spPr>
          <a:xfrm>
            <a:off x="713225" y="90202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09" name="Google Shape;109;p25"/>
          <p:cNvSpPr txBox="1">
            <a:spLocks noGrp="1"/>
          </p:cNvSpPr>
          <p:nvPr>
            <p:ph type="subTitle" idx="1"/>
          </p:nvPr>
        </p:nvSpPr>
        <p:spPr>
          <a:xfrm>
            <a:off x="713237" y="143602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0" name="Google Shape;110;p25"/>
          <p:cNvSpPr txBox="1">
            <a:spLocks noGrp="1"/>
          </p:cNvSpPr>
          <p:nvPr>
            <p:ph type="title" idx="2" hasCustomPrompt="1"/>
          </p:nvPr>
        </p:nvSpPr>
        <p:spPr>
          <a:xfrm>
            <a:off x="713225" y="2064150"/>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1" name="Google Shape;111;p25"/>
          <p:cNvSpPr txBox="1">
            <a:spLocks noGrp="1"/>
          </p:cNvSpPr>
          <p:nvPr>
            <p:ph type="subTitle" idx="3"/>
          </p:nvPr>
        </p:nvSpPr>
        <p:spPr>
          <a:xfrm>
            <a:off x="713237" y="2598150"/>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2" name="Google Shape;112;p25"/>
          <p:cNvSpPr txBox="1">
            <a:spLocks noGrp="1"/>
          </p:cNvSpPr>
          <p:nvPr>
            <p:ph type="title" idx="4" hasCustomPrompt="1"/>
          </p:nvPr>
        </p:nvSpPr>
        <p:spPr>
          <a:xfrm>
            <a:off x="713231" y="3226275"/>
            <a:ext cx="3730800" cy="53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r>
              <a:t>xx%</a:t>
            </a:r>
          </a:p>
        </p:txBody>
      </p:sp>
      <p:sp>
        <p:nvSpPr>
          <p:cNvPr id="113" name="Google Shape;113;p25"/>
          <p:cNvSpPr txBox="1">
            <a:spLocks noGrp="1"/>
          </p:cNvSpPr>
          <p:nvPr>
            <p:ph type="subTitle" idx="5"/>
          </p:nvPr>
        </p:nvSpPr>
        <p:spPr>
          <a:xfrm>
            <a:off x="713243" y="3760275"/>
            <a:ext cx="3730800" cy="48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extLst>
      <p:ext uri="{BB962C8B-B14F-4D97-AF65-F5344CB8AC3E}">
        <p14:creationId xmlns:p14="http://schemas.microsoft.com/office/powerpoint/2010/main" val="1406172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a:off x="713225" y="539500"/>
            <a:ext cx="3577800" cy="1192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38761D"/>
              </a:buClr>
              <a:buSzPts val="3000"/>
              <a:buNone/>
              <a:defRPr sz="3000">
                <a:solidFill>
                  <a:srgbClr val="38761D"/>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3" name="Google Shape;33;p9"/>
          <p:cNvSpPr txBox="1">
            <a:spLocks noGrp="1"/>
          </p:cNvSpPr>
          <p:nvPr>
            <p:ph type="body" idx="1"/>
          </p:nvPr>
        </p:nvSpPr>
        <p:spPr>
          <a:xfrm>
            <a:off x="4291075" y="1530101"/>
            <a:ext cx="4139700" cy="1465500"/>
          </a:xfrm>
          <a:prstGeom prst="rect">
            <a:avLst/>
          </a:prstGeom>
        </p:spPr>
        <p:txBody>
          <a:bodyPr spcFirstLastPara="1" wrap="square" lIns="91425" tIns="91425" rIns="91425" bIns="91425" anchor="ctr" anchorCtr="0">
            <a:noAutofit/>
          </a:bodyPr>
          <a:lstStyle>
            <a:lvl1pPr marL="457200" lvl="0" indent="-317500" rtl="0">
              <a:lnSpc>
                <a:spcPct val="100000"/>
              </a:lnSpc>
              <a:spcBef>
                <a:spcPts val="0"/>
              </a:spcBef>
              <a:spcAft>
                <a:spcPts val="0"/>
              </a:spcAft>
              <a:buSzPts val="1400"/>
              <a:buChar char="●"/>
              <a:defRPr sz="1400"/>
            </a:lvl1pPr>
            <a:lvl2pPr marL="914400" lvl="1" indent="-317500" rtl="0">
              <a:lnSpc>
                <a:spcPct val="100000"/>
              </a:lnSpc>
              <a:spcBef>
                <a:spcPts val="1200"/>
              </a:spcBef>
              <a:spcAft>
                <a:spcPts val="0"/>
              </a:spcAft>
              <a:buSzPts val="1400"/>
              <a:buChar char="○"/>
              <a:defRPr/>
            </a:lvl2pPr>
            <a:lvl3pPr marL="1371600" lvl="2" indent="-317500" rtl="0">
              <a:lnSpc>
                <a:spcPct val="100000"/>
              </a:lnSpc>
              <a:spcBef>
                <a:spcPts val="1200"/>
              </a:spcBef>
              <a:spcAft>
                <a:spcPts val="0"/>
              </a:spcAft>
              <a:buSzPts val="1400"/>
              <a:buChar char="■"/>
              <a:defRPr/>
            </a:lvl3pPr>
            <a:lvl4pPr marL="1828800" lvl="3" indent="-317500" rtl="0">
              <a:lnSpc>
                <a:spcPct val="100000"/>
              </a:lnSpc>
              <a:spcBef>
                <a:spcPts val="1200"/>
              </a:spcBef>
              <a:spcAft>
                <a:spcPts val="0"/>
              </a:spcAft>
              <a:buSzPts val="1400"/>
              <a:buChar char="●"/>
              <a:defRPr/>
            </a:lvl4pPr>
            <a:lvl5pPr marL="2286000" lvl="4" indent="-317500" rtl="0">
              <a:lnSpc>
                <a:spcPct val="100000"/>
              </a:lnSpc>
              <a:spcBef>
                <a:spcPts val="1200"/>
              </a:spcBef>
              <a:spcAft>
                <a:spcPts val="0"/>
              </a:spcAft>
              <a:buSzPts val="1400"/>
              <a:buChar char="○"/>
              <a:defRPr/>
            </a:lvl5pPr>
            <a:lvl6pPr marL="2743200" lvl="5" indent="-317500" rtl="0">
              <a:lnSpc>
                <a:spcPct val="100000"/>
              </a:lnSpc>
              <a:spcBef>
                <a:spcPts val="1200"/>
              </a:spcBef>
              <a:spcAft>
                <a:spcPts val="0"/>
              </a:spcAft>
              <a:buSzPts val="1400"/>
              <a:buChar char="■"/>
              <a:defRPr/>
            </a:lvl6pPr>
            <a:lvl7pPr marL="3200400" lvl="6" indent="-317500" rtl="0">
              <a:lnSpc>
                <a:spcPct val="100000"/>
              </a:lnSpc>
              <a:spcBef>
                <a:spcPts val="1200"/>
              </a:spcBef>
              <a:spcAft>
                <a:spcPts val="0"/>
              </a:spcAft>
              <a:buSzPts val="1400"/>
              <a:buChar char="●"/>
              <a:defRPr/>
            </a:lvl7pPr>
            <a:lvl8pPr marL="3657600" lvl="7" indent="-317500" rtl="0">
              <a:lnSpc>
                <a:spcPct val="100000"/>
              </a:lnSpc>
              <a:spcBef>
                <a:spcPts val="1200"/>
              </a:spcBef>
              <a:spcAft>
                <a:spcPts val="0"/>
              </a:spcAft>
              <a:buSzPts val="1400"/>
              <a:buChar char="○"/>
              <a:defRPr/>
            </a:lvl8pPr>
            <a:lvl9pPr marL="4114800" lvl="8" indent="-317500" rtl="0">
              <a:lnSpc>
                <a:spcPct val="100000"/>
              </a:lnSpc>
              <a:spcBef>
                <a:spcPts val="1200"/>
              </a:spcBef>
              <a:spcAft>
                <a:spcPts val="120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713225" y="2776200"/>
            <a:ext cx="5035500" cy="1827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713250" y="996699"/>
            <a:ext cx="7717500" cy="90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subTitle" idx="1"/>
          </p:nvPr>
        </p:nvSpPr>
        <p:spPr>
          <a:xfrm>
            <a:off x="713250" y="2095022"/>
            <a:ext cx="7717500" cy="47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a:endParaRPr/>
          </a:p>
        </p:txBody>
      </p:sp>
    </p:spTree>
    <p:extLst>
      <p:ext uri="{BB962C8B-B14F-4D97-AF65-F5344CB8AC3E}">
        <p14:creationId xmlns:p14="http://schemas.microsoft.com/office/powerpoint/2010/main" val="1428512938"/>
      </p:ext>
    </p:extLst>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61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Kreon"/>
              <a:buNone/>
              <a:defRPr sz="3000" b="1">
                <a:solidFill>
                  <a:schemeClr val="dk2"/>
                </a:solidFill>
                <a:latin typeface="Kreon"/>
                <a:ea typeface="Kreon"/>
                <a:cs typeface="Kreon"/>
                <a:sym typeface="Kreon"/>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13225" y="1657100"/>
            <a:ext cx="7717500" cy="29469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Kreon"/>
              <a:buChar char="●"/>
              <a:defRPr sz="1800">
                <a:solidFill>
                  <a:schemeClr val="dk2"/>
                </a:solidFill>
                <a:latin typeface="Kreon"/>
                <a:ea typeface="Kreon"/>
                <a:cs typeface="Kreon"/>
                <a:sym typeface="Kreon"/>
              </a:defRPr>
            </a:lvl1pPr>
            <a:lvl2pPr marL="914400" lvl="1"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2pPr>
            <a:lvl3pPr marL="1371600" lvl="2"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3pPr>
            <a:lvl4pPr marL="1828800" lvl="3"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4pPr>
            <a:lvl5pPr marL="2286000" lvl="4"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5pPr>
            <a:lvl6pPr marL="2743200" lvl="5"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6pPr>
            <a:lvl7pPr marL="3200400" lvl="6"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7pPr>
            <a:lvl8pPr marL="3657600" lvl="7" indent="-317500">
              <a:lnSpc>
                <a:spcPct val="115000"/>
              </a:lnSpc>
              <a:spcBef>
                <a:spcPts val="1600"/>
              </a:spcBef>
              <a:spcAft>
                <a:spcPts val="0"/>
              </a:spcAft>
              <a:buClr>
                <a:schemeClr val="dk2"/>
              </a:buClr>
              <a:buSzPts val="1400"/>
              <a:buFont typeface="Kreon"/>
              <a:buChar char="○"/>
              <a:defRPr>
                <a:solidFill>
                  <a:schemeClr val="dk2"/>
                </a:solidFill>
                <a:latin typeface="Kreon"/>
                <a:ea typeface="Kreon"/>
                <a:cs typeface="Kreon"/>
                <a:sym typeface="Kreon"/>
              </a:defRPr>
            </a:lvl8pPr>
            <a:lvl9pPr marL="4114800" lvl="8" indent="-317500">
              <a:lnSpc>
                <a:spcPct val="115000"/>
              </a:lnSpc>
              <a:spcBef>
                <a:spcPts val="1600"/>
              </a:spcBef>
              <a:spcAft>
                <a:spcPts val="1600"/>
              </a:spcAft>
              <a:buClr>
                <a:schemeClr val="dk2"/>
              </a:buClr>
              <a:buSzPts val="1400"/>
              <a:buFont typeface="Kreon"/>
              <a:buChar char="■"/>
              <a:defRPr>
                <a:solidFill>
                  <a:schemeClr val="dk2"/>
                </a:solidFill>
                <a:latin typeface="Kreon"/>
                <a:ea typeface="Kreon"/>
                <a:cs typeface="Kreon"/>
                <a:sym typeface="Kreon"/>
              </a:defRPr>
            </a:lvl9pPr>
          </a:lstStyle>
          <a:p>
            <a:endParaRPr/>
          </a:p>
        </p:txBody>
      </p:sp>
    </p:spTree>
    <p:extLst>
      <p:ext uri="{BB962C8B-B14F-4D97-AF65-F5344CB8AC3E}">
        <p14:creationId xmlns:p14="http://schemas.microsoft.com/office/powerpoint/2010/main" val="478914194"/>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0">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2.xml"/><Relationship Id="rId5" Type="http://schemas.openxmlformats.org/officeDocument/2006/relationships/image" Target="../media/image7.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image" Target="../media/image7.png"/><Relationship Id="rId5" Type="http://schemas.openxmlformats.org/officeDocument/2006/relationships/image" Target="../media/image23.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20.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2.xml"/><Relationship Id="rId1" Type="http://schemas.openxmlformats.org/officeDocument/2006/relationships/slideLayout" Target="../slideLayouts/slideLayout11.xml"/><Relationship Id="rId5" Type="http://schemas.openxmlformats.org/officeDocument/2006/relationships/image" Target="../media/image52.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5.xml"/><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31"/>
          <p:cNvSpPr txBox="1">
            <a:spLocks noGrp="1"/>
          </p:cNvSpPr>
          <p:nvPr>
            <p:ph type="title"/>
          </p:nvPr>
        </p:nvSpPr>
        <p:spPr>
          <a:xfrm>
            <a:off x="713793" y="1201900"/>
            <a:ext cx="7717500" cy="9885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a:latin typeface="+mn-lt"/>
              </a:rPr>
              <a:t>CHÀO MỪNG CÁC EM </a:t>
            </a:r>
            <a:br>
              <a:rPr lang="en-US" sz="3600" dirty="0">
                <a:latin typeface="+mn-lt"/>
              </a:rPr>
            </a:br>
            <a:r>
              <a:rPr lang="en-US" sz="3600" dirty="0">
                <a:latin typeface="+mn-lt"/>
              </a:rPr>
              <a:t>ĐẾN VỚI TIẾT HỌC HÔM NAY!</a:t>
            </a:r>
            <a:endParaRPr sz="3600" dirty="0">
              <a:latin typeface="+mn-lt"/>
            </a:endParaRPr>
          </a:p>
        </p:txBody>
      </p:sp>
      <p:grpSp>
        <p:nvGrpSpPr>
          <p:cNvPr id="151" name="Google Shape;151;p31"/>
          <p:cNvGrpSpPr/>
          <p:nvPr/>
        </p:nvGrpSpPr>
        <p:grpSpPr>
          <a:xfrm>
            <a:off x="-12" y="539500"/>
            <a:ext cx="714384" cy="662400"/>
            <a:chOff x="0" y="539500"/>
            <a:chExt cx="713100" cy="662400"/>
          </a:xfrm>
        </p:grpSpPr>
        <p:sp>
          <p:nvSpPr>
            <p:cNvPr id="152" name="Google Shape;152;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53" name="Google Shape;153;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54" name="Google Shape;154;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55" name="Google Shape;155;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156" name="Google Shape;156;p31"/>
          <p:cNvGrpSpPr/>
          <p:nvPr/>
        </p:nvGrpSpPr>
        <p:grpSpPr>
          <a:xfrm>
            <a:off x="8430713" y="539500"/>
            <a:ext cx="714384" cy="662400"/>
            <a:chOff x="0" y="539500"/>
            <a:chExt cx="713100" cy="662400"/>
          </a:xfrm>
        </p:grpSpPr>
        <p:sp>
          <p:nvSpPr>
            <p:cNvPr id="157" name="Google Shape;157;p3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58" name="Google Shape;158;p3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59" name="Google Shape;159;p3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60" name="Google Shape;160;p3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2009630003"/>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39726" cy="37878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419" y="1357086"/>
            <a:ext cx="4957582" cy="330182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210283" y="4289581"/>
            <a:ext cx="2286000" cy="369332"/>
          </a:xfrm>
          <a:prstGeom prst="rect">
            <a:avLst/>
          </a:prstGeom>
          <a:solidFill>
            <a:schemeClr val="accent3"/>
          </a:solidFill>
        </p:spPr>
        <p:txBody>
          <a:bodyPr wrap="square" rtlCol="0">
            <a:spAutoFit/>
          </a:bodyPr>
          <a:lstStyle/>
          <a:p>
            <a:pPr algn="ctr"/>
            <a:r>
              <a:rPr lang="en-US" sz="1800" dirty="0" err="1">
                <a:solidFill>
                  <a:schemeClr val="bg1"/>
                </a:solidFill>
              </a:rPr>
              <a:t>Bảo</a:t>
            </a:r>
            <a:r>
              <a:rPr lang="en-US" sz="1800" dirty="0">
                <a:solidFill>
                  <a:schemeClr val="bg1"/>
                </a:solidFill>
              </a:rPr>
              <a:t> </a:t>
            </a:r>
            <a:r>
              <a:rPr lang="en-US" sz="1800" dirty="0" err="1">
                <a:solidFill>
                  <a:schemeClr val="bg1"/>
                </a:solidFill>
              </a:rPr>
              <a:t>quản</a:t>
            </a:r>
            <a:r>
              <a:rPr lang="en-US" sz="1800" dirty="0">
                <a:solidFill>
                  <a:schemeClr val="bg1"/>
                </a:solidFill>
              </a:rPr>
              <a:t> </a:t>
            </a:r>
            <a:r>
              <a:rPr lang="en-US" sz="1800" dirty="0" err="1">
                <a:solidFill>
                  <a:schemeClr val="bg1"/>
                </a:solidFill>
              </a:rPr>
              <a:t>lạnh</a:t>
            </a:r>
            <a:endParaRPr lang="en-US" sz="1800" dirty="0">
              <a:solidFill>
                <a:schemeClr val="bg1"/>
              </a:solidFill>
            </a:endParaRPr>
          </a:p>
        </p:txBody>
      </p:sp>
      <p:sp>
        <p:nvSpPr>
          <p:cNvPr id="7" name="TextBox 6"/>
          <p:cNvSpPr txBox="1"/>
          <p:nvPr/>
        </p:nvSpPr>
        <p:spPr>
          <a:xfrm>
            <a:off x="6022812" y="4754019"/>
            <a:ext cx="2286000" cy="369332"/>
          </a:xfrm>
          <a:prstGeom prst="rect">
            <a:avLst/>
          </a:prstGeom>
          <a:solidFill>
            <a:srgbClr val="FFC000"/>
          </a:solidFill>
        </p:spPr>
        <p:txBody>
          <a:bodyPr wrap="square" rtlCol="0">
            <a:spAutoFit/>
          </a:bodyPr>
          <a:lstStyle/>
          <a:p>
            <a:pPr algn="ctr"/>
            <a:r>
              <a:rPr lang="en-US" sz="1800" dirty="0" err="1">
                <a:solidFill>
                  <a:schemeClr val="tx2">
                    <a:lumMod val="50000"/>
                  </a:schemeClr>
                </a:solidFill>
              </a:rPr>
              <a:t>Bảo</a:t>
            </a:r>
            <a:r>
              <a:rPr lang="en-US" sz="1800" dirty="0">
                <a:solidFill>
                  <a:schemeClr val="tx2">
                    <a:lumMod val="50000"/>
                  </a:schemeClr>
                </a:solidFill>
              </a:rPr>
              <a:t> </a:t>
            </a:r>
            <a:r>
              <a:rPr lang="en-US" sz="1800" dirty="0" err="1">
                <a:solidFill>
                  <a:schemeClr val="tx2">
                    <a:lumMod val="50000"/>
                  </a:schemeClr>
                </a:solidFill>
              </a:rPr>
              <a:t>quản</a:t>
            </a:r>
            <a:r>
              <a:rPr lang="en-US" sz="1800" dirty="0">
                <a:solidFill>
                  <a:schemeClr val="tx2">
                    <a:lumMod val="50000"/>
                  </a:schemeClr>
                </a:solidFill>
              </a:rPr>
              <a:t> </a:t>
            </a:r>
            <a:r>
              <a:rPr lang="en-US" sz="1800" dirty="0" err="1">
                <a:solidFill>
                  <a:schemeClr val="tx2">
                    <a:lumMod val="50000"/>
                  </a:schemeClr>
                </a:solidFill>
              </a:rPr>
              <a:t>đông</a:t>
            </a:r>
            <a:r>
              <a:rPr lang="en-US" sz="1800" dirty="0">
                <a:solidFill>
                  <a:schemeClr val="tx2">
                    <a:lumMod val="50000"/>
                  </a:schemeClr>
                </a:solidFill>
              </a:rPr>
              <a:t> </a:t>
            </a:r>
            <a:r>
              <a:rPr lang="en-US" sz="1800" dirty="0" err="1">
                <a:solidFill>
                  <a:schemeClr val="tx2">
                    <a:lumMod val="50000"/>
                  </a:schemeClr>
                </a:solidFill>
              </a:rPr>
              <a:t>lạnh</a:t>
            </a:r>
            <a:endParaRPr lang="en-US" sz="1800" dirty="0">
              <a:solidFill>
                <a:schemeClr val="tx2">
                  <a:lumMod val="50000"/>
                </a:schemeClr>
              </a:solidFill>
            </a:endParaRPr>
          </a:p>
        </p:txBody>
      </p:sp>
    </p:spTree>
    <p:extLst>
      <p:ext uri="{BB962C8B-B14F-4D97-AF65-F5344CB8AC3E}">
        <p14:creationId xmlns:p14="http://schemas.microsoft.com/office/powerpoint/2010/main" val="30871316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58" name="Google Shape;658;p51"/>
          <p:cNvGrpSpPr/>
          <p:nvPr/>
        </p:nvGrpSpPr>
        <p:grpSpPr>
          <a:xfrm rot="-5400000">
            <a:off x="8377849" y="-60037"/>
            <a:ext cx="662400" cy="829340"/>
            <a:chOff x="840225" y="0"/>
            <a:chExt cx="662400" cy="1359000"/>
          </a:xfrm>
        </p:grpSpPr>
        <p:sp>
          <p:nvSpPr>
            <p:cNvPr id="659" name="Google Shape;659;p51"/>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1"/>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1"/>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1"/>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51"/>
          <p:cNvGrpSpPr/>
          <p:nvPr/>
        </p:nvGrpSpPr>
        <p:grpSpPr>
          <a:xfrm>
            <a:off x="0" y="36042"/>
            <a:ext cx="714384" cy="662400"/>
            <a:chOff x="0" y="539500"/>
            <a:chExt cx="713100" cy="662400"/>
          </a:xfrm>
        </p:grpSpPr>
        <p:sp>
          <p:nvSpPr>
            <p:cNvPr id="664" name="Google Shape;664;p5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189;p33"/>
          <p:cNvSpPr txBox="1">
            <a:spLocks noGrp="1"/>
          </p:cNvSpPr>
          <p:nvPr>
            <p:ph type="title" idx="4294967295"/>
          </p:nvPr>
        </p:nvSpPr>
        <p:spPr>
          <a:xfrm>
            <a:off x="1006867" y="0"/>
            <a:ext cx="4468781" cy="522633"/>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accent5">
                    <a:lumMod val="75000"/>
                  </a:schemeClr>
                </a:solidFill>
                <a:latin typeface="+mn-lt"/>
              </a:rPr>
              <a:t>2. Chế biến thực phẩm</a:t>
            </a:r>
            <a:endParaRPr sz="2400" b="1" dirty="0">
              <a:solidFill>
                <a:schemeClr val="accent5">
                  <a:lumMod val="75000"/>
                </a:schemeClr>
              </a:solidFill>
              <a:latin typeface="+mn-lt"/>
            </a:endParaRPr>
          </a:p>
        </p:txBody>
      </p:sp>
      <p:sp>
        <p:nvSpPr>
          <p:cNvPr id="4" name="TextBox 3"/>
          <p:cNvSpPr txBox="1"/>
          <p:nvPr/>
        </p:nvSpPr>
        <p:spPr>
          <a:xfrm>
            <a:off x="714384" y="410633"/>
            <a:ext cx="6318607" cy="400110"/>
          </a:xfrm>
          <a:prstGeom prst="rect">
            <a:avLst/>
          </a:prstGeom>
          <a:noFill/>
        </p:spPr>
        <p:txBody>
          <a:bodyPr wrap="square" rtlCol="0">
            <a:spAutoFit/>
          </a:bodyPr>
          <a:lstStyle/>
          <a:p>
            <a:r>
              <a:rPr lang="en-US" sz="2000" b="1" dirty="0">
                <a:solidFill>
                  <a:schemeClr val="accent3">
                    <a:lumMod val="75000"/>
                  </a:schemeClr>
                </a:solidFill>
              </a:rPr>
              <a:t>2.1. </a:t>
            </a:r>
            <a:r>
              <a:rPr lang="en-US" sz="2000" b="1" dirty="0" err="1">
                <a:solidFill>
                  <a:schemeClr val="accent3">
                    <a:lumMod val="75000"/>
                  </a:schemeClr>
                </a:solidFill>
              </a:rPr>
              <a:t>Vai</a:t>
            </a:r>
            <a:r>
              <a:rPr lang="en-US" sz="2000" b="1" dirty="0">
                <a:solidFill>
                  <a:schemeClr val="accent3">
                    <a:lumMod val="75000"/>
                  </a:schemeClr>
                </a:solidFill>
              </a:rPr>
              <a:t> </a:t>
            </a:r>
            <a:r>
              <a:rPr lang="en-US" sz="2000" b="1" dirty="0" err="1">
                <a:solidFill>
                  <a:schemeClr val="accent3">
                    <a:lumMod val="75000"/>
                  </a:schemeClr>
                </a:solidFill>
              </a:rPr>
              <a:t>trò</a:t>
            </a:r>
            <a:r>
              <a:rPr lang="en-US" sz="2000" b="1" dirty="0">
                <a:solidFill>
                  <a:schemeClr val="accent3">
                    <a:lumMod val="75000"/>
                  </a:schemeClr>
                </a:solidFill>
              </a:rPr>
              <a:t> </a:t>
            </a:r>
            <a:r>
              <a:rPr lang="en-US" sz="2000" b="1" dirty="0" err="1">
                <a:solidFill>
                  <a:schemeClr val="accent3">
                    <a:lumMod val="75000"/>
                  </a:schemeClr>
                </a:solidFill>
              </a:rPr>
              <a:t>và</a:t>
            </a:r>
            <a:r>
              <a:rPr lang="en-US" sz="2000" b="1" dirty="0">
                <a:solidFill>
                  <a:schemeClr val="accent3">
                    <a:lumMod val="75000"/>
                  </a:schemeClr>
                </a:solidFill>
              </a:rPr>
              <a:t> ý </a:t>
            </a:r>
            <a:r>
              <a:rPr lang="en-US" sz="2000" b="1" dirty="0" err="1">
                <a:solidFill>
                  <a:schemeClr val="accent3">
                    <a:lumMod val="75000"/>
                  </a:schemeClr>
                </a:solidFill>
              </a:rPr>
              <a:t>nghĩa</a:t>
            </a:r>
            <a:r>
              <a:rPr lang="en-US" sz="2000" b="1" dirty="0">
                <a:solidFill>
                  <a:schemeClr val="accent3">
                    <a:lumMod val="75000"/>
                  </a:schemeClr>
                </a:solidFill>
              </a:rPr>
              <a:t> </a:t>
            </a:r>
            <a:r>
              <a:rPr lang="en-US" sz="2000" b="1" dirty="0" err="1">
                <a:solidFill>
                  <a:schemeClr val="accent3">
                    <a:lumMod val="75000"/>
                  </a:schemeClr>
                </a:solidFill>
              </a:rPr>
              <a:t>của</a:t>
            </a:r>
            <a:r>
              <a:rPr lang="en-US" sz="2000" b="1" dirty="0">
                <a:solidFill>
                  <a:schemeClr val="accent3">
                    <a:lumMod val="75000"/>
                  </a:schemeClr>
                </a:solidFill>
              </a:rPr>
              <a:t> </a:t>
            </a:r>
            <a:r>
              <a:rPr lang="en-US" sz="2000" b="1" dirty="0" err="1">
                <a:solidFill>
                  <a:schemeClr val="accent3">
                    <a:lumMod val="75000"/>
                  </a:schemeClr>
                </a:solidFill>
              </a:rPr>
              <a:t>chế</a:t>
            </a:r>
            <a:r>
              <a:rPr lang="en-US" sz="2000" b="1" dirty="0">
                <a:solidFill>
                  <a:schemeClr val="accent3">
                    <a:lumMod val="75000"/>
                  </a:schemeClr>
                </a:solidFill>
              </a:rPr>
              <a:t> </a:t>
            </a:r>
            <a:r>
              <a:rPr lang="en-US" sz="2000" b="1" dirty="0" err="1">
                <a:solidFill>
                  <a:schemeClr val="accent3">
                    <a:lumMod val="75000"/>
                  </a:schemeClr>
                </a:solidFill>
              </a:rPr>
              <a:t>biến</a:t>
            </a:r>
            <a:r>
              <a:rPr lang="en-US" sz="2000" b="1" dirty="0">
                <a:solidFill>
                  <a:schemeClr val="accent3">
                    <a:lumMod val="75000"/>
                  </a:schemeClr>
                </a:solidFill>
              </a:rPr>
              <a:t> </a:t>
            </a:r>
            <a:r>
              <a:rPr lang="en-US" sz="2000" b="1" dirty="0" err="1">
                <a:solidFill>
                  <a:schemeClr val="accent3">
                    <a:lumMod val="75000"/>
                  </a:schemeClr>
                </a:solidFill>
              </a:rPr>
              <a:t>thực</a:t>
            </a:r>
            <a:r>
              <a:rPr lang="en-US" sz="2000" b="1" dirty="0">
                <a:solidFill>
                  <a:schemeClr val="accent3">
                    <a:lumMod val="75000"/>
                  </a:schemeClr>
                </a:solidFill>
              </a:rPr>
              <a:t> </a:t>
            </a:r>
            <a:r>
              <a:rPr lang="en-US" sz="2000" b="1" dirty="0" err="1">
                <a:solidFill>
                  <a:schemeClr val="accent3">
                    <a:lumMod val="75000"/>
                  </a:schemeClr>
                </a:solidFill>
              </a:rPr>
              <a:t>phẩm</a:t>
            </a:r>
            <a:endParaRPr lang="en-US" sz="2000" b="1" dirty="0">
              <a:solidFill>
                <a:schemeClr val="accent3">
                  <a:lumMod val="75000"/>
                </a:schemeClr>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18" y="1809708"/>
            <a:ext cx="9120782" cy="2658783"/>
          </a:xfrm>
          <a:prstGeom prst="rect">
            <a:avLst/>
          </a:prstGeom>
        </p:spPr>
      </p:pic>
      <p:sp>
        <p:nvSpPr>
          <p:cNvPr id="6" name="Rectangle 5"/>
          <p:cNvSpPr/>
          <p:nvPr/>
        </p:nvSpPr>
        <p:spPr>
          <a:xfrm>
            <a:off x="150243" y="872095"/>
            <a:ext cx="8843514" cy="830997"/>
          </a:xfrm>
          <a:prstGeom prst="rect">
            <a:avLst/>
          </a:prstGeom>
        </p:spPr>
        <p:txBody>
          <a:bodyPr wrap="square">
            <a:spAutoFit/>
          </a:bodyPr>
          <a:lstStyle/>
          <a:p>
            <a:pPr marL="285750" indent="-285750" algn="just">
              <a:buFont typeface="Wingdings" panose="05000000000000000000" pitchFamily="2" charset="2"/>
              <a:buChar char="Ø"/>
            </a:pPr>
            <a:r>
              <a:rPr lang="en-US" sz="2400" dirty="0" err="1"/>
              <a:t>Quan</a:t>
            </a:r>
            <a:r>
              <a:rPr lang="en-US" sz="2400" dirty="0"/>
              <a:t> </a:t>
            </a:r>
            <a:r>
              <a:rPr lang="en-US" sz="2400" dirty="0" err="1"/>
              <a:t>sát</a:t>
            </a:r>
            <a:r>
              <a:rPr lang="en-US" sz="2400" dirty="0"/>
              <a:t> </a:t>
            </a:r>
            <a:r>
              <a:rPr lang="en-US" sz="2400" dirty="0" err="1"/>
              <a:t>hình</a:t>
            </a:r>
            <a:r>
              <a:rPr lang="en-US" sz="2400" dirty="0"/>
              <a:t> </a:t>
            </a:r>
            <a:r>
              <a:rPr lang="en-US" sz="2400" dirty="0" err="1"/>
              <a:t>ảnh</a:t>
            </a:r>
            <a:r>
              <a:rPr lang="en-US" sz="2400" dirty="0"/>
              <a:t> 5.3 </a:t>
            </a:r>
            <a:r>
              <a:rPr lang="en-US" sz="2400" dirty="0" err="1"/>
              <a:t>trang</a:t>
            </a:r>
            <a:r>
              <a:rPr lang="en-US" sz="2400" dirty="0"/>
              <a:t> 34 SGK </a:t>
            </a:r>
            <a:r>
              <a:rPr lang="en-US" sz="2400" dirty="0" err="1"/>
              <a:t>và</a:t>
            </a:r>
            <a:r>
              <a:rPr lang="en-US" sz="2400" dirty="0"/>
              <a:t> </a:t>
            </a:r>
            <a:r>
              <a:rPr lang="vi-VN" sz="2400" dirty="0"/>
              <a:t>so sánh đặc điểm của những thực phẩm chưa chế biến và đã được chế biến. </a:t>
            </a:r>
            <a:endParaRPr lang="en-US" sz="2400" dirty="0"/>
          </a:p>
        </p:txBody>
      </p:sp>
      <p:sp>
        <p:nvSpPr>
          <p:cNvPr id="2" name="Rectangle 1">
            <a:extLst>
              <a:ext uri="{FF2B5EF4-FFF2-40B4-BE49-F238E27FC236}">
                <a16:creationId xmlns:a16="http://schemas.microsoft.com/office/drawing/2014/main" id="{4AD815D4-CA12-A4D1-E665-878E9E8C1330}"/>
              </a:ext>
            </a:extLst>
          </p:cNvPr>
          <p:cNvSpPr/>
          <p:nvPr/>
        </p:nvSpPr>
        <p:spPr>
          <a:xfrm>
            <a:off x="0" y="4438091"/>
            <a:ext cx="8843515" cy="523220"/>
          </a:xfrm>
          <a:prstGeom prst="rect">
            <a:avLst/>
          </a:prstGeom>
        </p:spPr>
        <p:txBody>
          <a:bodyPr wrap="square">
            <a:spAutoFit/>
          </a:bodyPr>
          <a:lstStyle/>
          <a:p>
            <a:pPr marL="285750" indent="-285750" algn="just">
              <a:buFont typeface="Wingdings" panose="05000000000000000000" pitchFamily="2" charset="2"/>
              <a:buChar char="Ø"/>
            </a:pPr>
            <a:r>
              <a:rPr lang="vi-VN" sz="2800" dirty="0"/>
              <a:t>Vì sao nên chế biến thực phẩm trước khi sử dụng?</a:t>
            </a:r>
            <a:endParaRPr lang="en-US" sz="2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wipe(left)">
                                      <p:cBhvr>
                                        <p:cTn id="14" dur="500"/>
                                        <p:tgtEl>
                                          <p:spTgt spid="6">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heckerboard(across)">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6" name="Google Shape;196;p34" descr="quotes"/>
          <p:cNvPicPr preferRelativeResize="0"/>
          <p:nvPr/>
        </p:nvPicPr>
        <p:blipFill rotWithShape="1">
          <a:blip r:embed="rId3">
            <a:alphaModFix/>
          </a:blip>
          <a:srcRect l="18158" t="6017" r="11387" b="6008"/>
          <a:stretch/>
        </p:blipFill>
        <p:spPr>
          <a:xfrm>
            <a:off x="6676570" y="0"/>
            <a:ext cx="2467429" cy="5143500"/>
          </a:xfrm>
          <a:prstGeom prst="rect">
            <a:avLst/>
          </a:prstGeom>
          <a:noFill/>
          <a:ln>
            <a:noFill/>
          </a:ln>
        </p:spPr>
      </p:pic>
      <p:grpSp>
        <p:nvGrpSpPr>
          <p:cNvPr id="197" name="Google Shape;197;p34"/>
          <p:cNvGrpSpPr/>
          <p:nvPr/>
        </p:nvGrpSpPr>
        <p:grpSpPr>
          <a:xfrm rot="-5400000">
            <a:off x="77198" y="-6513"/>
            <a:ext cx="662400" cy="816795"/>
            <a:chOff x="840225" y="0"/>
            <a:chExt cx="662400" cy="1359000"/>
          </a:xfrm>
        </p:grpSpPr>
        <p:sp>
          <p:nvSpPr>
            <p:cNvPr id="198" name="Google Shape;198;p34"/>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34"/>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34"/>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34"/>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01600" y="1102497"/>
            <a:ext cx="6676570" cy="3970318"/>
          </a:xfrm>
          <a:prstGeom prst="rect">
            <a:avLst/>
          </a:prstGeom>
        </p:spPr>
        <p:txBody>
          <a:bodyPr wrap="square">
            <a:spAutoFit/>
          </a:bodyPr>
          <a:lstStyle/>
          <a:p>
            <a:pPr marL="285750" indent="-285750" algn="just">
              <a:buFont typeface="Wingdings" panose="05000000000000000000" pitchFamily="2" charset="2"/>
              <a:buChar char="ü"/>
            </a:pPr>
            <a:r>
              <a:rPr lang="vi-VN" sz="2800" dirty="0"/>
              <a:t>Nhiệt độ khi chế bi</a:t>
            </a:r>
            <a:r>
              <a:rPr lang="en-US" sz="2800" dirty="0"/>
              <a:t>ế</a:t>
            </a:r>
            <a:r>
              <a:rPr lang="vi-VN" sz="2800" dirty="0"/>
              <a:t>n sẽ giúp tiêu diệt v</a:t>
            </a:r>
            <a:r>
              <a:rPr lang="en-US" sz="2800" dirty="0" err="1"/>
              <a:t>i</a:t>
            </a:r>
            <a:r>
              <a:rPr lang="vi-VN" sz="2800" dirty="0"/>
              <a:t> sinh vật gây hại, làm thức ăn trở nên an toàn hơn cho người sử dụng</a:t>
            </a:r>
            <a:r>
              <a:rPr lang="en-US" sz="2800" dirty="0"/>
              <a:t>.</a:t>
            </a:r>
          </a:p>
          <a:p>
            <a:pPr marL="285750" indent="-285750" algn="just">
              <a:buFont typeface="Wingdings" panose="05000000000000000000" pitchFamily="2" charset="2"/>
              <a:buChar char="ü"/>
            </a:pPr>
            <a:r>
              <a:rPr lang="vi-VN" sz="2800" dirty="0"/>
              <a:t>Sau khi chế biến hợp lí, những thành phần trong thực phẩm biến đổi và trở nên dễ tiêu hoá hơn</a:t>
            </a:r>
            <a:r>
              <a:rPr lang="en-US" sz="2800" dirty="0"/>
              <a:t>.</a:t>
            </a:r>
            <a:endParaRPr lang="vi-VN" sz="2800" dirty="0"/>
          </a:p>
          <a:p>
            <a:pPr marL="285750" indent="-285750" algn="just">
              <a:buFont typeface="Wingdings" panose="05000000000000000000" pitchFamily="2" charset="2"/>
              <a:buChar char="ü"/>
            </a:pPr>
            <a:r>
              <a:rPr lang="vi-VN" sz="2800" dirty="0"/>
              <a:t>Trong trường hợp chế biến có sử dụng các loại gia vị sẽ làm cho món ăn có hương vị thơm ngon, dễ ăn.</a:t>
            </a:r>
          </a:p>
        </p:txBody>
      </p:sp>
      <p:sp>
        <p:nvSpPr>
          <p:cNvPr id="5" name="Rounded Rectangular Callout 4"/>
          <p:cNvSpPr/>
          <p:nvPr/>
        </p:nvSpPr>
        <p:spPr>
          <a:xfrm>
            <a:off x="2482308" y="29885"/>
            <a:ext cx="1253447" cy="662400"/>
          </a:xfrm>
          <a:prstGeom prst="wedgeRoundRectCallout">
            <a:avLst>
              <a:gd name="adj1" fmla="val -59512"/>
              <a:gd name="adj2" fmla="val 51643"/>
              <a:gd name="adj3" fmla="val 16667"/>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bg1"/>
                </a:solidFill>
              </a:rPr>
              <a:t>Gợi</a:t>
            </a:r>
            <a:r>
              <a:rPr lang="en-US" sz="2400" b="1" dirty="0">
                <a:solidFill>
                  <a:schemeClr val="bg1"/>
                </a:solidFill>
              </a:rPr>
              <a:t> ý</a:t>
            </a:r>
          </a:p>
        </p:txBody>
      </p:sp>
    </p:spTree>
  </p:cSld>
  <p:clrMapOvr>
    <a:masterClrMapping/>
  </p:clrMapOvr>
  <mc:AlternateContent xmlns:mc="http://schemas.openxmlformats.org/markup-compatibility/2006" xmlns:p14="http://schemas.microsoft.com/office/powerpoint/2010/main">
    <mc:Choice Requires="p14">
      <p:transition spd="slow" p14:dur="1250">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100000">
                                          <p:val>
                                            <p:strVal val="#ppt_x"/>
                                          </p:val>
                                        </p:tav>
                                      </p:tavLst>
                                    </p:anim>
                                    <p:anim calcmode="lin" valueType="num">
                                      <p:cBhvr>
                                        <p:cTn id="8" dur="500" fill="hold"/>
                                        <p:tgtEl>
                                          <p:spTgt spid="5"/>
                                        </p:tgtEl>
                                        <p:attrNameLst>
                                          <p:attrName>ppt_y</p:attrName>
                                        </p:attrNameLst>
                                      </p:cBhvr>
                                      <p:tavLst>
                                        <p:tav tm="0">
                                          <p:val>
                                            <p:strVal val="#ppt_y+#ppt_h/2"/>
                                          </p:val>
                                        </p:tav>
                                        <p:tav tm="100000">
                                          <p:val>
                                            <p:strVal val="#ppt_y"/>
                                          </p:val>
                                        </p:tav>
                                      </p:tavLst>
                                    </p:anim>
                                    <p:anim calcmode="lin" valueType="num">
                                      <p:cBhvr>
                                        <p:cTn id="9" dur="500" fill="hold"/>
                                        <p:tgtEl>
                                          <p:spTgt spid="5"/>
                                        </p:tgtEl>
                                        <p:attrNameLst>
                                          <p:attrName>ppt_w</p:attrName>
                                        </p:attrNameLst>
                                      </p:cBhvr>
                                      <p:tavLst>
                                        <p:tav tm="0">
                                          <p:val>
                                            <p:strVal val="#ppt_w"/>
                                          </p:val>
                                        </p:tav>
                                        <p:tav tm="100000">
                                          <p:val>
                                            <p:strVal val="#ppt_w"/>
                                          </p:val>
                                        </p:tav>
                                      </p:tavLst>
                                    </p:anim>
                                    <p:anim calcmode="lin" valueType="num">
                                      <p:cBhvr>
                                        <p:cTn id="10" dur="500" fill="hold"/>
                                        <p:tgtEl>
                                          <p:spTgt spid="5"/>
                                        </p:tgtEl>
                                        <p:attrNameLst>
                                          <p:attrName>ppt_h</p:attrName>
                                        </p:attrNameLst>
                                      </p:cBhvr>
                                      <p:tavLst>
                                        <p:tav tm="0">
                                          <p:val>
                                            <p:fltVal val="0"/>
                                          </p:val>
                                        </p:tav>
                                        <p:tav tm="100000">
                                          <p:val>
                                            <p:strVal val="#ppt_h"/>
                                          </p:val>
                                        </p:tav>
                                      </p:tavLst>
                                    </p:anim>
                                  </p:childTnLst>
                                </p:cTn>
                              </p:par>
                              <p:par>
                                <p:cTn id="11" presetID="10"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animEffect transition="in" filter="fade">
                                      <p:cBhvr>
                                        <p:cTn id="13" dur="500"/>
                                        <p:tgtEl>
                                          <p:spTgt spid="196"/>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5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19" dur="5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500"/>
                                        <p:tgtEl>
                                          <p:spTgt spid="4">
                                            <p:txEl>
                                              <p:pRg st="0" end="0"/>
                                            </p:txEl>
                                          </p:spTgt>
                                        </p:tgtEl>
                                      </p:cBhvr>
                                    </p:animEffect>
                                  </p:childTnLst>
                                </p:cTn>
                              </p:par>
                              <p:par>
                                <p:cTn id="21" presetID="50" presetClass="entr" presetSubtype="0" decel="100000" fill="hold" nodeType="with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 calcmode="lin" valueType="num">
                                      <p:cBhvr>
                                        <p:cTn id="23" dur="5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24" dur="5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5" dur="500"/>
                                        <p:tgtEl>
                                          <p:spTgt spid="4">
                                            <p:txEl>
                                              <p:pRg st="1" end="1"/>
                                            </p:txEl>
                                          </p:spTgt>
                                        </p:tgtEl>
                                      </p:cBhvr>
                                    </p:animEffect>
                                  </p:childTnLst>
                                </p:cTn>
                              </p:par>
                              <p:par>
                                <p:cTn id="26" presetID="50" presetClass="entr" presetSubtype="0" decel="100000" fill="hold" nodeType="with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 calcmode="lin" valueType="num">
                                      <p:cBhvr>
                                        <p:cTn id="28" dur="5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9" dur="5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60" name="Google Shape;360;p44"/>
          <p:cNvSpPr txBox="1">
            <a:spLocks noGrp="1"/>
          </p:cNvSpPr>
          <p:nvPr>
            <p:ph type="title"/>
          </p:nvPr>
        </p:nvSpPr>
        <p:spPr>
          <a:xfrm>
            <a:off x="-5183" y="6003"/>
            <a:ext cx="9143999" cy="779552"/>
          </a:xfrm>
          <a:prstGeom prst="rect">
            <a:avLst/>
          </a:prstGeom>
          <a:solidFill>
            <a:schemeClr val="accent1">
              <a:lumMod val="75000"/>
            </a:scheme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solidFill>
                  <a:schemeClr val="bg1"/>
                </a:solidFill>
                <a:latin typeface="+mn-lt"/>
              </a:rPr>
              <a:t>KẾT LUẬN</a:t>
            </a:r>
            <a:endParaRPr sz="2800" dirty="0">
              <a:solidFill>
                <a:schemeClr val="bg1"/>
              </a:solidFill>
              <a:latin typeface="+mn-lt"/>
            </a:endParaRPr>
          </a:p>
        </p:txBody>
      </p:sp>
      <p:sp>
        <p:nvSpPr>
          <p:cNvPr id="372" name="Google Shape;372;p44"/>
          <p:cNvSpPr/>
          <p:nvPr/>
        </p:nvSpPr>
        <p:spPr>
          <a:xfrm>
            <a:off x="2095325" y="803749"/>
            <a:ext cx="537000" cy="5370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44"/>
          <p:cNvSpPr/>
          <p:nvPr/>
        </p:nvSpPr>
        <p:spPr>
          <a:xfrm>
            <a:off x="2184211" y="851195"/>
            <a:ext cx="359229" cy="410081"/>
          </a:xfrm>
          <a:custGeom>
            <a:avLst/>
            <a:gdLst/>
            <a:ahLst/>
            <a:cxnLst/>
            <a:rect l="l" t="t" r="r" b="b"/>
            <a:pathLst>
              <a:path w="10681" h="12193" extrusionOk="0">
                <a:moveTo>
                  <a:pt x="8475" y="693"/>
                </a:moveTo>
                <a:cubicBezTo>
                  <a:pt x="8318" y="1513"/>
                  <a:pt x="7562" y="2111"/>
                  <a:pt x="6742" y="2111"/>
                </a:cubicBezTo>
                <a:cubicBezTo>
                  <a:pt x="6333" y="2111"/>
                  <a:pt x="5986" y="2237"/>
                  <a:pt x="5671" y="2426"/>
                </a:cubicBezTo>
                <a:lnTo>
                  <a:pt x="5671" y="1765"/>
                </a:lnTo>
                <a:cubicBezTo>
                  <a:pt x="5671" y="1166"/>
                  <a:pt x="6144" y="693"/>
                  <a:pt x="6742" y="693"/>
                </a:cubicBezTo>
                <a:close/>
                <a:moveTo>
                  <a:pt x="7089" y="4285"/>
                </a:moveTo>
                <a:cubicBezTo>
                  <a:pt x="8853" y="4285"/>
                  <a:pt x="9924" y="5356"/>
                  <a:pt x="9924" y="7120"/>
                </a:cubicBezTo>
                <a:cubicBezTo>
                  <a:pt x="9956" y="8129"/>
                  <a:pt x="9609" y="9231"/>
                  <a:pt x="9074" y="10082"/>
                </a:cubicBezTo>
                <a:cubicBezTo>
                  <a:pt x="8507" y="10933"/>
                  <a:pt x="7814" y="11405"/>
                  <a:pt x="7089" y="11405"/>
                </a:cubicBezTo>
                <a:cubicBezTo>
                  <a:pt x="6931" y="11405"/>
                  <a:pt x="6774" y="11374"/>
                  <a:pt x="6648" y="11342"/>
                </a:cubicBezTo>
                <a:cubicBezTo>
                  <a:pt x="6238" y="11216"/>
                  <a:pt x="5766" y="11122"/>
                  <a:pt x="5325" y="11122"/>
                </a:cubicBezTo>
                <a:cubicBezTo>
                  <a:pt x="4884" y="11122"/>
                  <a:pt x="4411" y="11216"/>
                  <a:pt x="3970" y="11342"/>
                </a:cubicBezTo>
                <a:cubicBezTo>
                  <a:pt x="3812" y="11374"/>
                  <a:pt x="3655" y="11405"/>
                  <a:pt x="3560" y="11405"/>
                </a:cubicBezTo>
                <a:cubicBezTo>
                  <a:pt x="2836" y="11405"/>
                  <a:pt x="2143" y="10901"/>
                  <a:pt x="1576" y="10082"/>
                </a:cubicBezTo>
                <a:cubicBezTo>
                  <a:pt x="1040" y="9200"/>
                  <a:pt x="725" y="8097"/>
                  <a:pt x="725" y="7120"/>
                </a:cubicBezTo>
                <a:cubicBezTo>
                  <a:pt x="725" y="5356"/>
                  <a:pt x="1765" y="4285"/>
                  <a:pt x="3560" y="4285"/>
                </a:cubicBezTo>
                <a:cubicBezTo>
                  <a:pt x="3970" y="4285"/>
                  <a:pt x="4380" y="4348"/>
                  <a:pt x="4726" y="4474"/>
                </a:cubicBezTo>
                <a:cubicBezTo>
                  <a:pt x="4821" y="4506"/>
                  <a:pt x="4884" y="4506"/>
                  <a:pt x="4978" y="4569"/>
                </a:cubicBezTo>
                <a:lnTo>
                  <a:pt x="4978" y="5293"/>
                </a:lnTo>
                <a:cubicBezTo>
                  <a:pt x="4663" y="5262"/>
                  <a:pt x="4348" y="5199"/>
                  <a:pt x="4065" y="5041"/>
                </a:cubicBezTo>
                <a:cubicBezTo>
                  <a:pt x="4021" y="5015"/>
                  <a:pt x="3971" y="5003"/>
                  <a:pt x="3919" y="5003"/>
                </a:cubicBezTo>
                <a:cubicBezTo>
                  <a:pt x="3783" y="5003"/>
                  <a:pt x="3638" y="5084"/>
                  <a:pt x="3592" y="5199"/>
                </a:cubicBezTo>
                <a:cubicBezTo>
                  <a:pt x="3497" y="5356"/>
                  <a:pt x="3592" y="5577"/>
                  <a:pt x="3749" y="5671"/>
                </a:cubicBezTo>
                <a:cubicBezTo>
                  <a:pt x="4254" y="5892"/>
                  <a:pt x="4758" y="6018"/>
                  <a:pt x="5325" y="6018"/>
                </a:cubicBezTo>
                <a:cubicBezTo>
                  <a:pt x="5860" y="6018"/>
                  <a:pt x="6427" y="5892"/>
                  <a:pt x="6900" y="5671"/>
                </a:cubicBezTo>
                <a:cubicBezTo>
                  <a:pt x="7057" y="5577"/>
                  <a:pt x="7120" y="5356"/>
                  <a:pt x="7057" y="5199"/>
                </a:cubicBezTo>
                <a:cubicBezTo>
                  <a:pt x="6989" y="5084"/>
                  <a:pt x="6854" y="5003"/>
                  <a:pt x="6725" y="5003"/>
                </a:cubicBezTo>
                <a:cubicBezTo>
                  <a:pt x="6676" y="5003"/>
                  <a:pt x="6628" y="5015"/>
                  <a:pt x="6585" y="5041"/>
                </a:cubicBezTo>
                <a:cubicBezTo>
                  <a:pt x="6301" y="5199"/>
                  <a:pt x="5986" y="5262"/>
                  <a:pt x="5671" y="5293"/>
                </a:cubicBezTo>
                <a:lnTo>
                  <a:pt x="5671" y="4569"/>
                </a:lnTo>
                <a:cubicBezTo>
                  <a:pt x="5766" y="4569"/>
                  <a:pt x="5829" y="4506"/>
                  <a:pt x="5923" y="4474"/>
                </a:cubicBezTo>
                <a:cubicBezTo>
                  <a:pt x="6270" y="4348"/>
                  <a:pt x="6648" y="4285"/>
                  <a:pt x="7089" y="4285"/>
                </a:cubicBezTo>
                <a:close/>
                <a:moveTo>
                  <a:pt x="6774" y="0"/>
                </a:moveTo>
                <a:cubicBezTo>
                  <a:pt x="5797" y="0"/>
                  <a:pt x="5010" y="788"/>
                  <a:pt x="5010" y="1765"/>
                </a:cubicBezTo>
                <a:cubicBezTo>
                  <a:pt x="4695" y="1513"/>
                  <a:pt x="4348" y="1418"/>
                  <a:pt x="3938" y="1418"/>
                </a:cubicBezTo>
                <a:cubicBezTo>
                  <a:pt x="3749" y="1418"/>
                  <a:pt x="3592" y="1576"/>
                  <a:pt x="3592" y="1765"/>
                </a:cubicBezTo>
                <a:cubicBezTo>
                  <a:pt x="3592" y="1954"/>
                  <a:pt x="3749" y="2111"/>
                  <a:pt x="3938" y="2111"/>
                </a:cubicBezTo>
                <a:cubicBezTo>
                  <a:pt x="4537" y="2111"/>
                  <a:pt x="5010" y="2584"/>
                  <a:pt x="5010" y="3182"/>
                </a:cubicBezTo>
                <a:lnTo>
                  <a:pt x="5010" y="3812"/>
                </a:lnTo>
                <a:cubicBezTo>
                  <a:pt x="4569" y="3655"/>
                  <a:pt x="4096" y="3560"/>
                  <a:pt x="3592" y="3560"/>
                </a:cubicBezTo>
                <a:cubicBezTo>
                  <a:pt x="1513" y="3560"/>
                  <a:pt x="0" y="4884"/>
                  <a:pt x="0" y="7152"/>
                </a:cubicBezTo>
                <a:cubicBezTo>
                  <a:pt x="0" y="8286"/>
                  <a:pt x="347" y="9515"/>
                  <a:pt x="977" y="10491"/>
                </a:cubicBezTo>
                <a:cubicBezTo>
                  <a:pt x="1702" y="11594"/>
                  <a:pt x="2615" y="12193"/>
                  <a:pt x="3560" y="12193"/>
                </a:cubicBezTo>
                <a:cubicBezTo>
                  <a:pt x="3781" y="12193"/>
                  <a:pt x="3970" y="12161"/>
                  <a:pt x="4222" y="12130"/>
                </a:cubicBezTo>
                <a:cubicBezTo>
                  <a:pt x="4600" y="12004"/>
                  <a:pt x="4970" y="11941"/>
                  <a:pt x="5340" y="11941"/>
                </a:cubicBezTo>
                <a:cubicBezTo>
                  <a:pt x="5711" y="11941"/>
                  <a:pt x="6081" y="12004"/>
                  <a:pt x="6459" y="12130"/>
                </a:cubicBezTo>
                <a:cubicBezTo>
                  <a:pt x="6648" y="12193"/>
                  <a:pt x="6900" y="12193"/>
                  <a:pt x="7152" y="12193"/>
                </a:cubicBezTo>
                <a:cubicBezTo>
                  <a:pt x="8097" y="12193"/>
                  <a:pt x="8979" y="11594"/>
                  <a:pt x="9704" y="10491"/>
                </a:cubicBezTo>
                <a:cubicBezTo>
                  <a:pt x="10334" y="9546"/>
                  <a:pt x="10681" y="8286"/>
                  <a:pt x="10681" y="7152"/>
                </a:cubicBezTo>
                <a:cubicBezTo>
                  <a:pt x="10681" y="4884"/>
                  <a:pt x="9168" y="3560"/>
                  <a:pt x="7089" y="3560"/>
                </a:cubicBezTo>
                <a:cubicBezTo>
                  <a:pt x="6585" y="3560"/>
                  <a:pt x="6112" y="3655"/>
                  <a:pt x="5671" y="3812"/>
                </a:cubicBezTo>
                <a:lnTo>
                  <a:pt x="5671" y="3340"/>
                </a:lnTo>
                <a:lnTo>
                  <a:pt x="5797" y="3214"/>
                </a:lnTo>
                <a:cubicBezTo>
                  <a:pt x="6081" y="2930"/>
                  <a:pt x="6396" y="2836"/>
                  <a:pt x="6774" y="2836"/>
                </a:cubicBezTo>
                <a:cubicBezTo>
                  <a:pt x="8160" y="2836"/>
                  <a:pt x="9263" y="1733"/>
                  <a:pt x="9263" y="347"/>
                </a:cubicBezTo>
                <a:cubicBezTo>
                  <a:pt x="9263" y="158"/>
                  <a:pt x="9105" y="0"/>
                  <a:pt x="89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4"/>
          <p:cNvSpPr/>
          <p:nvPr/>
        </p:nvSpPr>
        <p:spPr>
          <a:xfrm>
            <a:off x="7388449" y="777606"/>
            <a:ext cx="537000" cy="5370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44"/>
          <p:cNvGrpSpPr/>
          <p:nvPr/>
        </p:nvGrpSpPr>
        <p:grpSpPr>
          <a:xfrm>
            <a:off x="7450849" y="828772"/>
            <a:ext cx="412200" cy="412099"/>
            <a:chOff x="-21298675" y="2414425"/>
            <a:chExt cx="306400" cy="306325"/>
          </a:xfrm>
        </p:grpSpPr>
        <p:sp>
          <p:nvSpPr>
            <p:cNvPr id="380" name="Google Shape;380;p44"/>
            <p:cNvSpPr/>
            <p:nvPr/>
          </p:nvSpPr>
          <p:spPr>
            <a:xfrm>
              <a:off x="-21083650" y="2444575"/>
              <a:ext cx="20500" cy="18525"/>
            </a:xfrm>
            <a:custGeom>
              <a:avLst/>
              <a:gdLst/>
              <a:ahLst/>
              <a:cxnLst/>
              <a:rect l="l" t="t" r="r" b="b"/>
              <a:pathLst>
                <a:path w="820" h="741" extrusionOk="0">
                  <a:moveTo>
                    <a:pt x="410" y="1"/>
                  </a:moveTo>
                  <a:cubicBezTo>
                    <a:pt x="323" y="1"/>
                    <a:pt x="237" y="40"/>
                    <a:pt x="158" y="119"/>
                  </a:cubicBezTo>
                  <a:cubicBezTo>
                    <a:pt x="0" y="276"/>
                    <a:pt x="0" y="465"/>
                    <a:pt x="158" y="623"/>
                  </a:cubicBezTo>
                  <a:cubicBezTo>
                    <a:pt x="237" y="702"/>
                    <a:pt x="331" y="741"/>
                    <a:pt x="422" y="741"/>
                  </a:cubicBezTo>
                  <a:cubicBezTo>
                    <a:pt x="512" y="741"/>
                    <a:pt x="599" y="702"/>
                    <a:pt x="662" y="623"/>
                  </a:cubicBezTo>
                  <a:cubicBezTo>
                    <a:pt x="819" y="465"/>
                    <a:pt x="819" y="276"/>
                    <a:pt x="662" y="119"/>
                  </a:cubicBezTo>
                  <a:cubicBezTo>
                    <a:pt x="583" y="40"/>
                    <a:pt x="496" y="1"/>
                    <a:pt x="4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44"/>
            <p:cNvSpPr/>
            <p:nvPr/>
          </p:nvSpPr>
          <p:spPr>
            <a:xfrm>
              <a:off x="-21298675" y="2414425"/>
              <a:ext cx="306400" cy="306325"/>
            </a:xfrm>
            <a:custGeom>
              <a:avLst/>
              <a:gdLst/>
              <a:ahLst/>
              <a:cxnLst/>
              <a:rect l="l" t="t" r="r" b="b"/>
              <a:pathLst>
                <a:path w="12256" h="12253" extrusionOk="0">
                  <a:moveTo>
                    <a:pt x="9420" y="695"/>
                  </a:moveTo>
                  <a:cubicBezTo>
                    <a:pt x="9704" y="695"/>
                    <a:pt x="9924" y="695"/>
                    <a:pt x="10176" y="726"/>
                  </a:cubicBezTo>
                  <a:cubicBezTo>
                    <a:pt x="10429" y="789"/>
                    <a:pt x="10555" y="1136"/>
                    <a:pt x="10365" y="1325"/>
                  </a:cubicBezTo>
                  <a:cubicBezTo>
                    <a:pt x="10208" y="1482"/>
                    <a:pt x="10208" y="1671"/>
                    <a:pt x="10365" y="1829"/>
                  </a:cubicBezTo>
                  <a:cubicBezTo>
                    <a:pt x="10444" y="1908"/>
                    <a:pt x="10531" y="1947"/>
                    <a:pt x="10618" y="1947"/>
                  </a:cubicBezTo>
                  <a:cubicBezTo>
                    <a:pt x="10704" y="1947"/>
                    <a:pt x="10791" y="1908"/>
                    <a:pt x="10870" y="1829"/>
                  </a:cubicBezTo>
                  <a:cubicBezTo>
                    <a:pt x="10942" y="1767"/>
                    <a:pt x="11027" y="1739"/>
                    <a:pt x="11111" y="1739"/>
                  </a:cubicBezTo>
                  <a:cubicBezTo>
                    <a:pt x="11283" y="1739"/>
                    <a:pt x="11447" y="1858"/>
                    <a:pt x="11468" y="2049"/>
                  </a:cubicBezTo>
                  <a:cubicBezTo>
                    <a:pt x="11594" y="2711"/>
                    <a:pt x="11563" y="3719"/>
                    <a:pt x="11248" y="4727"/>
                  </a:cubicBezTo>
                  <a:cubicBezTo>
                    <a:pt x="11060" y="4761"/>
                    <a:pt x="10872" y="4778"/>
                    <a:pt x="10684" y="4778"/>
                  </a:cubicBezTo>
                  <a:cubicBezTo>
                    <a:pt x="9833" y="4778"/>
                    <a:pt x="9006" y="4433"/>
                    <a:pt x="8412" y="3814"/>
                  </a:cubicBezTo>
                  <a:cubicBezTo>
                    <a:pt x="7656" y="3058"/>
                    <a:pt x="7341" y="1986"/>
                    <a:pt x="7499" y="978"/>
                  </a:cubicBezTo>
                  <a:cubicBezTo>
                    <a:pt x="8129" y="789"/>
                    <a:pt x="8822" y="695"/>
                    <a:pt x="9420" y="695"/>
                  </a:cubicBezTo>
                  <a:close/>
                  <a:moveTo>
                    <a:pt x="5102" y="1271"/>
                  </a:moveTo>
                  <a:cubicBezTo>
                    <a:pt x="5187" y="1271"/>
                    <a:pt x="5273" y="1278"/>
                    <a:pt x="5356" y="1293"/>
                  </a:cubicBezTo>
                  <a:cubicBezTo>
                    <a:pt x="5293" y="1356"/>
                    <a:pt x="5167" y="1451"/>
                    <a:pt x="5104" y="1514"/>
                  </a:cubicBezTo>
                  <a:cubicBezTo>
                    <a:pt x="4348" y="2270"/>
                    <a:pt x="3781" y="3373"/>
                    <a:pt x="3466" y="4822"/>
                  </a:cubicBezTo>
                  <a:cubicBezTo>
                    <a:pt x="3182" y="4475"/>
                    <a:pt x="3088" y="4034"/>
                    <a:pt x="3088" y="3562"/>
                  </a:cubicBezTo>
                  <a:cubicBezTo>
                    <a:pt x="3088" y="2900"/>
                    <a:pt x="3340" y="2270"/>
                    <a:pt x="3844" y="1797"/>
                  </a:cubicBezTo>
                  <a:cubicBezTo>
                    <a:pt x="4163" y="1478"/>
                    <a:pt x="4639" y="1271"/>
                    <a:pt x="5102" y="1271"/>
                  </a:cubicBezTo>
                  <a:close/>
                  <a:moveTo>
                    <a:pt x="6711" y="1293"/>
                  </a:moveTo>
                  <a:lnTo>
                    <a:pt x="6711" y="1293"/>
                  </a:lnTo>
                  <a:cubicBezTo>
                    <a:pt x="6616" y="2427"/>
                    <a:pt x="7026" y="3530"/>
                    <a:pt x="7845" y="4318"/>
                  </a:cubicBezTo>
                  <a:cubicBezTo>
                    <a:pt x="8562" y="5035"/>
                    <a:pt x="9540" y="5465"/>
                    <a:pt x="10565" y="5465"/>
                  </a:cubicBezTo>
                  <a:cubicBezTo>
                    <a:pt x="10666" y="5465"/>
                    <a:pt x="10768" y="5460"/>
                    <a:pt x="10870" y="5452"/>
                  </a:cubicBezTo>
                  <a:lnTo>
                    <a:pt x="10870" y="5452"/>
                  </a:lnTo>
                  <a:cubicBezTo>
                    <a:pt x="10681" y="5893"/>
                    <a:pt x="10429" y="6303"/>
                    <a:pt x="10082" y="6618"/>
                  </a:cubicBezTo>
                  <a:cubicBezTo>
                    <a:pt x="8444" y="8256"/>
                    <a:pt x="4852" y="8413"/>
                    <a:pt x="3749" y="8413"/>
                  </a:cubicBezTo>
                  <a:cubicBezTo>
                    <a:pt x="3749" y="7311"/>
                    <a:pt x="3907" y="3719"/>
                    <a:pt x="5545" y="2081"/>
                  </a:cubicBezTo>
                  <a:cubicBezTo>
                    <a:pt x="5860" y="1766"/>
                    <a:pt x="6270" y="1482"/>
                    <a:pt x="6711" y="1293"/>
                  </a:cubicBezTo>
                  <a:close/>
                  <a:moveTo>
                    <a:pt x="10838" y="6838"/>
                  </a:moveTo>
                  <a:cubicBezTo>
                    <a:pt x="10964" y="7405"/>
                    <a:pt x="10775" y="7941"/>
                    <a:pt x="10365" y="8382"/>
                  </a:cubicBezTo>
                  <a:cubicBezTo>
                    <a:pt x="9888" y="8860"/>
                    <a:pt x="9239" y="9101"/>
                    <a:pt x="8593" y="9101"/>
                  </a:cubicBezTo>
                  <a:cubicBezTo>
                    <a:pt x="8132" y="9101"/>
                    <a:pt x="7672" y="8978"/>
                    <a:pt x="7278" y="8728"/>
                  </a:cubicBezTo>
                  <a:cubicBezTo>
                    <a:pt x="8759" y="8382"/>
                    <a:pt x="9893" y="7878"/>
                    <a:pt x="10586" y="7122"/>
                  </a:cubicBezTo>
                  <a:cubicBezTo>
                    <a:pt x="10681" y="7027"/>
                    <a:pt x="10775" y="6933"/>
                    <a:pt x="10838" y="6838"/>
                  </a:cubicBezTo>
                  <a:close/>
                  <a:moveTo>
                    <a:pt x="1902" y="8486"/>
                  </a:moveTo>
                  <a:cubicBezTo>
                    <a:pt x="2355" y="8486"/>
                    <a:pt x="2810" y="8652"/>
                    <a:pt x="3151" y="9012"/>
                  </a:cubicBezTo>
                  <a:cubicBezTo>
                    <a:pt x="3718" y="9611"/>
                    <a:pt x="3812" y="10461"/>
                    <a:pt x="3466" y="11123"/>
                  </a:cubicBezTo>
                  <a:cubicBezTo>
                    <a:pt x="3151" y="10619"/>
                    <a:pt x="2804" y="10178"/>
                    <a:pt x="2426" y="9768"/>
                  </a:cubicBezTo>
                  <a:cubicBezTo>
                    <a:pt x="2017" y="9358"/>
                    <a:pt x="1544" y="9012"/>
                    <a:pt x="1040" y="8697"/>
                  </a:cubicBezTo>
                  <a:cubicBezTo>
                    <a:pt x="1304" y="8559"/>
                    <a:pt x="1603" y="8486"/>
                    <a:pt x="1902" y="8486"/>
                  </a:cubicBezTo>
                  <a:close/>
                  <a:moveTo>
                    <a:pt x="9468" y="0"/>
                  </a:moveTo>
                  <a:cubicBezTo>
                    <a:pt x="8905" y="0"/>
                    <a:pt x="8299" y="77"/>
                    <a:pt x="7719" y="222"/>
                  </a:cubicBezTo>
                  <a:cubicBezTo>
                    <a:pt x="7247" y="348"/>
                    <a:pt x="6711" y="537"/>
                    <a:pt x="6112" y="852"/>
                  </a:cubicBezTo>
                  <a:cubicBezTo>
                    <a:pt x="5784" y="699"/>
                    <a:pt x="5436" y="625"/>
                    <a:pt x="5090" y="625"/>
                  </a:cubicBezTo>
                  <a:cubicBezTo>
                    <a:pt x="4442" y="625"/>
                    <a:pt x="3802" y="884"/>
                    <a:pt x="3308" y="1356"/>
                  </a:cubicBezTo>
                  <a:cubicBezTo>
                    <a:pt x="2741" y="1955"/>
                    <a:pt x="2363" y="2774"/>
                    <a:pt x="2363" y="3656"/>
                  </a:cubicBezTo>
                  <a:cubicBezTo>
                    <a:pt x="2363" y="4475"/>
                    <a:pt x="2678" y="5263"/>
                    <a:pt x="3277" y="5893"/>
                  </a:cubicBezTo>
                  <a:cubicBezTo>
                    <a:pt x="3151" y="6649"/>
                    <a:pt x="3088" y="7405"/>
                    <a:pt x="3088" y="8130"/>
                  </a:cubicBezTo>
                  <a:cubicBezTo>
                    <a:pt x="2722" y="7947"/>
                    <a:pt x="2319" y="7854"/>
                    <a:pt x="1916" y="7854"/>
                  </a:cubicBezTo>
                  <a:cubicBezTo>
                    <a:pt x="1278" y="7854"/>
                    <a:pt x="641" y="8088"/>
                    <a:pt x="158" y="8571"/>
                  </a:cubicBezTo>
                  <a:cubicBezTo>
                    <a:pt x="0" y="8728"/>
                    <a:pt x="63" y="9043"/>
                    <a:pt x="252" y="9169"/>
                  </a:cubicBezTo>
                  <a:cubicBezTo>
                    <a:pt x="1481" y="9800"/>
                    <a:pt x="2489" y="10808"/>
                    <a:pt x="3119" y="12036"/>
                  </a:cubicBezTo>
                  <a:cubicBezTo>
                    <a:pt x="3191" y="12180"/>
                    <a:pt x="3315" y="12252"/>
                    <a:pt x="3443" y="12252"/>
                  </a:cubicBezTo>
                  <a:cubicBezTo>
                    <a:pt x="3539" y="12252"/>
                    <a:pt x="3637" y="12212"/>
                    <a:pt x="3718" y="12131"/>
                  </a:cubicBezTo>
                  <a:cubicBezTo>
                    <a:pt x="4506" y="11343"/>
                    <a:pt x="4663" y="10146"/>
                    <a:pt x="4159" y="9201"/>
                  </a:cubicBezTo>
                  <a:cubicBezTo>
                    <a:pt x="4884" y="9201"/>
                    <a:pt x="5671" y="9138"/>
                    <a:pt x="6396" y="9012"/>
                  </a:cubicBezTo>
                  <a:cubicBezTo>
                    <a:pt x="7026" y="9611"/>
                    <a:pt x="7814" y="9926"/>
                    <a:pt x="8633" y="9926"/>
                  </a:cubicBezTo>
                  <a:cubicBezTo>
                    <a:pt x="9452" y="9926"/>
                    <a:pt x="10271" y="9611"/>
                    <a:pt x="10933" y="8980"/>
                  </a:cubicBezTo>
                  <a:cubicBezTo>
                    <a:pt x="11657" y="8224"/>
                    <a:pt x="11878" y="7122"/>
                    <a:pt x="11437" y="6176"/>
                  </a:cubicBezTo>
                  <a:cubicBezTo>
                    <a:pt x="11752" y="5609"/>
                    <a:pt x="11941" y="5042"/>
                    <a:pt x="12067" y="4570"/>
                  </a:cubicBezTo>
                  <a:cubicBezTo>
                    <a:pt x="12224" y="3625"/>
                    <a:pt x="12256" y="2616"/>
                    <a:pt x="12130" y="1923"/>
                  </a:cubicBezTo>
                  <a:cubicBezTo>
                    <a:pt x="12067" y="1419"/>
                    <a:pt x="11626" y="1041"/>
                    <a:pt x="11153" y="1041"/>
                  </a:cubicBezTo>
                  <a:cubicBezTo>
                    <a:pt x="11122" y="537"/>
                    <a:pt x="10775" y="159"/>
                    <a:pt x="10302" y="65"/>
                  </a:cubicBezTo>
                  <a:cubicBezTo>
                    <a:pt x="10043" y="21"/>
                    <a:pt x="9761" y="0"/>
                    <a:pt x="9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44"/>
            <p:cNvSpPr/>
            <p:nvPr/>
          </p:nvSpPr>
          <p:spPr>
            <a:xfrm>
              <a:off x="-21171875" y="2521375"/>
              <a:ext cx="73275" cy="66100"/>
            </a:xfrm>
            <a:custGeom>
              <a:avLst/>
              <a:gdLst/>
              <a:ahLst/>
              <a:cxnLst/>
              <a:rect l="l" t="t" r="r" b="b"/>
              <a:pathLst>
                <a:path w="2931" h="2644" extrusionOk="0">
                  <a:moveTo>
                    <a:pt x="1499" y="0"/>
                  </a:moveTo>
                  <a:cubicBezTo>
                    <a:pt x="1471" y="0"/>
                    <a:pt x="1444" y="3"/>
                    <a:pt x="1418" y="8"/>
                  </a:cubicBezTo>
                  <a:lnTo>
                    <a:pt x="1009" y="166"/>
                  </a:lnTo>
                  <a:cubicBezTo>
                    <a:pt x="253" y="386"/>
                    <a:pt x="1" y="1394"/>
                    <a:pt x="568" y="1930"/>
                  </a:cubicBezTo>
                  <a:lnTo>
                    <a:pt x="977" y="2340"/>
                  </a:lnTo>
                  <a:cubicBezTo>
                    <a:pt x="1182" y="2544"/>
                    <a:pt x="1451" y="2643"/>
                    <a:pt x="1720" y="2643"/>
                  </a:cubicBezTo>
                  <a:cubicBezTo>
                    <a:pt x="2154" y="2643"/>
                    <a:pt x="2586" y="2385"/>
                    <a:pt x="2742" y="1898"/>
                  </a:cubicBezTo>
                  <a:lnTo>
                    <a:pt x="2899" y="1457"/>
                  </a:lnTo>
                  <a:cubicBezTo>
                    <a:pt x="2931" y="1268"/>
                    <a:pt x="2805" y="1016"/>
                    <a:pt x="2616" y="985"/>
                  </a:cubicBezTo>
                  <a:cubicBezTo>
                    <a:pt x="2577" y="972"/>
                    <a:pt x="2537" y="966"/>
                    <a:pt x="2498" y="966"/>
                  </a:cubicBezTo>
                  <a:cubicBezTo>
                    <a:pt x="2344" y="966"/>
                    <a:pt x="2200" y="1061"/>
                    <a:pt x="2175" y="1237"/>
                  </a:cubicBezTo>
                  <a:lnTo>
                    <a:pt x="2017" y="1646"/>
                  </a:lnTo>
                  <a:cubicBezTo>
                    <a:pt x="1977" y="1806"/>
                    <a:pt x="1836" y="1890"/>
                    <a:pt x="1682" y="1890"/>
                  </a:cubicBezTo>
                  <a:cubicBezTo>
                    <a:pt x="1593" y="1890"/>
                    <a:pt x="1499" y="1862"/>
                    <a:pt x="1418" y="1804"/>
                  </a:cubicBezTo>
                  <a:lnTo>
                    <a:pt x="1040" y="1426"/>
                  </a:lnTo>
                  <a:cubicBezTo>
                    <a:pt x="851" y="1237"/>
                    <a:pt x="914" y="922"/>
                    <a:pt x="1198" y="827"/>
                  </a:cubicBezTo>
                  <a:lnTo>
                    <a:pt x="1639" y="670"/>
                  </a:lnTo>
                  <a:cubicBezTo>
                    <a:pt x="1828" y="607"/>
                    <a:pt x="1891" y="386"/>
                    <a:pt x="1859" y="229"/>
                  </a:cubicBezTo>
                  <a:cubicBezTo>
                    <a:pt x="1807" y="70"/>
                    <a:pt x="1643" y="0"/>
                    <a:pt x="149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Rectangle 26"/>
          <p:cNvSpPr/>
          <p:nvPr/>
        </p:nvSpPr>
        <p:spPr>
          <a:xfrm>
            <a:off x="78816" y="1388195"/>
            <a:ext cx="5456054" cy="3539430"/>
          </a:xfrm>
          <a:prstGeom prst="rect">
            <a:avLst/>
          </a:prstGeom>
        </p:spPr>
        <p:txBody>
          <a:bodyPr wrap="square">
            <a:spAutoFit/>
          </a:bodyPr>
          <a:lstStyle/>
          <a:p>
            <a:pPr algn="just"/>
            <a:r>
              <a:rPr lang="vi-VN" sz="2800" dirty="0"/>
              <a:t>Việc chế biến có vai trò giúp thực phẩm trở nên chín mềm, dễ tiêu hoá, đảm bảo vệ sinh và an toàn cho người sử dụng. Thực phẩm có thể được chế biến thành nhiều món ăn có hương vị thơm ngon, đặc trưng cho các dân tộc, vùng miền khác nhau.</a:t>
            </a:r>
            <a:endParaRPr lang="en-US" sz="2800" dirty="0"/>
          </a:p>
        </p:txBody>
      </p:sp>
      <p:sp>
        <p:nvSpPr>
          <p:cNvPr id="28" name="Rectangle 27"/>
          <p:cNvSpPr/>
          <p:nvPr/>
        </p:nvSpPr>
        <p:spPr>
          <a:xfrm>
            <a:off x="5918791" y="1303183"/>
            <a:ext cx="3268883" cy="3108543"/>
          </a:xfrm>
          <a:prstGeom prst="rect">
            <a:avLst/>
          </a:prstGeom>
        </p:spPr>
        <p:txBody>
          <a:bodyPr wrap="square">
            <a:spAutoFit/>
          </a:bodyPr>
          <a:lstStyle/>
          <a:p>
            <a:pPr algn="just"/>
            <a:r>
              <a:rPr lang="nl-NL" sz="2800" dirty="0">
                <a:latin typeface="+mn-lt"/>
                <a:ea typeface="Calibri" panose="020F0502020204030204" pitchFamily="34" charset="0"/>
              </a:rPr>
              <a:t>Các phương pháp chế biến thực phẩm giúp gia tăng tính đa dạng của món ăn, làm phong phú bữa ăn cho con người.</a:t>
            </a:r>
            <a:endParaRPr lang="en-US" sz="2800" dirty="0">
              <a:latin typeface="+mn-lt"/>
            </a:endParaRPr>
          </a:p>
        </p:txBody>
      </p:sp>
      <p:pic>
        <p:nvPicPr>
          <p:cNvPr id="29" name="Pictur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606" y="3897662"/>
            <a:ext cx="1286210" cy="1286210"/>
          </a:xfrm>
          <a:prstGeom prst="rect">
            <a:avLst/>
          </a:prstGeom>
        </p:spPr>
      </p:pic>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183" y="-115932"/>
            <a:ext cx="1188181" cy="1188181"/>
          </a:xfrm>
          <a:prstGeom prst="rect">
            <a:avLst/>
          </a:prstGeom>
        </p:spPr>
      </p:pic>
      <p:pic>
        <p:nvPicPr>
          <p:cNvPr id="31" name="Picture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792378">
            <a:off x="7844199" y="-79858"/>
            <a:ext cx="1116030" cy="1116030"/>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72"/>
                                        </p:tgtEl>
                                        <p:attrNameLst>
                                          <p:attrName>style.visibility</p:attrName>
                                        </p:attrNameLst>
                                      </p:cBhvr>
                                      <p:to>
                                        <p:strVal val="visible"/>
                                      </p:to>
                                    </p:set>
                                    <p:animEffect transition="in" filter="wipe(up)">
                                      <p:cBhvr>
                                        <p:cTn id="7" dur="500"/>
                                        <p:tgtEl>
                                          <p:spTgt spid="37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73"/>
                                        </p:tgtEl>
                                        <p:attrNameLst>
                                          <p:attrName>style.visibility</p:attrName>
                                        </p:attrNameLst>
                                      </p:cBhvr>
                                      <p:to>
                                        <p:strVal val="visible"/>
                                      </p:to>
                                    </p:set>
                                    <p:animEffect transition="in" filter="wipe(up)">
                                      <p:cBhvr>
                                        <p:cTn id="10" dur="500"/>
                                        <p:tgtEl>
                                          <p:spTgt spid="37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379"/>
                                        </p:tgtEl>
                                        <p:attrNameLst>
                                          <p:attrName>style.visibility</p:attrName>
                                        </p:attrNameLst>
                                      </p:cBhvr>
                                      <p:to>
                                        <p:strVal val="visible"/>
                                      </p:to>
                                    </p:set>
                                    <p:animEffect transition="in" filter="wipe(up)">
                                      <p:cBhvr>
                                        <p:cTn id="18" dur="500"/>
                                        <p:tgtEl>
                                          <p:spTgt spid="379"/>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374"/>
                                        </p:tgtEl>
                                        <p:attrNameLst>
                                          <p:attrName>style.visibility</p:attrName>
                                        </p:attrNameLst>
                                      </p:cBhvr>
                                      <p:to>
                                        <p:strVal val="visible"/>
                                      </p:to>
                                    </p:set>
                                    <p:animEffect transition="in" filter="wipe(up)">
                                      <p:cBhvr>
                                        <p:cTn id="21" dur="500"/>
                                        <p:tgtEl>
                                          <p:spTgt spid="37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 grpId="0" animBg="1"/>
      <p:bldP spid="373" grpId="0" animBg="1"/>
      <p:bldP spid="374" grpId="0" animBg="1"/>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grpSp>
        <p:nvGrpSpPr>
          <p:cNvPr id="259" name="Google Shape;259;p38"/>
          <p:cNvGrpSpPr/>
          <p:nvPr/>
        </p:nvGrpSpPr>
        <p:grpSpPr>
          <a:xfrm rot="-5400000">
            <a:off x="17598" y="-17597"/>
            <a:ext cx="662400" cy="697594"/>
            <a:chOff x="840225" y="0"/>
            <a:chExt cx="662400" cy="1359000"/>
          </a:xfrm>
        </p:grpSpPr>
        <p:sp>
          <p:nvSpPr>
            <p:cNvPr id="260" name="Google Shape;260;p38"/>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8"/>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8"/>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8"/>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781523" y="55314"/>
            <a:ext cx="7580953" cy="400110"/>
          </a:xfrm>
          <a:prstGeom prst="rect">
            <a:avLst/>
          </a:prstGeom>
          <a:noFill/>
        </p:spPr>
        <p:txBody>
          <a:bodyPr wrap="square" rtlCol="0">
            <a:spAutoFit/>
          </a:bodyPr>
          <a:lstStyle/>
          <a:p>
            <a:r>
              <a:rPr lang="en-US" sz="2000" b="1" dirty="0">
                <a:solidFill>
                  <a:schemeClr val="accent3">
                    <a:lumMod val="75000"/>
                  </a:schemeClr>
                </a:solidFill>
              </a:rPr>
              <a:t>2.2. </a:t>
            </a:r>
            <a:r>
              <a:rPr lang="en-US" sz="2000" b="1" dirty="0" err="1">
                <a:solidFill>
                  <a:schemeClr val="accent3">
                    <a:lumMod val="75000"/>
                  </a:schemeClr>
                </a:solidFill>
              </a:rPr>
              <a:t>Phương</a:t>
            </a:r>
            <a:r>
              <a:rPr lang="en-US" sz="2000" b="1" dirty="0">
                <a:solidFill>
                  <a:schemeClr val="accent3">
                    <a:lumMod val="75000"/>
                  </a:schemeClr>
                </a:solidFill>
              </a:rPr>
              <a:t> </a:t>
            </a:r>
            <a:r>
              <a:rPr lang="en-US" sz="2000" b="1" dirty="0" err="1">
                <a:solidFill>
                  <a:schemeClr val="accent3">
                    <a:lumMod val="75000"/>
                  </a:schemeClr>
                </a:solidFill>
              </a:rPr>
              <a:t>pháp</a:t>
            </a:r>
            <a:r>
              <a:rPr lang="en-US" sz="2000" b="1" dirty="0">
                <a:solidFill>
                  <a:schemeClr val="accent3">
                    <a:lumMod val="75000"/>
                  </a:schemeClr>
                </a:solidFill>
              </a:rPr>
              <a:t> </a:t>
            </a:r>
            <a:r>
              <a:rPr lang="en-US" sz="2000" b="1" dirty="0" err="1">
                <a:solidFill>
                  <a:schemeClr val="accent3">
                    <a:lumMod val="75000"/>
                  </a:schemeClr>
                </a:solidFill>
              </a:rPr>
              <a:t>chế</a:t>
            </a:r>
            <a:r>
              <a:rPr lang="en-US" sz="2000" b="1" dirty="0">
                <a:solidFill>
                  <a:schemeClr val="accent3">
                    <a:lumMod val="75000"/>
                  </a:schemeClr>
                </a:solidFill>
              </a:rPr>
              <a:t> </a:t>
            </a:r>
            <a:r>
              <a:rPr lang="en-US" sz="2000" b="1" dirty="0" err="1">
                <a:solidFill>
                  <a:schemeClr val="accent3">
                    <a:lumMod val="75000"/>
                  </a:schemeClr>
                </a:solidFill>
              </a:rPr>
              <a:t>biến</a:t>
            </a:r>
            <a:r>
              <a:rPr lang="en-US" sz="2000" b="1" dirty="0">
                <a:solidFill>
                  <a:schemeClr val="accent3">
                    <a:lumMod val="75000"/>
                  </a:schemeClr>
                </a:solidFill>
              </a:rPr>
              <a:t> </a:t>
            </a:r>
            <a:r>
              <a:rPr lang="en-US" sz="2000" b="1" dirty="0" err="1">
                <a:solidFill>
                  <a:schemeClr val="accent3">
                    <a:lumMod val="75000"/>
                  </a:schemeClr>
                </a:solidFill>
              </a:rPr>
              <a:t>thực</a:t>
            </a:r>
            <a:r>
              <a:rPr lang="en-US" sz="2000" b="1" dirty="0">
                <a:solidFill>
                  <a:schemeClr val="accent3">
                    <a:lumMod val="75000"/>
                  </a:schemeClr>
                </a:solidFill>
              </a:rPr>
              <a:t> </a:t>
            </a:r>
            <a:r>
              <a:rPr lang="en-US" sz="2000" b="1" dirty="0" err="1">
                <a:solidFill>
                  <a:schemeClr val="accent3">
                    <a:lumMod val="75000"/>
                  </a:schemeClr>
                </a:solidFill>
              </a:rPr>
              <a:t>phẩm</a:t>
            </a:r>
            <a:r>
              <a:rPr lang="en-US" sz="2000" b="1" dirty="0">
                <a:solidFill>
                  <a:schemeClr val="accent3">
                    <a:lumMod val="75000"/>
                  </a:schemeClr>
                </a:solidFill>
              </a:rPr>
              <a:t> </a:t>
            </a:r>
            <a:r>
              <a:rPr lang="en-US" sz="2000" b="1" dirty="0" err="1">
                <a:solidFill>
                  <a:schemeClr val="accent3">
                    <a:lumMod val="75000"/>
                  </a:schemeClr>
                </a:solidFill>
              </a:rPr>
              <a:t>không</a:t>
            </a:r>
            <a:r>
              <a:rPr lang="en-US" sz="2000" b="1" dirty="0">
                <a:solidFill>
                  <a:schemeClr val="accent3">
                    <a:lumMod val="75000"/>
                  </a:schemeClr>
                </a:solidFill>
              </a:rPr>
              <a:t> </a:t>
            </a:r>
            <a:r>
              <a:rPr lang="en-US" sz="2000" b="1" dirty="0" err="1">
                <a:solidFill>
                  <a:schemeClr val="accent3">
                    <a:lumMod val="75000"/>
                  </a:schemeClr>
                </a:solidFill>
              </a:rPr>
              <a:t>sử</a:t>
            </a:r>
            <a:r>
              <a:rPr lang="en-US" sz="2000" b="1" dirty="0">
                <a:solidFill>
                  <a:schemeClr val="accent3">
                    <a:lumMod val="75000"/>
                  </a:schemeClr>
                </a:solidFill>
              </a:rPr>
              <a:t> </a:t>
            </a:r>
            <a:r>
              <a:rPr lang="en-US" sz="2000" b="1" dirty="0" err="1">
                <a:solidFill>
                  <a:schemeClr val="accent3">
                    <a:lumMod val="75000"/>
                  </a:schemeClr>
                </a:solidFill>
              </a:rPr>
              <a:t>dụng</a:t>
            </a:r>
            <a:r>
              <a:rPr lang="en-US" sz="2000" b="1" dirty="0">
                <a:solidFill>
                  <a:schemeClr val="accent3">
                    <a:lumMod val="75000"/>
                  </a:schemeClr>
                </a:solidFill>
              </a:rPr>
              <a:t> </a:t>
            </a:r>
            <a:r>
              <a:rPr lang="en-US" sz="2000" b="1" dirty="0" err="1">
                <a:solidFill>
                  <a:schemeClr val="accent3">
                    <a:lumMod val="75000"/>
                  </a:schemeClr>
                </a:solidFill>
              </a:rPr>
              <a:t>nhiệt</a:t>
            </a:r>
            <a:endParaRPr lang="en-US" sz="2000" b="1" dirty="0">
              <a:solidFill>
                <a:schemeClr val="accent3">
                  <a:lumMod val="75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0452" y="-123450"/>
            <a:ext cx="1021300" cy="1021300"/>
          </a:xfrm>
          <a:prstGeom prst="rect">
            <a:avLst/>
          </a:prstGeom>
        </p:spPr>
      </p:pic>
      <p:sp>
        <p:nvSpPr>
          <p:cNvPr id="6" name="Line Callout 1 (Border and Accent Bar) 5"/>
          <p:cNvSpPr/>
          <p:nvPr/>
        </p:nvSpPr>
        <p:spPr>
          <a:xfrm>
            <a:off x="1096482" y="621082"/>
            <a:ext cx="4288318" cy="482885"/>
          </a:xfrm>
          <a:prstGeom prst="accentBorderCallout1">
            <a:avLst>
              <a:gd name="adj1" fmla="val 18750"/>
              <a:gd name="adj2" fmla="val -8333"/>
              <a:gd name="adj3" fmla="val 18750"/>
              <a:gd name="adj4" fmla="val -28664"/>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 </a:t>
            </a:r>
            <a:r>
              <a:rPr lang="en-US" sz="2400" dirty="0" err="1"/>
              <a:t>Trộn</a:t>
            </a:r>
            <a:r>
              <a:rPr lang="en-US" sz="2400" dirty="0"/>
              <a:t> </a:t>
            </a:r>
            <a:r>
              <a:rPr lang="en-US" sz="2400" dirty="0" err="1"/>
              <a:t>hỗn</a:t>
            </a:r>
            <a:r>
              <a:rPr lang="en-US" sz="2400" dirty="0"/>
              <a:t> </a:t>
            </a:r>
            <a:r>
              <a:rPr lang="en-US" sz="2400" dirty="0" err="1"/>
              <a:t>hợp</a:t>
            </a:r>
            <a:r>
              <a:rPr lang="en-US" sz="2400" dirty="0"/>
              <a:t> </a:t>
            </a:r>
            <a:r>
              <a:rPr lang="en-US" sz="2400" dirty="0" err="1"/>
              <a:t>thực</a:t>
            </a:r>
            <a:r>
              <a:rPr lang="en-US" sz="2400" dirty="0"/>
              <a:t> </a:t>
            </a:r>
            <a:r>
              <a:rPr lang="en-US" sz="2400" dirty="0" err="1"/>
              <a:t>phẩm</a:t>
            </a:r>
            <a:endParaRPr lang="en-US" sz="2400" dirty="0"/>
          </a:p>
        </p:txBody>
      </p:sp>
      <p:sp>
        <p:nvSpPr>
          <p:cNvPr id="7" name="Rectangle 6"/>
          <p:cNvSpPr/>
          <p:nvPr/>
        </p:nvSpPr>
        <p:spPr>
          <a:xfrm>
            <a:off x="914400" y="1131686"/>
            <a:ext cx="7927654" cy="1815882"/>
          </a:xfrm>
          <a:prstGeom prst="rect">
            <a:avLst/>
          </a:prstGeom>
        </p:spPr>
        <p:txBody>
          <a:bodyPr wrap="square">
            <a:spAutoFit/>
          </a:bodyPr>
          <a:lstStyle/>
          <a:p>
            <a:pPr algn="just"/>
            <a:r>
              <a:rPr lang="en-US" sz="2800" i="1" dirty="0" err="1"/>
              <a:t>Quan</a:t>
            </a:r>
            <a:r>
              <a:rPr lang="en-US" sz="2800" i="1" dirty="0"/>
              <a:t> </a:t>
            </a:r>
            <a:r>
              <a:rPr lang="en-US" sz="2800" i="1" dirty="0" err="1"/>
              <a:t>sát</a:t>
            </a:r>
            <a:r>
              <a:rPr lang="en-US" sz="2800" i="1" dirty="0"/>
              <a:t> </a:t>
            </a:r>
            <a:r>
              <a:rPr lang="en-US" sz="2800" i="1" dirty="0" err="1"/>
              <a:t>quy</a:t>
            </a:r>
            <a:r>
              <a:rPr lang="en-US" sz="2800" i="1" dirty="0"/>
              <a:t> </a:t>
            </a:r>
            <a:r>
              <a:rPr lang="en-US" sz="2800" i="1" dirty="0" err="1"/>
              <a:t>trình</a:t>
            </a:r>
            <a:r>
              <a:rPr lang="en-US" sz="2800" i="1" dirty="0"/>
              <a:t> </a:t>
            </a:r>
            <a:r>
              <a:rPr lang="vi-VN" sz="2800" i="1" dirty="0"/>
              <a:t>trộn hỗn hợp thực phẩm ở Hình 5.4, em hãy cho biết thực phẩm được chế biến như thế nào?</a:t>
            </a:r>
          </a:p>
          <a:p>
            <a:r>
              <a:rPr lang="vi-VN" sz="2800" dirty="0"/>
              <a:t>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429" y="2351315"/>
            <a:ext cx="8730341" cy="279218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56" y="1205384"/>
            <a:ext cx="697592" cy="778132"/>
          </a:xfrm>
          <a:prstGeom prst="rect">
            <a:avLst/>
          </a:prstGeom>
        </p:spPr>
      </p:pic>
    </p:spTree>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7"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ppt_x</p:attrName>
                                        </p:attrNameLst>
                                      </p:cBhvr>
                                      <p:tavLst>
                                        <p:tav tm="0">
                                          <p:val>
                                            <p:strVal val="#ppt_x-#ppt_w/2"/>
                                          </p:val>
                                        </p:tav>
                                        <p:tav tm="100000">
                                          <p:val>
                                            <p:strVal val="#ppt_x"/>
                                          </p:val>
                                        </p:tav>
                                      </p:tavLst>
                                    </p:anim>
                                    <p:anim calcmode="lin" valueType="num">
                                      <p:cBhvr>
                                        <p:cTn id="16" dur="500" fill="hold"/>
                                        <p:tgtEl>
                                          <p:spTgt spid="6"/>
                                        </p:tgtEl>
                                        <p:attrNameLst>
                                          <p:attrName>ppt_y</p:attrName>
                                        </p:attrNameLst>
                                      </p:cBhvr>
                                      <p:tavLst>
                                        <p:tav tm="0">
                                          <p:val>
                                            <p:strVal val="#ppt_y"/>
                                          </p:val>
                                        </p:tav>
                                        <p:tav tm="100000">
                                          <p:val>
                                            <p:strVal val="#ppt_y"/>
                                          </p:val>
                                        </p:tav>
                                      </p:tavLst>
                                    </p:anim>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6" presetClass="entr" presetSubtype="37"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outVertical)">
                                      <p:cBhvr>
                                        <p:cTn id="26" dur="500"/>
                                        <p:tgtEl>
                                          <p:spTgt spid="7"/>
                                        </p:tgtEl>
                                      </p:cBhvr>
                                    </p:animEffect>
                                  </p:childTnLst>
                                </p:cTn>
                              </p:par>
                              <p:par>
                                <p:cTn id="27" presetID="18" presetClass="entr" presetSubtype="6"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strips(downRigh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grpSp>
        <p:nvGrpSpPr>
          <p:cNvPr id="208" name="Google Shape;208;p35"/>
          <p:cNvGrpSpPr/>
          <p:nvPr/>
        </p:nvGrpSpPr>
        <p:grpSpPr>
          <a:xfrm>
            <a:off x="8439931" y="38669"/>
            <a:ext cx="704069" cy="662400"/>
            <a:chOff x="6613200" y="2209125"/>
            <a:chExt cx="2530800" cy="662400"/>
          </a:xfrm>
        </p:grpSpPr>
        <p:sp>
          <p:nvSpPr>
            <p:cNvPr id="209" name="Google Shape;209;p35"/>
            <p:cNvSpPr/>
            <p:nvPr/>
          </p:nvSpPr>
          <p:spPr>
            <a:xfrm rot="10800000">
              <a:off x="6613200" y="2402725"/>
              <a:ext cx="25308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35"/>
            <p:cNvSpPr/>
            <p:nvPr/>
          </p:nvSpPr>
          <p:spPr>
            <a:xfrm rot="10800000">
              <a:off x="6613200" y="2596325"/>
              <a:ext cx="25308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35"/>
            <p:cNvSpPr/>
            <p:nvPr/>
          </p:nvSpPr>
          <p:spPr>
            <a:xfrm rot="10800000">
              <a:off x="6613200" y="2209125"/>
              <a:ext cx="25308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5"/>
            <p:cNvSpPr/>
            <p:nvPr/>
          </p:nvSpPr>
          <p:spPr>
            <a:xfrm rot="10800000">
              <a:off x="6613200" y="2789925"/>
              <a:ext cx="25308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ounded Rectangular Callout 3"/>
          <p:cNvSpPr/>
          <p:nvPr/>
        </p:nvSpPr>
        <p:spPr>
          <a:xfrm>
            <a:off x="3825498" y="139888"/>
            <a:ext cx="4328675" cy="4842619"/>
          </a:xfrm>
          <a:prstGeom prst="wedgeRoundRectCallout">
            <a:avLst>
              <a:gd name="adj1" fmla="val -55908"/>
              <a:gd name="adj2" fmla="val 50668"/>
              <a:gd name="adj3" fmla="val 16667"/>
            </a:avLst>
          </a:prstGeom>
          <a:solidFill>
            <a:schemeClr val="accent5"/>
          </a:solidFill>
          <a:ln>
            <a:solidFill>
              <a:schemeClr val="accent5"/>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t>- N</a:t>
            </a:r>
            <a:r>
              <a:rPr lang="vi-VN" sz="2400" dirty="0"/>
              <a:t>êu khái nệm phương pháp trộn hỗn hợp thực phẩm. </a:t>
            </a:r>
            <a:endParaRPr lang="en-US" sz="2400" dirty="0"/>
          </a:p>
          <a:p>
            <a:pPr algn="just"/>
            <a:r>
              <a:rPr lang="en-US" sz="2400" dirty="0"/>
              <a:t>- </a:t>
            </a:r>
            <a:r>
              <a:rPr lang="vi-VN" sz="2400" dirty="0"/>
              <a:t>Nêu thêm ví dụ về các loại hỗn hợp nước trộn phố bi</a:t>
            </a:r>
            <a:r>
              <a:rPr lang="en-US" sz="2400" dirty="0"/>
              <a:t>ế</a:t>
            </a:r>
            <a:r>
              <a:rPr lang="vi-VN" sz="2400" dirty="0"/>
              <a:t>n trong thực tế chế biến thực phẩm tại địa phương</a:t>
            </a:r>
            <a:r>
              <a:rPr lang="en-US" sz="2400" dirty="0"/>
              <a:t>.</a:t>
            </a:r>
          </a:p>
          <a:p>
            <a:pPr algn="just"/>
            <a:r>
              <a:rPr lang="en-US" sz="2400" dirty="0"/>
              <a:t>- </a:t>
            </a:r>
            <a:r>
              <a:rPr lang="en-US" sz="2400" dirty="0" err="1"/>
              <a:t>Kể</a:t>
            </a:r>
            <a:r>
              <a:rPr lang="en-US" sz="2400" dirty="0"/>
              <a:t> </a:t>
            </a:r>
            <a:r>
              <a:rPr lang="en-US" sz="2400" dirty="0" err="1"/>
              <a:t>tên</a:t>
            </a:r>
            <a:r>
              <a:rPr lang="en-US" sz="2400" dirty="0"/>
              <a:t> </a:t>
            </a:r>
            <a:r>
              <a:rPr lang="en-US" sz="2400" dirty="0" err="1"/>
              <a:t>những</a:t>
            </a:r>
            <a:r>
              <a:rPr lang="en-US" sz="2400" dirty="0"/>
              <a:t> </a:t>
            </a:r>
            <a:r>
              <a:rPr lang="en-US" sz="2400" dirty="0" err="1"/>
              <a:t>món</a:t>
            </a:r>
            <a:r>
              <a:rPr lang="en-US" sz="2400" dirty="0"/>
              <a:t> </a:t>
            </a:r>
            <a:r>
              <a:rPr lang="en-US" sz="2400" dirty="0" err="1"/>
              <a:t>ăn</a:t>
            </a:r>
            <a:r>
              <a:rPr lang="en-US" sz="2400" dirty="0"/>
              <a:t> </a:t>
            </a:r>
            <a:r>
              <a:rPr lang="en-US" sz="2400" dirty="0" err="1"/>
              <a:t>được</a:t>
            </a:r>
            <a:r>
              <a:rPr lang="en-US" sz="2400" dirty="0"/>
              <a:t> </a:t>
            </a:r>
            <a:r>
              <a:rPr lang="en-US" sz="2400" dirty="0" err="1"/>
              <a:t>chế</a:t>
            </a:r>
            <a:r>
              <a:rPr lang="en-US" sz="2400" dirty="0"/>
              <a:t> </a:t>
            </a:r>
            <a:r>
              <a:rPr lang="en-US" sz="2400" dirty="0" err="1"/>
              <a:t>biến</a:t>
            </a:r>
            <a:r>
              <a:rPr lang="en-US" sz="2400" dirty="0"/>
              <a:t> </a:t>
            </a:r>
            <a:r>
              <a:rPr lang="en-US" sz="2400" dirty="0" err="1"/>
              <a:t>bằng</a:t>
            </a:r>
            <a:r>
              <a:rPr lang="en-US" sz="2400" dirty="0"/>
              <a:t> </a:t>
            </a:r>
            <a:r>
              <a:rPr lang="en-US" sz="2400" dirty="0" err="1"/>
              <a:t>phương</a:t>
            </a:r>
            <a:r>
              <a:rPr lang="en-US" sz="2400" dirty="0"/>
              <a:t> </a:t>
            </a:r>
            <a:r>
              <a:rPr lang="en-US" sz="2400" dirty="0" err="1"/>
              <a:t>pháp</a:t>
            </a:r>
            <a:r>
              <a:rPr lang="en-US" sz="2400" dirty="0"/>
              <a:t> </a:t>
            </a:r>
            <a:r>
              <a:rPr lang="en-US" sz="2400" dirty="0" err="1"/>
              <a:t>trộn</a:t>
            </a:r>
            <a:r>
              <a:rPr lang="en-US" sz="2400" dirty="0"/>
              <a:t> </a:t>
            </a:r>
            <a:r>
              <a:rPr lang="en-US" sz="2400" dirty="0" err="1"/>
              <a:t>hỗn</a:t>
            </a:r>
            <a:r>
              <a:rPr lang="en-US" sz="2400" dirty="0"/>
              <a:t> </a:t>
            </a:r>
            <a:r>
              <a:rPr lang="en-US" sz="2400" dirty="0" err="1"/>
              <a:t>hợp</a:t>
            </a:r>
            <a:r>
              <a:rPr lang="en-US" sz="2400" dirty="0"/>
              <a:t> </a:t>
            </a:r>
            <a:r>
              <a:rPr lang="en-US" sz="2400" dirty="0" err="1"/>
              <a:t>mà</a:t>
            </a:r>
            <a:r>
              <a:rPr lang="en-US" sz="2400" dirty="0"/>
              <a:t> </a:t>
            </a:r>
            <a:r>
              <a:rPr lang="en-US" sz="2400" dirty="0" err="1"/>
              <a:t>các</a:t>
            </a:r>
            <a:r>
              <a:rPr lang="en-US" sz="2400" dirty="0"/>
              <a:t> </a:t>
            </a:r>
            <a:r>
              <a:rPr lang="en-US" sz="2400" dirty="0" err="1"/>
              <a:t>em</a:t>
            </a:r>
            <a:r>
              <a:rPr lang="en-US" sz="2400" dirty="0"/>
              <a:t> </a:t>
            </a:r>
            <a:r>
              <a:rPr lang="en-US" sz="2400" dirty="0" err="1"/>
              <a:t>đã</a:t>
            </a:r>
            <a:r>
              <a:rPr lang="en-US" sz="2400" dirty="0"/>
              <a:t> </a:t>
            </a:r>
            <a:r>
              <a:rPr lang="en-US" sz="2400" dirty="0" err="1"/>
              <a:t>từng</a:t>
            </a:r>
            <a:r>
              <a:rPr lang="en-US" sz="2400" dirty="0"/>
              <a:t> </a:t>
            </a:r>
            <a:r>
              <a:rPr lang="en-US" sz="2400" dirty="0" err="1"/>
              <a:t>ăn</a:t>
            </a:r>
            <a:r>
              <a:rPr lang="en-US" sz="2400" dirty="0"/>
              <a:t>.</a:t>
            </a:r>
          </a:p>
        </p:txBody>
      </p:sp>
      <p:pic>
        <p:nvPicPr>
          <p:cNvPr id="2" name="Google Shape;178;p32" descr="Table of contents">
            <a:extLst>
              <a:ext uri="{FF2B5EF4-FFF2-40B4-BE49-F238E27FC236}">
                <a16:creationId xmlns:a16="http://schemas.microsoft.com/office/drawing/2014/main" id="{CC82110C-D443-C69C-0788-7894F372AEEB}"/>
              </a:ext>
            </a:extLst>
          </p:cNvPr>
          <p:cNvPicPr preferRelativeResize="0"/>
          <p:nvPr/>
        </p:nvPicPr>
        <p:blipFill rotWithShape="1">
          <a:blip r:embed="rId3">
            <a:alphaModFix/>
          </a:blip>
          <a:srcRect l="14169" t="8548" r="7387" b="8539"/>
          <a:stretch/>
        </p:blipFill>
        <p:spPr>
          <a:xfrm>
            <a:off x="0" y="0"/>
            <a:ext cx="3154166" cy="5143500"/>
          </a:xfrm>
          <a:prstGeom prst="rect">
            <a:avLst/>
          </a:prstGeom>
          <a:noFill/>
          <a:ln>
            <a:noFill/>
          </a:ln>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heckerboard(across)">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871647" y="73636"/>
            <a:ext cx="2576168" cy="42963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latin typeface="+mn-lt"/>
              </a:rPr>
              <a:t>Kết</a:t>
            </a:r>
            <a:r>
              <a:rPr lang="en-US" sz="2400" dirty="0">
                <a:latin typeface="+mn-lt"/>
              </a:rPr>
              <a:t> </a:t>
            </a:r>
            <a:r>
              <a:rPr lang="en-US" sz="2400" dirty="0" err="1">
                <a:latin typeface="+mn-lt"/>
              </a:rPr>
              <a:t>luận</a:t>
            </a:r>
            <a:endParaRPr sz="2400" dirty="0">
              <a:latin typeface="+mn-lt"/>
            </a:endParaRPr>
          </a:p>
        </p:txBody>
      </p:sp>
      <p:pic>
        <p:nvPicPr>
          <p:cNvPr id="178" name="Google Shape;178;p32" descr="Table of contents"/>
          <p:cNvPicPr preferRelativeResize="0"/>
          <p:nvPr/>
        </p:nvPicPr>
        <p:blipFill rotWithShape="1">
          <a:blip r:embed="rId3">
            <a:alphaModFix/>
          </a:blip>
          <a:srcRect l="14169" t="8548" r="7387" b="8539"/>
          <a:stretch/>
        </p:blipFill>
        <p:spPr>
          <a:xfrm>
            <a:off x="0" y="0"/>
            <a:ext cx="3154166" cy="5143500"/>
          </a:xfrm>
          <a:prstGeom prst="rect">
            <a:avLst/>
          </a:prstGeom>
          <a:noFill/>
          <a:ln>
            <a:noFill/>
          </a:ln>
        </p:spPr>
      </p:pic>
      <p:sp>
        <p:nvSpPr>
          <p:cNvPr id="16" name="Rectangle 15"/>
          <p:cNvSpPr/>
          <p:nvPr/>
        </p:nvSpPr>
        <p:spPr>
          <a:xfrm>
            <a:off x="3441320" y="544802"/>
            <a:ext cx="5702680" cy="4503797"/>
          </a:xfrm>
          <a:prstGeom prst="rect">
            <a:avLst/>
          </a:prstGeom>
        </p:spPr>
        <p:txBody>
          <a:bodyPr wrap="square">
            <a:spAutoFit/>
          </a:bodyPr>
          <a:lstStyle/>
          <a:p>
            <a:pPr algn="just">
              <a:spcAft>
                <a:spcPts val="800"/>
              </a:spcAft>
            </a:pPr>
            <a:r>
              <a:rPr lang="nl-NL" sz="2800" dirty="0">
                <a:latin typeface="+mn-lt"/>
                <a:ea typeface="Calibri" panose="020F0502020204030204" pitchFamily="34" charset="0"/>
                <a:cs typeface="Times New Roman" panose="02020603050405020304" pitchFamily="18" charset="0"/>
              </a:rPr>
              <a:t>Trộn hỗn hợp là phương pháp trộn các nguyên liệu thực phẩm với hỗn hợp nước trộn, tạo nên món ăn có hương vị đặc trưng. </a:t>
            </a:r>
          </a:p>
          <a:p>
            <a:pPr algn="just">
              <a:spcAft>
                <a:spcPts val="800"/>
              </a:spcAft>
            </a:pPr>
            <a:r>
              <a:rPr lang="nl-NL" sz="2800" dirty="0">
                <a:latin typeface="+mn-lt"/>
                <a:ea typeface="Calibri" panose="020F0502020204030204" pitchFamily="34" charset="0"/>
                <a:cs typeface="Times New Roman" panose="02020603050405020304" pitchFamily="18" charset="0"/>
              </a:rPr>
              <a:t>Các loại hỗn hợp nước trộn thường được sử dụng là dầu giấm, nước mắm chua ngọt hoặc các loại sốt như: sốt dầu trứng (xốt mayomnaise), sôt vừng (mè) rang, ...</a:t>
            </a:r>
            <a:endParaRPr lang="en-US" sz="2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82498996"/>
      </p:ext>
    </p:extLst>
  </p:cSld>
  <p:clrMapOvr>
    <a:masterClrMapping/>
  </p:clrMapOvr>
  <mc:AlternateContent xmlns:mc="http://schemas.openxmlformats.org/markup-compatibility/2006" xmlns:p14="http://schemas.microsoft.com/office/powerpoint/2010/main">
    <mc:Choice Requires="p14">
      <p:transition spd="slow" p14:dur="1250">
        <p:checker dir="vert"/>
      </p:transition>
    </mc:Choice>
    <mc:Fallback xmlns="">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checkerboard(across)">
                                      <p:cBhvr>
                                        <p:cTn id="7" dur="500"/>
                                        <p:tgtEl>
                                          <p:spTgt spid="17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5"/>
                                        </p:tgtEl>
                                        <p:attrNameLst>
                                          <p:attrName>style.visibility</p:attrName>
                                        </p:attrNameLst>
                                      </p:cBhvr>
                                      <p:to>
                                        <p:strVal val="visible"/>
                                      </p:to>
                                    </p:set>
                                    <p:animEffect transition="in" filter="fade">
                                      <p:cBhvr>
                                        <p:cTn id="10" dur="500"/>
                                        <p:tgtEl>
                                          <p:spTgt spid="165"/>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anim calcmode="lin" valueType="num">
                                      <p:cBhvr>
                                        <p:cTn id="16" dur="750" fill="hold"/>
                                        <p:tgtEl>
                                          <p:spTgt spid="16"/>
                                        </p:tgtEl>
                                        <p:attrNameLst>
                                          <p:attrName>ppt_x</p:attrName>
                                        </p:attrNameLst>
                                      </p:cBhvr>
                                      <p:tavLst>
                                        <p:tav tm="0">
                                          <p:val>
                                            <p:strVal val="#ppt_x"/>
                                          </p:val>
                                        </p:tav>
                                        <p:tav tm="100000">
                                          <p:val>
                                            <p:strVal val="#ppt_x"/>
                                          </p:val>
                                        </p:tav>
                                      </p:tavLst>
                                    </p:anim>
                                    <p:anim calcmode="lin" valueType="num">
                                      <p:cBhvr>
                                        <p:cTn id="17" dur="675" decel="100000" fill="hold"/>
                                        <p:tgtEl>
                                          <p:spTgt spid="16"/>
                                        </p:tgtEl>
                                        <p:attrNameLst>
                                          <p:attrName>ppt_y</p:attrName>
                                        </p:attrNameLst>
                                      </p:cBhvr>
                                      <p:tavLst>
                                        <p:tav tm="0">
                                          <p:val>
                                            <p:strVal val="#ppt_y+1"/>
                                          </p:val>
                                        </p:tav>
                                        <p:tav tm="100000">
                                          <p:val>
                                            <p:strVal val="#ppt_y-.03"/>
                                          </p:val>
                                        </p:tav>
                                      </p:tavLst>
                                    </p:anim>
                                    <p:anim calcmode="lin" valueType="num">
                                      <p:cBhvr>
                                        <p:cTn id="18" dur="75" accel="100000" fill="hold">
                                          <p:stCondLst>
                                            <p:cond delay="675"/>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22" name="Google Shape;302;p42"/>
          <p:cNvSpPr txBox="1">
            <a:spLocks noGrp="1"/>
          </p:cNvSpPr>
          <p:nvPr>
            <p:ph type="title"/>
          </p:nvPr>
        </p:nvSpPr>
        <p:spPr>
          <a:xfrm>
            <a:off x="939939" y="12036"/>
            <a:ext cx="7717800" cy="504300"/>
          </a:xfrm>
          <a:prstGeom prst="rect">
            <a:avLst/>
          </a:prstGeom>
        </p:spPr>
        <p:txBody>
          <a:bodyPr spcFirstLastPara="1" wrap="square" lIns="91425" tIns="91425" rIns="91425" bIns="91425" anchor="ctr" anchorCtr="0">
            <a:noAutofit/>
          </a:bodyPr>
          <a:lstStyle/>
          <a:p>
            <a:pPr algn="ctr"/>
            <a:r>
              <a:rPr lang="nl-NL" sz="2000" dirty="0">
                <a:latin typeface="+mn-lt"/>
              </a:rPr>
              <a:t>Quy trình chung để trộn hỗn hợp thực phẩm gồm các bước:</a:t>
            </a:r>
            <a:endParaRPr sz="2000" dirty="0">
              <a:latin typeface="+mn-lt"/>
            </a:endParaRPr>
          </a:p>
        </p:txBody>
      </p:sp>
      <p:cxnSp>
        <p:nvCxnSpPr>
          <p:cNvPr id="5" name="Straight Connector 4"/>
          <p:cNvCxnSpPr/>
          <p:nvPr/>
        </p:nvCxnSpPr>
        <p:spPr>
          <a:xfrm>
            <a:off x="188572" y="0"/>
            <a:ext cx="0" cy="46336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Google Shape;309;p42"/>
          <p:cNvSpPr/>
          <p:nvPr/>
        </p:nvSpPr>
        <p:spPr>
          <a:xfrm>
            <a:off x="0" y="923472"/>
            <a:ext cx="434400" cy="434400"/>
          </a:xfrm>
          <a:prstGeom prst="rect">
            <a:avLst/>
          </a:prstGeom>
          <a:solidFill>
            <a:schemeClr val="accent2"/>
          </a:solidFill>
          <a:ln>
            <a:noFill/>
          </a:ln>
        </p:spPr>
        <p:txBody>
          <a:bodyPr spcFirstLastPara="1" wrap="square" lIns="91425" tIns="91425" rIns="91425" bIns="91425" anchor="ctr" anchorCtr="0">
            <a:noAutofit/>
          </a:bodyPr>
          <a:lstStyle/>
          <a:p>
            <a:pPr algn="ctr"/>
            <a:r>
              <a:rPr lang="en-US" sz="2800" b="1" dirty="0">
                <a:solidFill>
                  <a:srgbClr val="FFFFFF"/>
                </a:solidFill>
              </a:rPr>
              <a:t>1</a:t>
            </a:r>
            <a:endParaRPr sz="2800" b="1" dirty="0">
              <a:solidFill>
                <a:srgbClr val="FFFFFF"/>
              </a:solidFill>
            </a:endParaRPr>
          </a:p>
        </p:txBody>
      </p:sp>
      <p:cxnSp>
        <p:nvCxnSpPr>
          <p:cNvPr id="27" name="Google Shape;313;p42"/>
          <p:cNvCxnSpPr/>
          <p:nvPr/>
        </p:nvCxnSpPr>
        <p:spPr>
          <a:xfrm rot="16200000">
            <a:off x="608100" y="996512"/>
            <a:ext cx="0" cy="347400"/>
          </a:xfrm>
          <a:prstGeom prst="straightConnector1">
            <a:avLst/>
          </a:prstGeom>
          <a:noFill/>
          <a:ln w="9525" cap="flat" cmpd="sng">
            <a:solidFill>
              <a:schemeClr val="accent2"/>
            </a:solidFill>
            <a:prstDash val="solid"/>
            <a:round/>
            <a:headEnd type="none" w="med" len="med"/>
            <a:tailEnd type="diamond" w="med" len="med"/>
          </a:ln>
        </p:spPr>
      </p:cxnSp>
      <p:sp>
        <p:nvSpPr>
          <p:cNvPr id="28" name="Google Shape;309;p42"/>
          <p:cNvSpPr/>
          <p:nvPr/>
        </p:nvSpPr>
        <p:spPr>
          <a:xfrm>
            <a:off x="0" y="2167972"/>
            <a:ext cx="434400" cy="434400"/>
          </a:xfrm>
          <a:prstGeom prst="rect">
            <a:avLst/>
          </a:prstGeom>
          <a:solidFill>
            <a:schemeClr val="accent1">
              <a:lumMod val="75000"/>
            </a:schemeClr>
          </a:solidFill>
          <a:ln>
            <a:solidFill>
              <a:schemeClr val="accent1">
                <a:lumMod val="75000"/>
              </a:schemeClr>
            </a:solidFill>
          </a:ln>
        </p:spPr>
        <p:txBody>
          <a:bodyPr spcFirstLastPara="1" wrap="square" lIns="91425" tIns="91425" rIns="91425" bIns="91425" anchor="ctr" anchorCtr="0">
            <a:noAutofit/>
          </a:bodyPr>
          <a:lstStyle/>
          <a:p>
            <a:pPr algn="ctr"/>
            <a:r>
              <a:rPr lang="en-US" sz="2800" b="1" dirty="0">
                <a:solidFill>
                  <a:srgbClr val="FFFFFF"/>
                </a:solidFill>
              </a:rPr>
              <a:t>2</a:t>
            </a:r>
            <a:endParaRPr sz="2800" b="1" dirty="0">
              <a:solidFill>
                <a:srgbClr val="FFFFFF"/>
              </a:solidFill>
            </a:endParaRPr>
          </a:p>
        </p:txBody>
      </p:sp>
      <p:cxnSp>
        <p:nvCxnSpPr>
          <p:cNvPr id="29" name="Google Shape;313;p42"/>
          <p:cNvCxnSpPr/>
          <p:nvPr/>
        </p:nvCxnSpPr>
        <p:spPr>
          <a:xfrm rot="16200000">
            <a:off x="608100" y="2211472"/>
            <a:ext cx="0" cy="347400"/>
          </a:xfrm>
          <a:prstGeom prst="straightConnector1">
            <a:avLst/>
          </a:prstGeom>
          <a:noFill/>
          <a:ln w="9525" cap="flat" cmpd="sng">
            <a:solidFill>
              <a:schemeClr val="accent1">
                <a:lumMod val="75000"/>
              </a:schemeClr>
            </a:solidFill>
            <a:prstDash val="solid"/>
            <a:round/>
            <a:headEnd type="none" w="med" len="med"/>
            <a:tailEnd type="diamond" w="med" len="med"/>
          </a:ln>
        </p:spPr>
      </p:cxnSp>
      <p:sp>
        <p:nvSpPr>
          <p:cNvPr id="30" name="Google Shape;309;p42"/>
          <p:cNvSpPr/>
          <p:nvPr/>
        </p:nvSpPr>
        <p:spPr>
          <a:xfrm>
            <a:off x="7871" y="3334635"/>
            <a:ext cx="434400" cy="434400"/>
          </a:xfrm>
          <a:prstGeom prst="rect">
            <a:avLst/>
          </a:prstGeom>
          <a:solidFill>
            <a:schemeClr val="accent5"/>
          </a:solidFill>
          <a:ln>
            <a:noFill/>
          </a:ln>
        </p:spPr>
        <p:txBody>
          <a:bodyPr spcFirstLastPara="1" wrap="square" lIns="91425" tIns="91425" rIns="91425" bIns="91425" anchor="ctr" anchorCtr="0">
            <a:noAutofit/>
          </a:bodyPr>
          <a:lstStyle/>
          <a:p>
            <a:pPr algn="ctr"/>
            <a:r>
              <a:rPr lang="en-US" sz="2800" b="1" dirty="0">
                <a:solidFill>
                  <a:srgbClr val="FFFFFF"/>
                </a:solidFill>
              </a:rPr>
              <a:t>3</a:t>
            </a:r>
            <a:endParaRPr sz="2800" b="1" dirty="0">
              <a:solidFill>
                <a:srgbClr val="FFFFFF"/>
              </a:solidFill>
            </a:endParaRPr>
          </a:p>
        </p:txBody>
      </p:sp>
      <p:cxnSp>
        <p:nvCxnSpPr>
          <p:cNvPr id="31" name="Google Shape;313;p42"/>
          <p:cNvCxnSpPr/>
          <p:nvPr/>
        </p:nvCxnSpPr>
        <p:spPr>
          <a:xfrm rot="16200000">
            <a:off x="615971" y="3378135"/>
            <a:ext cx="0" cy="347400"/>
          </a:xfrm>
          <a:prstGeom prst="straightConnector1">
            <a:avLst/>
          </a:prstGeom>
          <a:noFill/>
          <a:ln w="9525" cap="flat" cmpd="sng">
            <a:solidFill>
              <a:schemeClr val="accent5"/>
            </a:solidFill>
            <a:prstDash val="solid"/>
            <a:round/>
            <a:headEnd type="none" w="med" len="med"/>
            <a:tailEnd type="diamond" w="med" len="med"/>
          </a:ln>
        </p:spPr>
      </p:cxnSp>
      <p:sp>
        <p:nvSpPr>
          <p:cNvPr id="7" name="Rectangle 6"/>
          <p:cNvSpPr/>
          <p:nvPr/>
        </p:nvSpPr>
        <p:spPr>
          <a:xfrm>
            <a:off x="1051158" y="644173"/>
            <a:ext cx="8034784" cy="1200329"/>
          </a:xfrm>
          <a:prstGeom prst="rect">
            <a:avLst/>
          </a:prstGeom>
        </p:spPr>
        <p:txBody>
          <a:bodyPr wrap="square">
            <a:spAutoFit/>
          </a:bodyPr>
          <a:lstStyle/>
          <a:p>
            <a:pPr algn="just"/>
            <a:r>
              <a:rPr lang="nl-NL" sz="2400" i="1" dirty="0"/>
              <a:t>Sơ chế nguyên liệu: </a:t>
            </a:r>
            <a:r>
              <a:rPr lang="nl-NL" sz="2400" dirty="0"/>
              <a:t>làm sạch các loại nguyên liệu và cắt, thái phù hợp. Đối với nguyên liệu động vật phải làm chín trước khi cắt, thái.</a:t>
            </a:r>
            <a:endParaRPr lang="en-US" sz="2400" dirty="0"/>
          </a:p>
        </p:txBody>
      </p:sp>
      <p:sp>
        <p:nvSpPr>
          <p:cNvPr id="8" name="Rectangle 7"/>
          <p:cNvSpPr/>
          <p:nvPr/>
        </p:nvSpPr>
        <p:spPr>
          <a:xfrm>
            <a:off x="939939" y="2110993"/>
            <a:ext cx="7656281" cy="830997"/>
          </a:xfrm>
          <a:prstGeom prst="rect">
            <a:avLst/>
          </a:prstGeom>
        </p:spPr>
        <p:txBody>
          <a:bodyPr wrap="square">
            <a:spAutoFit/>
          </a:bodyPr>
          <a:lstStyle/>
          <a:p>
            <a:pPr algn="just"/>
            <a:r>
              <a:rPr lang="nl-NL" sz="2400" i="1" dirty="0"/>
              <a:t>Chế biến món ăn: </a:t>
            </a:r>
            <a:r>
              <a:rPr lang="nl-NL" sz="2400" dirty="0"/>
              <a:t>pha hỗn hợp nước trộn. Sau đó trộn đều các nguyên liệu với hỗn hợp nước trộn.</a:t>
            </a:r>
            <a:endParaRPr lang="en-US" sz="2400" dirty="0"/>
          </a:p>
        </p:txBody>
      </p:sp>
      <p:sp>
        <p:nvSpPr>
          <p:cNvPr id="2" name="Rectangle 1"/>
          <p:cNvSpPr/>
          <p:nvPr/>
        </p:nvSpPr>
        <p:spPr>
          <a:xfrm>
            <a:off x="1043370" y="3208481"/>
            <a:ext cx="7716002" cy="830997"/>
          </a:xfrm>
          <a:prstGeom prst="rect">
            <a:avLst/>
          </a:prstGeom>
        </p:spPr>
        <p:txBody>
          <a:bodyPr wrap="square">
            <a:spAutoFit/>
          </a:bodyPr>
          <a:lstStyle/>
          <a:p>
            <a:pPr algn="just"/>
            <a:r>
              <a:rPr lang="nl-NL" sz="2400" i="1" dirty="0">
                <a:latin typeface="+mn-lt"/>
                <a:ea typeface="Calibri" panose="020F0502020204030204" pitchFamily="34" charset="0"/>
              </a:rPr>
              <a:t>Trình bày món ăn: </a:t>
            </a:r>
            <a:r>
              <a:rPr lang="nl-NL" sz="2400" dirty="0">
                <a:latin typeface="+mn-lt"/>
                <a:ea typeface="Calibri" panose="020F0502020204030204" pitchFamily="34" charset="0"/>
              </a:rPr>
              <a:t>sắp xếp món ăn lên đĩa, trang trí đẹp mắt.</a:t>
            </a:r>
            <a:endParaRPr lang="en-US" sz="2400" dirty="0">
              <a:latin typeface="+mn-lt"/>
            </a:endParaRPr>
          </a:p>
        </p:txBody>
      </p:sp>
    </p:spTree>
    <p:extLst>
      <p:ext uri="{BB962C8B-B14F-4D97-AF65-F5344CB8AC3E}">
        <p14:creationId xmlns:p14="http://schemas.microsoft.com/office/powerpoint/2010/main" val="97309500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strVal val="#ppt_w*0.70"/>
                                          </p:val>
                                        </p:tav>
                                        <p:tav tm="100000">
                                          <p:val>
                                            <p:strVal val="#ppt_w"/>
                                          </p:val>
                                        </p:tav>
                                      </p:tavLst>
                                    </p:anim>
                                    <p:anim calcmode="lin" valueType="num">
                                      <p:cBhvr>
                                        <p:cTn id="8" dur="500" fill="hold"/>
                                        <p:tgtEl>
                                          <p:spTgt spid="22"/>
                                        </p:tgtEl>
                                        <p:attrNameLst>
                                          <p:attrName>ppt_h</p:attrName>
                                        </p:attrNameLst>
                                      </p:cBhvr>
                                      <p:tavLst>
                                        <p:tav tm="0">
                                          <p:val>
                                            <p:strVal val="#ppt_h"/>
                                          </p:val>
                                        </p:tav>
                                        <p:tav tm="100000">
                                          <p:val>
                                            <p:strVal val="#ppt_h"/>
                                          </p:val>
                                        </p:tav>
                                      </p:tavLst>
                                    </p:anim>
                                    <p:animEffect transition="in" filter="fade">
                                      <p:cBhvr>
                                        <p:cTn id="9" dur="500"/>
                                        <p:tgtEl>
                                          <p:spTgt spid="22"/>
                                        </p:tgtEl>
                                      </p:cBhvr>
                                    </p:animEffect>
                                  </p:childTnLst>
                                </p:cTn>
                              </p:par>
                              <p:par>
                                <p:cTn id="10" presetID="16" presetClass="entr" presetSubtype="4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par>
                                <p:cTn id="18" presetID="22" presetClass="entr" presetSubtype="8"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wipe(left)">
                                      <p:cBhvr>
                                        <p:cTn id="20" dur="500"/>
                                        <p:tgtEl>
                                          <p:spTgt spid="2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left)">
                                      <p:cBhvr>
                                        <p:cTn id="28" dur="500"/>
                                        <p:tgtEl>
                                          <p:spTgt spid="28"/>
                                        </p:tgtEl>
                                      </p:cBhvr>
                                    </p:animEffect>
                                  </p:childTnLst>
                                </p:cTn>
                              </p:par>
                              <p:par>
                                <p:cTn id="29" presetID="22" presetClass="entr" presetSubtype="8"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left)">
                                      <p:cBhvr>
                                        <p:cTn id="31" dur="500"/>
                                        <p:tgtEl>
                                          <p:spTgt spid="2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wipe(left)">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animBg="1"/>
      <p:bldP spid="28" grpId="0" animBg="1"/>
      <p:bldP spid="30" grpId="0" animBg="1"/>
      <p:bldP spid="7" grpId="0"/>
      <p:bldP spid="8"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1" name="Google Shape;241;p37"/>
          <p:cNvSpPr txBox="1">
            <a:spLocks noGrp="1"/>
          </p:cNvSpPr>
          <p:nvPr>
            <p:ph type="title"/>
          </p:nvPr>
        </p:nvSpPr>
        <p:spPr>
          <a:xfrm>
            <a:off x="894867" y="23050"/>
            <a:ext cx="5696464"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latin typeface="+mn-lt"/>
              </a:rPr>
              <a:t>b. </a:t>
            </a:r>
            <a:r>
              <a:rPr lang="en-US" sz="2000" dirty="0" err="1">
                <a:latin typeface="+mn-lt"/>
              </a:rPr>
              <a:t>Ngâm</a:t>
            </a:r>
            <a:r>
              <a:rPr lang="en-US" sz="2000" dirty="0">
                <a:latin typeface="+mn-lt"/>
              </a:rPr>
              <a:t> </a:t>
            </a:r>
            <a:r>
              <a:rPr lang="en-US" sz="2000" dirty="0" err="1">
                <a:latin typeface="+mn-lt"/>
              </a:rPr>
              <a:t>chua</a:t>
            </a:r>
            <a:r>
              <a:rPr lang="en-US" sz="2000" dirty="0">
                <a:latin typeface="+mn-lt"/>
              </a:rPr>
              <a:t> </a:t>
            </a:r>
            <a:r>
              <a:rPr lang="en-US" sz="2000" dirty="0" err="1">
                <a:latin typeface="+mn-lt"/>
              </a:rPr>
              <a:t>thực</a:t>
            </a:r>
            <a:r>
              <a:rPr lang="en-US" sz="2000" dirty="0">
                <a:latin typeface="+mn-lt"/>
              </a:rPr>
              <a:t> </a:t>
            </a:r>
            <a:r>
              <a:rPr lang="en-US" sz="2000" dirty="0" err="1">
                <a:latin typeface="+mn-lt"/>
              </a:rPr>
              <a:t>phẩm</a:t>
            </a:r>
            <a:endParaRPr sz="2000" dirty="0">
              <a:latin typeface="+mn-lt"/>
            </a:endParaRPr>
          </a:p>
        </p:txBody>
      </p:sp>
      <p:grpSp>
        <p:nvGrpSpPr>
          <p:cNvPr id="246" name="Google Shape;246;p37"/>
          <p:cNvGrpSpPr/>
          <p:nvPr/>
        </p:nvGrpSpPr>
        <p:grpSpPr>
          <a:xfrm>
            <a:off x="2" y="0"/>
            <a:ext cx="713243" cy="662400"/>
            <a:chOff x="0" y="539500"/>
            <a:chExt cx="713100" cy="662400"/>
          </a:xfrm>
        </p:grpSpPr>
        <p:sp>
          <p:nvSpPr>
            <p:cNvPr id="247" name="Google Shape;247;p37"/>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248" name="Google Shape;248;p37"/>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249" name="Google Shape;249;p37"/>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250" name="Google Shape;250;p37"/>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
        <p:nvSpPr>
          <p:cNvPr id="8" name="Rectangle 7"/>
          <p:cNvSpPr/>
          <p:nvPr/>
        </p:nvSpPr>
        <p:spPr>
          <a:xfrm>
            <a:off x="713245" y="504514"/>
            <a:ext cx="8372698" cy="1569660"/>
          </a:xfrm>
          <a:prstGeom prst="rect">
            <a:avLst/>
          </a:prstGeom>
        </p:spPr>
        <p:txBody>
          <a:bodyPr wrap="square">
            <a:spAutoFit/>
          </a:bodyPr>
          <a:lstStyle/>
          <a:p>
            <a:pPr algn="just"/>
            <a:r>
              <a:rPr lang="en-US" sz="2400" i="1" dirty="0"/>
              <a:t>Q</a:t>
            </a:r>
            <a:r>
              <a:rPr lang="vi-VN" sz="2400" i="1" dirty="0"/>
              <a:t>uan sát Hình 5.5 và </a:t>
            </a:r>
            <a:r>
              <a:rPr lang="en-US" sz="2400" i="1" dirty="0" err="1"/>
              <a:t>trả</a:t>
            </a:r>
            <a:r>
              <a:rPr lang="en-US" sz="2400" i="1" dirty="0"/>
              <a:t> </a:t>
            </a:r>
            <a:r>
              <a:rPr lang="en-US" sz="2400" i="1" dirty="0" err="1"/>
              <a:t>lời</a:t>
            </a:r>
            <a:r>
              <a:rPr lang="en-US" sz="2400" i="1" dirty="0"/>
              <a:t> </a:t>
            </a:r>
            <a:r>
              <a:rPr lang="en-US" sz="2400" i="1" dirty="0" err="1"/>
              <a:t>câu</a:t>
            </a:r>
            <a:r>
              <a:rPr lang="en-US" sz="2400" i="1" dirty="0"/>
              <a:t> </a:t>
            </a:r>
            <a:r>
              <a:rPr lang="en-US" sz="2400" i="1" dirty="0" err="1"/>
              <a:t>hỏi</a:t>
            </a:r>
            <a:r>
              <a:rPr lang="en-US" sz="2400" i="1" dirty="0"/>
              <a:t>: </a:t>
            </a:r>
          </a:p>
          <a:p>
            <a:pPr marL="285750" indent="-285750" algn="just">
              <a:buFont typeface="Wingdings" panose="05000000000000000000" pitchFamily="2" charset="2"/>
              <a:buChar char="§"/>
            </a:pPr>
            <a:r>
              <a:rPr lang="en-US" sz="2400" dirty="0"/>
              <a:t>N</a:t>
            </a:r>
            <a:r>
              <a:rPr lang="vi-VN" sz="2400" dirty="0"/>
              <a:t>gâm chua thực phẩm được thực hiện như thế nào? </a:t>
            </a:r>
            <a:endParaRPr lang="en-US" sz="2400" dirty="0"/>
          </a:p>
          <a:p>
            <a:pPr marL="285750" indent="-285750" algn="just">
              <a:buFont typeface="Wingdings" panose="05000000000000000000" pitchFamily="2" charset="2"/>
              <a:buChar char="§"/>
            </a:pPr>
            <a:r>
              <a:rPr lang="vi-VN" sz="2400" dirty="0"/>
              <a:t>Món ăn có thể thay đổi màu sắc và hương vị ngay khi vừa ngâm hay không?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29" y="2150460"/>
            <a:ext cx="8993014" cy="2865777"/>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11" y="2714174"/>
            <a:ext cx="1009712" cy="527936"/>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60770" y="4615564"/>
            <a:ext cx="1009712" cy="527936"/>
          </a:xfrm>
          <a:prstGeom prst="rect">
            <a:avLst/>
          </a:prstGeom>
        </p:spPr>
      </p:pic>
    </p:spTree>
    <p:extLst>
      <p:ext uri="{BB962C8B-B14F-4D97-AF65-F5344CB8AC3E}">
        <p14:creationId xmlns:p14="http://schemas.microsoft.com/office/powerpoint/2010/main" val="944877197"/>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41"/>
                                        </p:tgtEl>
                                        <p:attrNameLst>
                                          <p:attrName>style.visibility</p:attrName>
                                        </p:attrNameLst>
                                      </p:cBhvr>
                                      <p:to>
                                        <p:strVal val="visible"/>
                                      </p:to>
                                    </p:set>
                                    <p:animEffect transition="in" filter="fade">
                                      <p:cBhvr>
                                        <p:cTn id="7" dur="500"/>
                                        <p:tgtEl>
                                          <p:spTgt spid="241"/>
                                        </p:tgtEl>
                                      </p:cBhvr>
                                    </p:animEffect>
                                    <p:anim calcmode="lin" valueType="num">
                                      <p:cBhvr>
                                        <p:cTn id="8" dur="500" fill="hold"/>
                                        <p:tgtEl>
                                          <p:spTgt spid="241"/>
                                        </p:tgtEl>
                                        <p:attrNameLst>
                                          <p:attrName>ppt_x</p:attrName>
                                        </p:attrNameLst>
                                      </p:cBhvr>
                                      <p:tavLst>
                                        <p:tav tm="0">
                                          <p:val>
                                            <p:strVal val="#ppt_x"/>
                                          </p:val>
                                        </p:tav>
                                        <p:tav tm="100000">
                                          <p:val>
                                            <p:strVal val="#ppt_x"/>
                                          </p:val>
                                        </p:tav>
                                      </p:tavLst>
                                    </p:anim>
                                    <p:anim calcmode="lin" valueType="num">
                                      <p:cBhvr>
                                        <p:cTn id="9" dur="500" fill="hold"/>
                                        <p:tgtEl>
                                          <p:spTgt spid="2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7" presetClass="entr" presetSubtype="4"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8">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8">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8">
                                            <p:txEl>
                                              <p:pRg st="0" end="0"/>
                                            </p:txEl>
                                          </p:spTgt>
                                        </p:tgtEl>
                                        <p:attrNameLst>
                                          <p:attrName>ppt_h</p:attrName>
                                        </p:attrNameLst>
                                      </p:cBhvr>
                                      <p:tavLst>
                                        <p:tav tm="0">
                                          <p:val>
                                            <p:fltVal val="0"/>
                                          </p:val>
                                        </p:tav>
                                        <p:tav tm="100000">
                                          <p:val>
                                            <p:strVal val="#ppt_h"/>
                                          </p:val>
                                        </p:tav>
                                      </p:tavLst>
                                    </p:anim>
                                  </p:childTnLst>
                                </p:cTn>
                              </p:par>
                              <p:par>
                                <p:cTn id="18" presetID="17"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 calcmode="lin" valueType="num">
                                      <p:cBhvr>
                                        <p:cTn id="20"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8">
                                            <p:txEl>
                                              <p:pRg st="1" end="1"/>
                                            </p:txEl>
                                          </p:spTgt>
                                        </p:tgtEl>
                                        <p:attrNameLst>
                                          <p:attrName>ppt_y</p:attrName>
                                        </p:attrNameLst>
                                      </p:cBhvr>
                                      <p:tavLst>
                                        <p:tav tm="0">
                                          <p:val>
                                            <p:strVal val="#ppt_y+#ppt_h/2"/>
                                          </p:val>
                                        </p:tav>
                                        <p:tav tm="100000">
                                          <p:val>
                                            <p:strVal val="#ppt_y"/>
                                          </p:val>
                                        </p:tav>
                                      </p:tavLst>
                                    </p:anim>
                                    <p:anim calcmode="lin" valueType="num">
                                      <p:cBhvr>
                                        <p:cTn id="22" dur="500" fill="hold"/>
                                        <p:tgtEl>
                                          <p:spTgt spid="8">
                                            <p:txEl>
                                              <p:pRg st="1" end="1"/>
                                            </p:txEl>
                                          </p:spTgt>
                                        </p:tgtEl>
                                        <p:attrNameLst>
                                          <p:attrName>ppt_w</p:attrName>
                                        </p:attrNameLst>
                                      </p:cBhvr>
                                      <p:tavLst>
                                        <p:tav tm="0">
                                          <p:val>
                                            <p:strVal val="#ppt_w"/>
                                          </p:val>
                                        </p:tav>
                                        <p:tav tm="100000">
                                          <p:val>
                                            <p:strVal val="#ppt_w"/>
                                          </p:val>
                                        </p:tav>
                                      </p:tavLst>
                                    </p:anim>
                                    <p:anim calcmode="lin" valueType="num">
                                      <p:cBhvr>
                                        <p:cTn id="23" dur="500" fill="hold"/>
                                        <p:tgtEl>
                                          <p:spTgt spid="8">
                                            <p:txEl>
                                              <p:pRg st="1" end="1"/>
                                            </p:txEl>
                                          </p:spTgt>
                                        </p:tgtEl>
                                        <p:attrNameLst>
                                          <p:attrName>ppt_h</p:attrName>
                                        </p:attrNameLst>
                                      </p:cBhvr>
                                      <p:tavLst>
                                        <p:tav tm="0">
                                          <p:val>
                                            <p:fltVal val="0"/>
                                          </p:val>
                                        </p:tav>
                                        <p:tav tm="100000">
                                          <p:val>
                                            <p:strVal val="#ppt_h"/>
                                          </p:val>
                                        </p:tav>
                                      </p:tavLst>
                                    </p:anim>
                                  </p:childTnLst>
                                </p:cTn>
                              </p:par>
                              <p:par>
                                <p:cTn id="24" presetID="17"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 calcmode="lin" valueType="num">
                                      <p:cBhvr>
                                        <p:cTn id="26"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7" dur="500" fill="hold"/>
                                        <p:tgtEl>
                                          <p:spTgt spid="8">
                                            <p:txEl>
                                              <p:pRg st="2" end="2"/>
                                            </p:txEl>
                                          </p:spTgt>
                                        </p:tgtEl>
                                        <p:attrNameLst>
                                          <p:attrName>ppt_y</p:attrName>
                                        </p:attrNameLst>
                                      </p:cBhvr>
                                      <p:tavLst>
                                        <p:tav tm="0">
                                          <p:val>
                                            <p:strVal val="#ppt_y+#ppt_h/2"/>
                                          </p:val>
                                        </p:tav>
                                        <p:tav tm="100000">
                                          <p:val>
                                            <p:strVal val="#ppt_y"/>
                                          </p:val>
                                        </p:tav>
                                      </p:tavLst>
                                    </p:anim>
                                    <p:anim calcmode="lin" valueType="num">
                                      <p:cBhvr>
                                        <p:cTn id="28" dur="500" fill="hold"/>
                                        <p:tgtEl>
                                          <p:spTgt spid="8">
                                            <p:txEl>
                                              <p:pRg st="2" end="2"/>
                                            </p:txEl>
                                          </p:spTgt>
                                        </p:tgtEl>
                                        <p:attrNameLst>
                                          <p:attrName>ppt_w</p:attrName>
                                        </p:attrNameLst>
                                      </p:cBhvr>
                                      <p:tavLst>
                                        <p:tav tm="0">
                                          <p:val>
                                            <p:strVal val="#ppt_w"/>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30824" r="34034"/>
          <a:stretch/>
        </p:blipFill>
        <p:spPr>
          <a:xfrm>
            <a:off x="0" y="0"/>
            <a:ext cx="3211032" cy="5147310"/>
          </a:xfrm>
          <a:prstGeom prst="rect">
            <a:avLst/>
          </a:prstGeom>
        </p:spPr>
      </p:pic>
      <p:sp>
        <p:nvSpPr>
          <p:cNvPr id="10" name="Rounded Rectangular Callout 9"/>
          <p:cNvSpPr/>
          <p:nvPr/>
        </p:nvSpPr>
        <p:spPr>
          <a:xfrm>
            <a:off x="3881560" y="54581"/>
            <a:ext cx="5262440" cy="2517169"/>
          </a:xfrm>
          <a:prstGeom prst="wedgeRoundRectCallout">
            <a:avLst>
              <a:gd name="adj1" fmla="val -56366"/>
              <a:gd name="adj2" fmla="val 42203"/>
              <a:gd name="adj3" fmla="val 16667"/>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Wingdings" panose="05000000000000000000" pitchFamily="2" charset="2"/>
              <a:buChar char="§"/>
            </a:pPr>
            <a:r>
              <a:rPr lang="en-US" sz="2400" dirty="0" err="1">
                <a:solidFill>
                  <a:srgbClr val="002060"/>
                </a:solidFill>
              </a:rPr>
              <a:t>Em</a:t>
            </a:r>
            <a:r>
              <a:rPr lang="en-US" sz="2400" dirty="0">
                <a:solidFill>
                  <a:srgbClr val="002060"/>
                </a:solidFill>
              </a:rPr>
              <a:t> </a:t>
            </a:r>
            <a:r>
              <a:rPr lang="en-US" sz="2400" dirty="0" err="1">
                <a:solidFill>
                  <a:srgbClr val="002060"/>
                </a:solidFill>
              </a:rPr>
              <a:t>hãy</a:t>
            </a:r>
            <a:r>
              <a:rPr lang="en-US" sz="2400" dirty="0">
                <a:solidFill>
                  <a:srgbClr val="002060"/>
                </a:solidFill>
              </a:rPr>
              <a:t> n</a:t>
            </a:r>
            <a:r>
              <a:rPr lang="vi-VN" sz="2400" dirty="0">
                <a:solidFill>
                  <a:srgbClr val="002060"/>
                </a:solidFill>
              </a:rPr>
              <a:t>êu khái niệm về phương pháp ngâm chua thực phẩm.</a:t>
            </a:r>
          </a:p>
          <a:p>
            <a:pPr marL="285750" indent="-285750" algn="just">
              <a:buFont typeface="Wingdings" panose="05000000000000000000" pitchFamily="2" charset="2"/>
              <a:buChar char="§"/>
            </a:pPr>
            <a:r>
              <a:rPr lang="en-US" sz="2400" dirty="0" err="1">
                <a:solidFill>
                  <a:srgbClr val="002060"/>
                </a:solidFill>
              </a:rPr>
              <a:t>Nêu</a:t>
            </a:r>
            <a:r>
              <a:rPr lang="en-US" sz="2400" dirty="0">
                <a:solidFill>
                  <a:srgbClr val="002060"/>
                </a:solidFill>
              </a:rPr>
              <a:t> </a:t>
            </a:r>
            <a:r>
              <a:rPr lang="vi-VN" sz="2400" dirty="0">
                <a:solidFill>
                  <a:srgbClr val="002060"/>
                </a:solidFill>
              </a:rPr>
              <a:t>thêm ví dụ về các món ngâm chua mà các em đã từng ăn trong bữa cơm gia đình</a:t>
            </a:r>
            <a:r>
              <a:rPr lang="en-US" sz="2400" dirty="0">
                <a:solidFill>
                  <a:srgbClr val="002060"/>
                </a:solidFill>
              </a:rPr>
              <a:t>.</a:t>
            </a:r>
          </a:p>
        </p:txBody>
      </p:sp>
      <p:sp>
        <p:nvSpPr>
          <p:cNvPr id="12" name="Rounded Rectangular Callout 11"/>
          <p:cNvSpPr/>
          <p:nvPr/>
        </p:nvSpPr>
        <p:spPr>
          <a:xfrm>
            <a:off x="4372685" y="2877880"/>
            <a:ext cx="4438162" cy="2140688"/>
          </a:xfrm>
          <a:prstGeom prst="wedgeRoundRectCallout">
            <a:avLst>
              <a:gd name="adj1" fmla="val 55228"/>
              <a:gd name="adj2" fmla="val 42905"/>
              <a:gd name="adj3" fmla="val 16667"/>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rPr>
              <a:t>Gợi</a:t>
            </a:r>
            <a:r>
              <a:rPr lang="en-US" sz="2400" b="1" dirty="0">
                <a:solidFill>
                  <a:srgbClr val="002060"/>
                </a:solidFill>
              </a:rPr>
              <a:t> ý: </a:t>
            </a:r>
            <a:r>
              <a:rPr lang="en-US" sz="2400" dirty="0" err="1">
                <a:solidFill>
                  <a:srgbClr val="002060"/>
                </a:solidFill>
              </a:rPr>
              <a:t>Dưa</a:t>
            </a:r>
            <a:r>
              <a:rPr lang="en-US" sz="2400" dirty="0">
                <a:solidFill>
                  <a:srgbClr val="002060"/>
                </a:solidFill>
              </a:rPr>
              <a:t> </a:t>
            </a:r>
            <a:r>
              <a:rPr lang="en-US" sz="2400" dirty="0" err="1">
                <a:solidFill>
                  <a:srgbClr val="002060"/>
                </a:solidFill>
              </a:rPr>
              <a:t>chua</a:t>
            </a:r>
            <a:r>
              <a:rPr lang="en-US" sz="2400" dirty="0">
                <a:solidFill>
                  <a:srgbClr val="002060"/>
                </a:solidFill>
              </a:rPr>
              <a:t>, </a:t>
            </a:r>
            <a:r>
              <a:rPr lang="en-US" sz="2400" dirty="0" err="1">
                <a:solidFill>
                  <a:srgbClr val="002060"/>
                </a:solidFill>
              </a:rPr>
              <a:t>cà</a:t>
            </a:r>
            <a:r>
              <a:rPr lang="en-US" sz="2400" dirty="0">
                <a:solidFill>
                  <a:srgbClr val="002060"/>
                </a:solidFill>
              </a:rPr>
              <a:t> </a:t>
            </a:r>
            <a:r>
              <a:rPr lang="en-US" sz="2400" dirty="0" err="1">
                <a:solidFill>
                  <a:srgbClr val="002060"/>
                </a:solidFill>
              </a:rPr>
              <a:t>pháo</a:t>
            </a:r>
            <a:r>
              <a:rPr lang="en-US" sz="2400" dirty="0">
                <a:solidFill>
                  <a:srgbClr val="002060"/>
                </a:solidFill>
              </a:rPr>
              <a:t>, </a:t>
            </a:r>
            <a:r>
              <a:rPr lang="en-US" sz="2400" dirty="0" err="1">
                <a:solidFill>
                  <a:srgbClr val="002060"/>
                </a:solidFill>
              </a:rPr>
              <a:t>củ</a:t>
            </a:r>
            <a:r>
              <a:rPr lang="en-US" sz="2400" dirty="0">
                <a:solidFill>
                  <a:srgbClr val="002060"/>
                </a:solidFill>
              </a:rPr>
              <a:t> </a:t>
            </a:r>
            <a:r>
              <a:rPr lang="en-US" sz="2400" dirty="0" err="1">
                <a:solidFill>
                  <a:srgbClr val="002060"/>
                </a:solidFill>
              </a:rPr>
              <a:t>cải</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cà</a:t>
            </a:r>
            <a:r>
              <a:rPr lang="en-US" sz="2400" dirty="0">
                <a:solidFill>
                  <a:srgbClr val="002060"/>
                </a:solidFill>
              </a:rPr>
              <a:t> </a:t>
            </a:r>
            <a:r>
              <a:rPr lang="en-US" sz="2400" dirty="0" err="1">
                <a:solidFill>
                  <a:srgbClr val="002060"/>
                </a:solidFill>
              </a:rPr>
              <a:t>rốt</a:t>
            </a:r>
            <a:r>
              <a:rPr lang="en-US" sz="2400" dirty="0">
                <a:solidFill>
                  <a:srgbClr val="002060"/>
                </a:solidFill>
              </a:rPr>
              <a:t> </a:t>
            </a:r>
            <a:r>
              <a:rPr lang="en-US" sz="2400" dirty="0" err="1">
                <a:solidFill>
                  <a:srgbClr val="002060"/>
                </a:solidFill>
              </a:rPr>
              <a:t>ngâm</a:t>
            </a:r>
            <a:r>
              <a:rPr lang="en-US" sz="2400" dirty="0">
                <a:solidFill>
                  <a:srgbClr val="002060"/>
                </a:solidFill>
              </a:rPr>
              <a:t> </a:t>
            </a:r>
            <a:r>
              <a:rPr lang="en-US" sz="2400" dirty="0" err="1">
                <a:solidFill>
                  <a:srgbClr val="002060"/>
                </a:solidFill>
              </a:rPr>
              <a:t>giấm</a:t>
            </a:r>
            <a:r>
              <a:rPr lang="en-US" sz="2400" dirty="0">
                <a:solidFill>
                  <a:srgbClr val="002060"/>
                </a:solidFill>
              </a:rPr>
              <a:t>, </a:t>
            </a:r>
            <a:r>
              <a:rPr lang="en-US" sz="2400" dirty="0" err="1">
                <a:solidFill>
                  <a:srgbClr val="002060"/>
                </a:solidFill>
              </a:rPr>
              <a:t>củ</a:t>
            </a:r>
            <a:r>
              <a:rPr lang="en-US" sz="2400" dirty="0">
                <a:solidFill>
                  <a:srgbClr val="002060"/>
                </a:solidFill>
              </a:rPr>
              <a:t> </a:t>
            </a:r>
            <a:r>
              <a:rPr lang="en-US" sz="2400" dirty="0" err="1">
                <a:solidFill>
                  <a:srgbClr val="002060"/>
                </a:solidFill>
              </a:rPr>
              <a:t>kiệu</a:t>
            </a:r>
            <a:r>
              <a:rPr lang="en-US" sz="2400" dirty="0">
                <a:solidFill>
                  <a:srgbClr val="002060"/>
                </a:solidFill>
              </a:rPr>
              <a:t> </a:t>
            </a:r>
            <a:r>
              <a:rPr lang="en-US" sz="2400" dirty="0" err="1">
                <a:solidFill>
                  <a:srgbClr val="002060"/>
                </a:solidFill>
              </a:rPr>
              <a:t>ngâm</a:t>
            </a:r>
            <a:r>
              <a:rPr lang="en-US" sz="2400" dirty="0">
                <a:solidFill>
                  <a:srgbClr val="002060"/>
                </a:solidFill>
              </a:rPr>
              <a:t> </a:t>
            </a:r>
            <a:r>
              <a:rPr lang="en-US" sz="2400" dirty="0" err="1">
                <a:solidFill>
                  <a:srgbClr val="002060"/>
                </a:solidFill>
              </a:rPr>
              <a:t>giấm</a:t>
            </a:r>
            <a:r>
              <a:rPr lang="en-US" sz="2400" dirty="0">
                <a:solidFill>
                  <a:srgbClr val="002060"/>
                </a:solidFill>
              </a:rPr>
              <a:t>, tai </a:t>
            </a:r>
            <a:r>
              <a:rPr lang="en-US" sz="2400" dirty="0" err="1">
                <a:solidFill>
                  <a:srgbClr val="002060"/>
                </a:solidFill>
              </a:rPr>
              <a:t>lợn</a:t>
            </a:r>
            <a:r>
              <a:rPr lang="en-US" sz="2400" dirty="0">
                <a:solidFill>
                  <a:srgbClr val="002060"/>
                </a:solidFill>
              </a:rPr>
              <a:t> </a:t>
            </a:r>
            <a:r>
              <a:rPr lang="en-US" sz="2400" dirty="0" err="1">
                <a:solidFill>
                  <a:srgbClr val="002060"/>
                </a:solidFill>
              </a:rPr>
              <a:t>ngâm</a:t>
            </a:r>
            <a:r>
              <a:rPr lang="en-US" sz="2400" dirty="0">
                <a:solidFill>
                  <a:srgbClr val="002060"/>
                </a:solidFill>
              </a:rPr>
              <a:t> </a:t>
            </a:r>
            <a:r>
              <a:rPr lang="en-US" sz="2400" dirty="0" err="1">
                <a:solidFill>
                  <a:srgbClr val="002060"/>
                </a:solidFill>
              </a:rPr>
              <a:t>giấm</a:t>
            </a:r>
            <a:r>
              <a:rPr lang="en-US" sz="2400" dirty="0">
                <a:solidFill>
                  <a:srgbClr val="002060"/>
                </a:solidFill>
              </a:rPr>
              <a:t>,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1198" y="2353559"/>
            <a:ext cx="841321" cy="957155"/>
          </a:xfrm>
          <a:prstGeom prst="rect">
            <a:avLst/>
          </a:prstGeom>
        </p:spPr>
      </p:pic>
    </p:spTree>
    <p:extLst>
      <p:ext uri="{BB962C8B-B14F-4D97-AF65-F5344CB8AC3E}">
        <p14:creationId xmlns:p14="http://schemas.microsoft.com/office/powerpoint/2010/main" val="1572402184"/>
      </p:ext>
    </p:extLst>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7" presetClass="entr" presetSubtype="2"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p:cTn id="18" dur="500" fill="hold"/>
                                        <p:tgtEl>
                                          <p:spTgt spid="12"/>
                                        </p:tgtEl>
                                        <p:attrNameLst>
                                          <p:attrName>ppt_x</p:attrName>
                                        </p:attrNameLst>
                                      </p:cBhvr>
                                      <p:tavLst>
                                        <p:tav tm="0">
                                          <p:val>
                                            <p:strVal val="#ppt_x+#ppt_w/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189" name="Google Shape;189;p33"/>
          <p:cNvSpPr txBox="1">
            <a:spLocks noGrp="1"/>
          </p:cNvSpPr>
          <p:nvPr>
            <p:ph type="title" idx="2"/>
          </p:nvPr>
        </p:nvSpPr>
        <p:spPr>
          <a:xfrm>
            <a:off x="2915430" y="893957"/>
            <a:ext cx="3403176" cy="783000"/>
          </a:xfrm>
          <a:prstGeom prst="rect">
            <a:avLst/>
          </a:prstGeom>
          <a:solidFill>
            <a:schemeClr val="bg1"/>
          </a:solidFill>
          <a:effectLst>
            <a:outerShdw blurRad="50800" dist="38100" dir="5400000" algn="t"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800" dirty="0">
                <a:latin typeface="+mn-lt"/>
              </a:rPr>
              <a:t>Ai </a:t>
            </a:r>
            <a:r>
              <a:rPr lang="en-US" sz="2800" dirty="0" err="1">
                <a:latin typeface="+mn-lt"/>
              </a:rPr>
              <a:t>là</a:t>
            </a:r>
            <a:r>
              <a:rPr lang="en-US" sz="2800" dirty="0">
                <a:latin typeface="+mn-lt"/>
              </a:rPr>
              <a:t> </a:t>
            </a:r>
            <a:r>
              <a:rPr lang="en-US" sz="2800" dirty="0" err="1">
                <a:latin typeface="+mn-lt"/>
              </a:rPr>
              <a:t>đầu</a:t>
            </a:r>
            <a:r>
              <a:rPr lang="en-US" sz="2800" dirty="0">
                <a:latin typeface="+mn-lt"/>
              </a:rPr>
              <a:t> </a:t>
            </a:r>
            <a:r>
              <a:rPr lang="en-US" sz="2800" dirty="0" err="1">
                <a:latin typeface="+mn-lt"/>
              </a:rPr>
              <a:t>bếp</a:t>
            </a:r>
            <a:r>
              <a:rPr lang="en-US" sz="2800" dirty="0">
                <a:latin typeface="+mn-lt"/>
              </a:rPr>
              <a:t> </a:t>
            </a:r>
            <a:r>
              <a:rPr lang="en-US" sz="2800" dirty="0" err="1">
                <a:latin typeface="+mn-lt"/>
              </a:rPr>
              <a:t>giỏi</a:t>
            </a:r>
            <a:r>
              <a:rPr lang="en-US" sz="2800" dirty="0">
                <a:latin typeface="+mn-lt"/>
              </a:rPr>
              <a:t>?</a:t>
            </a:r>
            <a:endParaRPr sz="2800" dirty="0">
              <a:latin typeface="+mn-lt"/>
            </a:endParaRPr>
          </a:p>
        </p:txBody>
      </p:sp>
      <p:sp>
        <p:nvSpPr>
          <p:cNvPr id="4" name="Rectangle 3"/>
          <p:cNvSpPr/>
          <p:nvPr/>
        </p:nvSpPr>
        <p:spPr>
          <a:xfrm>
            <a:off x="1919393" y="1837388"/>
            <a:ext cx="4812056" cy="496996"/>
          </a:xfrm>
          <a:prstGeom prst="rect">
            <a:avLst/>
          </a:prstGeom>
        </p:spPr>
        <p:txBody>
          <a:bodyPr wrap="square">
            <a:spAutoFit/>
          </a:bodyPr>
          <a:lstStyle/>
          <a:p>
            <a:pPr algn="just">
              <a:lnSpc>
                <a:spcPct val="150000"/>
              </a:lnSpc>
            </a:pPr>
            <a:endParaRPr lang="en-US" sz="2000" dirty="0"/>
          </a:p>
        </p:txBody>
      </p:sp>
      <p:sp>
        <p:nvSpPr>
          <p:cNvPr id="3" name="Rectangle 2"/>
          <p:cNvSpPr/>
          <p:nvPr/>
        </p:nvSpPr>
        <p:spPr>
          <a:xfrm>
            <a:off x="2133240" y="1919581"/>
            <a:ext cx="4967555" cy="2503249"/>
          </a:xfrm>
          <a:prstGeom prst="rect">
            <a:avLst/>
          </a:prstGeom>
        </p:spPr>
        <p:txBody>
          <a:bodyPr wrap="square">
            <a:spAutoFit/>
          </a:bodyPr>
          <a:lstStyle/>
          <a:p>
            <a:pPr marL="285750" indent="-285750" algn="just">
              <a:lnSpc>
                <a:spcPct val="150000"/>
              </a:lnSpc>
              <a:spcAft>
                <a:spcPts val="800"/>
              </a:spcAft>
              <a:buFont typeface="Wingdings" panose="05000000000000000000" pitchFamily="2" charset="2"/>
              <a:buChar char="§"/>
            </a:pPr>
            <a:r>
              <a:rPr lang="en-US" sz="2000" dirty="0" err="1">
                <a:latin typeface="+mn-lt"/>
                <a:ea typeface="Calibri" panose="020F0502020204030204" pitchFamily="34" charset="0"/>
                <a:cs typeface="Times New Roman" panose="02020603050405020304" pitchFamily="18" charset="0"/>
              </a:rPr>
              <a:t>Kể</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tên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những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món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trong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bữa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cơm</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gia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đình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em</a:t>
            </a:r>
            <a:r>
              <a:rPr lang="en-US" sz="2000" dirty="0">
                <a:latin typeface="+mn-lt"/>
                <a:ea typeface="Calibri" panose="020F0502020204030204" pitchFamily="34" charset="0"/>
                <a:cs typeface="Times New Roman" panose="02020603050405020304" pitchFamily="18" charset="0"/>
              </a:rPr>
              <a:t>.</a:t>
            </a:r>
          </a:p>
          <a:p>
            <a:pPr marL="285750" indent="-285750" algn="just">
              <a:lnSpc>
                <a:spcPct val="150000"/>
              </a:lnSpc>
              <a:spcAft>
                <a:spcPts val="800"/>
              </a:spcAft>
              <a:buFont typeface="Wingdings" panose="05000000000000000000" pitchFamily="2" charset="2"/>
              <a:buChar char="§"/>
            </a:pPr>
            <a:r>
              <a:rPr lang="en-US" sz="2000" dirty="0" err="1">
                <a:latin typeface="+mn-lt"/>
                <a:ea typeface="Calibri" panose="020F0502020204030204" pitchFamily="34" charset="0"/>
                <a:cs typeface="Times New Roman" panose="02020603050405020304" pitchFamily="18" charset="0"/>
              </a:rPr>
              <a:t>Nêu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một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món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bất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kì</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và</a:t>
            </a:r>
            <a:r>
              <a:rPr lang="en-US" sz="2000" dirty="0">
                <a:latin typeface="+mn-lt"/>
                <a:ea typeface="Calibri" panose="020F0502020204030204" pitchFamily="34" charset="0"/>
                <a:cs typeface="Times New Roman" panose="02020603050405020304" pitchFamily="18" charset="0"/>
              </a:rPr>
              <a:t> chia </a:t>
            </a:r>
            <a:r>
              <a:rPr lang="en-US" sz="2000" dirty="0" err="1">
                <a:latin typeface="+mn-lt"/>
                <a:ea typeface="Calibri" panose="020F0502020204030204" pitchFamily="34" charset="0"/>
                <a:cs typeface="Times New Roman" panose="02020603050405020304" pitchFamily="18" charset="0"/>
              </a:rPr>
              <a:t>sẻ</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về</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cách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chế</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biến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hoặc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bảo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quản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món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đó</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dựa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trên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hiểu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biết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thực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tế</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của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em</a:t>
            </a:r>
            <a:r>
              <a:rPr lang="en-US"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221967">
            <a:off x="2443226" y="52158"/>
            <a:ext cx="1217584" cy="1217584"/>
          </a:xfrm>
          <a:prstGeom prst="rect">
            <a:avLst/>
          </a:prstGeom>
        </p:spPr>
      </p:pic>
    </p:spTree>
    <p:extLst>
      <p:ext uri="{BB962C8B-B14F-4D97-AF65-F5344CB8AC3E}">
        <p14:creationId xmlns:p14="http://schemas.microsoft.com/office/powerpoint/2010/main" val="42470187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strVal val="#ppt_w*0.7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6"/>
        <p:cNvGrpSpPr/>
        <p:nvPr/>
      </p:nvGrpSpPr>
      <p:grpSpPr>
        <a:xfrm>
          <a:off x="0" y="0"/>
          <a:ext cx="0" cy="0"/>
          <a:chOff x="0" y="0"/>
          <a:chExt cx="0" cy="0"/>
        </a:xfrm>
      </p:grpSpPr>
      <p:sp>
        <p:nvSpPr>
          <p:cNvPr id="4" name="Title 3"/>
          <p:cNvSpPr>
            <a:spLocks noGrp="1"/>
          </p:cNvSpPr>
          <p:nvPr>
            <p:ph type="title" idx="2"/>
          </p:nvPr>
        </p:nvSpPr>
        <p:spPr>
          <a:xfrm>
            <a:off x="1716540" y="1522087"/>
            <a:ext cx="5455500" cy="431408"/>
          </a:xfrm>
        </p:spPr>
        <p:txBody>
          <a:bodyPr/>
          <a:lstStyle/>
          <a:p>
            <a:r>
              <a:rPr lang="en-US" sz="2400" dirty="0">
                <a:latin typeface="+mn-lt"/>
              </a:rPr>
              <a:t>KẾT LUẬN</a:t>
            </a: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69" t="18177" r="269" b="12110"/>
          <a:stretch/>
        </p:blipFill>
        <p:spPr>
          <a:xfrm>
            <a:off x="7522967" y="3629036"/>
            <a:ext cx="1557237" cy="1460416"/>
          </a:xfrm>
          <a:prstGeom prst="ellipse">
            <a:avLst/>
          </a:prstGeom>
          <a:ln>
            <a:noFill/>
          </a:ln>
          <a:effectLst>
            <a:softEdge rad="112500"/>
          </a:effectLst>
        </p:spPr>
      </p:pic>
      <p:sp>
        <p:nvSpPr>
          <p:cNvPr id="11" name="Rectangle 10"/>
          <p:cNvSpPr/>
          <p:nvPr/>
        </p:nvSpPr>
        <p:spPr>
          <a:xfrm>
            <a:off x="585738" y="1980909"/>
            <a:ext cx="7147675" cy="3108543"/>
          </a:xfrm>
          <a:prstGeom prst="rect">
            <a:avLst/>
          </a:prstGeom>
        </p:spPr>
        <p:txBody>
          <a:bodyPr wrap="square">
            <a:spAutoFit/>
          </a:bodyPr>
          <a:lstStyle/>
          <a:p>
            <a:pPr algn="just"/>
            <a:r>
              <a:rPr lang="vi-VN" sz="2800" dirty="0"/>
              <a:t>Ngâm chua là phương pháp ngâm thực phẩm vào hỗn hợp nước ngâm một thời gian để thực phẩm lên men vi sinh vật hoặc thấm hỗn hợp nước ngâm, tạo ra món ăn có vị chua đặc trưng. Các loại hỗn hợp nước ngâm thường được sử dụng là hỗn hợp trước muối, hỗn hợp giấm đường.</a:t>
            </a:r>
            <a:endParaRPr lang="en-US" sz="2800" dirty="0"/>
          </a:p>
        </p:txBody>
      </p:sp>
    </p:spTree>
  </p:cSld>
  <p:clrMapOvr>
    <a:masterClrMapping/>
  </p:clrMapOvr>
  <mc:AlternateContent xmlns:mc="http://schemas.openxmlformats.org/markup-compatibility/2006" xmlns:p14="http://schemas.microsoft.com/office/powerpoint/2010/main">
    <mc:Choice Requires="p14">
      <p:transition spd="slow">
        <p14:pan dir="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5" name="Google Shape;325;p43"/>
          <p:cNvSpPr txBox="1">
            <a:spLocks noGrp="1"/>
          </p:cNvSpPr>
          <p:nvPr>
            <p:ph type="title"/>
          </p:nvPr>
        </p:nvSpPr>
        <p:spPr>
          <a:xfrm>
            <a:off x="713100" y="-13532"/>
            <a:ext cx="7717800" cy="504300"/>
          </a:xfrm>
          <a:prstGeom prst="rect">
            <a:avLst/>
          </a:prstGeom>
        </p:spPr>
        <p:txBody>
          <a:bodyPr spcFirstLastPara="1" wrap="square" lIns="91425" tIns="91425" rIns="91425" bIns="91425" anchor="ctr" anchorCtr="0">
            <a:noAutofit/>
          </a:bodyPr>
          <a:lstStyle/>
          <a:p>
            <a:pPr lvl="0"/>
            <a:r>
              <a:rPr lang="en-US" sz="2000" dirty="0" err="1">
                <a:latin typeface="+mn-lt"/>
              </a:rPr>
              <a:t>Quy</a:t>
            </a:r>
            <a:r>
              <a:rPr lang="en-US" sz="2000" dirty="0">
                <a:latin typeface="+mn-lt"/>
              </a:rPr>
              <a:t> </a:t>
            </a:r>
            <a:r>
              <a:rPr lang="en-US" sz="2000" dirty="0" err="1">
                <a:latin typeface="+mn-lt"/>
              </a:rPr>
              <a:t>trình</a:t>
            </a:r>
            <a:r>
              <a:rPr lang="en-US" sz="2000" dirty="0">
                <a:latin typeface="+mn-lt"/>
              </a:rPr>
              <a:t> </a:t>
            </a:r>
            <a:r>
              <a:rPr lang="en-US" sz="2000" dirty="0" err="1">
                <a:latin typeface="+mn-lt"/>
              </a:rPr>
              <a:t>chung</a:t>
            </a:r>
            <a:r>
              <a:rPr lang="en-US" sz="2000" dirty="0">
                <a:latin typeface="+mn-lt"/>
              </a:rPr>
              <a:t> </a:t>
            </a:r>
            <a:r>
              <a:rPr lang="en-US" sz="2000" dirty="0" err="1">
                <a:latin typeface="+mn-lt"/>
              </a:rPr>
              <a:t>để</a:t>
            </a:r>
            <a:r>
              <a:rPr lang="en-US" sz="2000" dirty="0">
                <a:latin typeface="+mn-lt"/>
              </a:rPr>
              <a:t> </a:t>
            </a:r>
            <a:r>
              <a:rPr lang="en-US" sz="2000" dirty="0" err="1">
                <a:latin typeface="+mn-lt"/>
              </a:rPr>
              <a:t>ngâm</a:t>
            </a:r>
            <a:r>
              <a:rPr lang="en-US" sz="2000" dirty="0">
                <a:latin typeface="+mn-lt"/>
              </a:rPr>
              <a:t> </a:t>
            </a:r>
            <a:r>
              <a:rPr lang="en-US" sz="2000" dirty="0" err="1">
                <a:latin typeface="+mn-lt"/>
              </a:rPr>
              <a:t>chua</a:t>
            </a:r>
            <a:r>
              <a:rPr lang="en-US" sz="2000" dirty="0">
                <a:latin typeface="+mn-lt"/>
              </a:rPr>
              <a:t> </a:t>
            </a:r>
            <a:r>
              <a:rPr lang="en-US" sz="2000" dirty="0" err="1">
                <a:latin typeface="+mn-lt"/>
              </a:rPr>
              <a:t>thực</a:t>
            </a:r>
            <a:r>
              <a:rPr lang="en-US" sz="2000" dirty="0">
                <a:latin typeface="+mn-lt"/>
              </a:rPr>
              <a:t> </a:t>
            </a:r>
            <a:r>
              <a:rPr lang="en-US" sz="2000" dirty="0" err="1">
                <a:latin typeface="+mn-lt"/>
              </a:rPr>
              <a:t>phẩm</a:t>
            </a:r>
            <a:r>
              <a:rPr lang="en-US" sz="2000" dirty="0">
                <a:latin typeface="+mn-lt"/>
              </a:rPr>
              <a:t> </a:t>
            </a:r>
            <a:r>
              <a:rPr lang="en-US" sz="2000" dirty="0" err="1">
                <a:latin typeface="+mn-lt"/>
              </a:rPr>
              <a:t>gồm</a:t>
            </a:r>
            <a:r>
              <a:rPr lang="en-US" sz="2000" dirty="0">
                <a:latin typeface="+mn-lt"/>
              </a:rPr>
              <a:t> </a:t>
            </a:r>
            <a:r>
              <a:rPr lang="en-US" sz="2000" dirty="0" err="1">
                <a:latin typeface="+mn-lt"/>
              </a:rPr>
              <a:t>các</a:t>
            </a:r>
            <a:r>
              <a:rPr lang="en-US" sz="2000" dirty="0">
                <a:latin typeface="+mn-lt"/>
              </a:rPr>
              <a:t> </a:t>
            </a:r>
            <a:r>
              <a:rPr lang="en-US" sz="2000" dirty="0" err="1">
                <a:latin typeface="+mn-lt"/>
              </a:rPr>
              <a:t>bước</a:t>
            </a:r>
            <a:r>
              <a:rPr lang="en-US" sz="2000" dirty="0">
                <a:latin typeface="+mn-lt"/>
              </a:rPr>
              <a:t>:</a:t>
            </a:r>
            <a:endParaRPr sz="2000" dirty="0">
              <a:latin typeface="+mn-lt"/>
            </a:endParaRPr>
          </a:p>
        </p:txBody>
      </p:sp>
      <p:cxnSp>
        <p:nvCxnSpPr>
          <p:cNvPr id="333" name="Google Shape;333;p43"/>
          <p:cNvCxnSpPr>
            <a:cxnSpLocks/>
          </p:cNvCxnSpPr>
          <p:nvPr/>
        </p:nvCxnSpPr>
        <p:spPr>
          <a:xfrm flipV="1">
            <a:off x="1440511" y="1258646"/>
            <a:ext cx="0" cy="328371"/>
          </a:xfrm>
          <a:prstGeom prst="straightConnector1">
            <a:avLst/>
          </a:prstGeom>
          <a:noFill/>
          <a:ln w="9525" cap="flat" cmpd="sng">
            <a:solidFill>
              <a:schemeClr val="dk2"/>
            </a:solidFill>
            <a:prstDash val="solid"/>
            <a:round/>
            <a:headEnd type="diamond" w="med" len="med"/>
            <a:tailEnd type="none" w="med" len="med"/>
          </a:ln>
        </p:spPr>
      </p:cxnSp>
      <p:cxnSp>
        <p:nvCxnSpPr>
          <p:cNvPr id="334" name="Google Shape;334;p43"/>
          <p:cNvCxnSpPr>
            <a:cxnSpLocks/>
          </p:cNvCxnSpPr>
          <p:nvPr/>
        </p:nvCxnSpPr>
        <p:spPr>
          <a:xfrm flipH="1" flipV="1">
            <a:off x="4559968" y="1258646"/>
            <a:ext cx="12032" cy="711921"/>
          </a:xfrm>
          <a:prstGeom prst="straightConnector1">
            <a:avLst/>
          </a:prstGeom>
          <a:noFill/>
          <a:ln w="9525" cap="flat" cmpd="sng">
            <a:solidFill>
              <a:schemeClr val="dk2"/>
            </a:solidFill>
            <a:prstDash val="solid"/>
            <a:round/>
            <a:headEnd type="diamond" w="med" len="med"/>
            <a:tailEnd type="none" w="med" len="med"/>
          </a:ln>
        </p:spPr>
      </p:cxnSp>
      <p:cxnSp>
        <p:nvCxnSpPr>
          <p:cNvPr id="335" name="Google Shape;335;p43"/>
          <p:cNvCxnSpPr>
            <a:cxnSpLocks/>
          </p:cNvCxnSpPr>
          <p:nvPr/>
        </p:nvCxnSpPr>
        <p:spPr>
          <a:xfrm flipV="1">
            <a:off x="7588441" y="1305976"/>
            <a:ext cx="0" cy="1061540"/>
          </a:xfrm>
          <a:prstGeom prst="straightConnector1">
            <a:avLst/>
          </a:prstGeom>
          <a:noFill/>
          <a:ln w="9525" cap="flat" cmpd="sng">
            <a:solidFill>
              <a:schemeClr val="dk2"/>
            </a:solidFill>
            <a:prstDash val="solid"/>
            <a:round/>
            <a:headEnd type="diamond" w="med" len="med"/>
            <a:tailEnd type="none" w="med" len="med"/>
          </a:ln>
        </p:spPr>
      </p:cxnSp>
      <p:sp>
        <p:nvSpPr>
          <p:cNvPr id="337" name="Google Shape;337;p43"/>
          <p:cNvSpPr/>
          <p:nvPr/>
        </p:nvSpPr>
        <p:spPr>
          <a:xfrm>
            <a:off x="1063207" y="494972"/>
            <a:ext cx="763674" cy="763674"/>
          </a:xfrm>
          <a:custGeom>
            <a:avLst/>
            <a:gdLst/>
            <a:ahLst/>
            <a:cxnLst/>
            <a:rect l="l" t="t" r="r" b="b"/>
            <a:pathLst>
              <a:path w="20424" h="20424" extrusionOk="0">
                <a:moveTo>
                  <a:pt x="10213" y="1"/>
                </a:moveTo>
                <a:cubicBezTo>
                  <a:pt x="4573" y="1"/>
                  <a:pt x="0" y="4573"/>
                  <a:pt x="0" y="10214"/>
                </a:cubicBezTo>
                <a:cubicBezTo>
                  <a:pt x="0" y="15851"/>
                  <a:pt x="4573" y="20424"/>
                  <a:pt x="10213" y="20424"/>
                </a:cubicBezTo>
                <a:cubicBezTo>
                  <a:pt x="15851" y="20424"/>
                  <a:pt x="20423" y="15851"/>
                  <a:pt x="20423" y="10214"/>
                </a:cubicBezTo>
                <a:cubicBezTo>
                  <a:pt x="20423" y="4573"/>
                  <a:pt x="15851" y="1"/>
                  <a:pt x="102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rPr>
              <a:t>1</a:t>
            </a:r>
            <a:endParaRPr sz="3200" b="1" dirty="0">
              <a:solidFill>
                <a:schemeClr val="bg1"/>
              </a:solidFill>
            </a:endParaRPr>
          </a:p>
        </p:txBody>
      </p:sp>
      <p:sp>
        <p:nvSpPr>
          <p:cNvPr id="338" name="Google Shape;338;p43"/>
          <p:cNvSpPr/>
          <p:nvPr/>
        </p:nvSpPr>
        <p:spPr>
          <a:xfrm>
            <a:off x="4190107" y="481053"/>
            <a:ext cx="763786" cy="763674"/>
          </a:xfrm>
          <a:custGeom>
            <a:avLst/>
            <a:gdLst/>
            <a:ahLst/>
            <a:cxnLst/>
            <a:rect l="l" t="t" r="r" b="b"/>
            <a:pathLst>
              <a:path w="20427" h="20424" extrusionOk="0">
                <a:moveTo>
                  <a:pt x="10214" y="1"/>
                </a:moveTo>
                <a:cubicBezTo>
                  <a:pt x="4573" y="1"/>
                  <a:pt x="0" y="4573"/>
                  <a:pt x="0" y="10214"/>
                </a:cubicBezTo>
                <a:cubicBezTo>
                  <a:pt x="0" y="15851"/>
                  <a:pt x="4573" y="20424"/>
                  <a:pt x="10214" y="20424"/>
                </a:cubicBezTo>
                <a:cubicBezTo>
                  <a:pt x="15854" y="20424"/>
                  <a:pt x="20427" y="15851"/>
                  <a:pt x="20427" y="10214"/>
                </a:cubicBezTo>
                <a:cubicBezTo>
                  <a:pt x="20427" y="4573"/>
                  <a:pt x="15854" y="1"/>
                  <a:pt x="10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rPr>
              <a:t>2</a:t>
            </a:r>
            <a:endParaRPr sz="3200" b="1" dirty="0">
              <a:solidFill>
                <a:schemeClr val="bg1"/>
              </a:solidFill>
            </a:endParaRPr>
          </a:p>
        </p:txBody>
      </p:sp>
      <p:sp>
        <p:nvSpPr>
          <p:cNvPr id="339" name="Google Shape;339;p43"/>
          <p:cNvSpPr/>
          <p:nvPr/>
        </p:nvSpPr>
        <p:spPr>
          <a:xfrm>
            <a:off x="7146524" y="463792"/>
            <a:ext cx="763674" cy="763674"/>
          </a:xfrm>
          <a:custGeom>
            <a:avLst/>
            <a:gdLst/>
            <a:ahLst/>
            <a:cxnLst/>
            <a:rect l="l" t="t" r="r" b="b"/>
            <a:pathLst>
              <a:path w="20424" h="20424" extrusionOk="0">
                <a:moveTo>
                  <a:pt x="10210" y="1"/>
                </a:moveTo>
                <a:cubicBezTo>
                  <a:pt x="4570" y="1"/>
                  <a:pt x="1" y="4573"/>
                  <a:pt x="1" y="10214"/>
                </a:cubicBezTo>
                <a:cubicBezTo>
                  <a:pt x="1" y="15851"/>
                  <a:pt x="4570" y="20424"/>
                  <a:pt x="10210" y="20424"/>
                </a:cubicBezTo>
                <a:cubicBezTo>
                  <a:pt x="15851" y="20424"/>
                  <a:pt x="20424" y="15851"/>
                  <a:pt x="20424" y="10214"/>
                </a:cubicBezTo>
                <a:cubicBezTo>
                  <a:pt x="20424" y="4573"/>
                  <a:pt x="15851" y="1"/>
                  <a:pt x="10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bg1"/>
                </a:solidFill>
              </a:rPr>
              <a:t>3</a:t>
            </a:r>
            <a:endParaRPr sz="3200" b="1" dirty="0">
              <a:solidFill>
                <a:schemeClr val="bg1"/>
              </a:solidFill>
            </a:endParaRPr>
          </a:p>
        </p:txBody>
      </p:sp>
      <p:grpSp>
        <p:nvGrpSpPr>
          <p:cNvPr id="341" name="Google Shape;341;p43"/>
          <p:cNvGrpSpPr/>
          <p:nvPr/>
        </p:nvGrpSpPr>
        <p:grpSpPr>
          <a:xfrm>
            <a:off x="-1409" y="65308"/>
            <a:ext cx="714384" cy="662400"/>
            <a:chOff x="0" y="539500"/>
            <a:chExt cx="713100" cy="662400"/>
          </a:xfrm>
        </p:grpSpPr>
        <p:sp>
          <p:nvSpPr>
            <p:cNvPr id="342" name="Google Shape;342;p4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4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4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4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 name="Google Shape;346;p43"/>
          <p:cNvGrpSpPr/>
          <p:nvPr/>
        </p:nvGrpSpPr>
        <p:grpSpPr>
          <a:xfrm>
            <a:off x="8429616" y="24508"/>
            <a:ext cx="714384" cy="662400"/>
            <a:chOff x="0" y="539500"/>
            <a:chExt cx="713100" cy="662400"/>
          </a:xfrm>
        </p:grpSpPr>
        <p:sp>
          <p:nvSpPr>
            <p:cNvPr id="347" name="Google Shape;347;p43"/>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43"/>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43"/>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43"/>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Rectangle 9"/>
          <p:cNvSpPr/>
          <p:nvPr/>
        </p:nvSpPr>
        <p:spPr>
          <a:xfrm>
            <a:off x="50438" y="1837604"/>
            <a:ext cx="2639658" cy="3046988"/>
          </a:xfrm>
          <a:prstGeom prst="rect">
            <a:avLst/>
          </a:prstGeom>
        </p:spPr>
        <p:txBody>
          <a:bodyPr wrap="square">
            <a:spAutoFit/>
          </a:bodyPr>
          <a:lstStyle/>
          <a:p>
            <a:pPr algn="just"/>
            <a:r>
              <a:rPr lang="vi-VN" sz="2400" i="1" dirty="0"/>
              <a:t>Sơ chế nguyên liệu</a:t>
            </a:r>
            <a:r>
              <a:rPr lang="vi-VN" sz="2400" dirty="0"/>
              <a:t>: </a:t>
            </a:r>
            <a:r>
              <a:rPr lang="en-US" sz="2400" dirty="0"/>
              <a:t>L</a:t>
            </a:r>
            <a:r>
              <a:rPr lang="vi-VN" sz="2400" dirty="0"/>
              <a:t>àm sạch các loại nguyên liệu và cắt, thái phù hợp. Đối với nguyên liệu động vật phải làm chín trước khi cắt, thái.</a:t>
            </a:r>
            <a:endParaRPr lang="en-US" sz="2400" dirty="0"/>
          </a:p>
        </p:txBody>
      </p:sp>
      <p:sp>
        <p:nvSpPr>
          <p:cNvPr id="11" name="Rectangle 10"/>
          <p:cNvSpPr/>
          <p:nvPr/>
        </p:nvSpPr>
        <p:spPr>
          <a:xfrm>
            <a:off x="3145795" y="2151735"/>
            <a:ext cx="2790840" cy="2308324"/>
          </a:xfrm>
          <a:prstGeom prst="rect">
            <a:avLst/>
          </a:prstGeom>
        </p:spPr>
        <p:txBody>
          <a:bodyPr wrap="square">
            <a:spAutoFit/>
          </a:bodyPr>
          <a:lstStyle/>
          <a:p>
            <a:pPr algn="just"/>
            <a:r>
              <a:rPr lang="vi-VN" sz="2400" i="1" dirty="0"/>
              <a:t>Chế biến món ăn: </a:t>
            </a:r>
            <a:r>
              <a:rPr lang="en-US" sz="2400" dirty="0"/>
              <a:t>P</a:t>
            </a:r>
            <a:r>
              <a:rPr lang="vi-VN" sz="2400" dirty="0"/>
              <a:t>ha hỗn hợp nước ngâm. Sau đó ngâm các nguyên liệu trong hỗn hợp nước ngâm.</a:t>
            </a:r>
            <a:endParaRPr lang="en-US" sz="2400" dirty="0"/>
          </a:p>
        </p:txBody>
      </p:sp>
      <p:sp>
        <p:nvSpPr>
          <p:cNvPr id="12" name="Rectangle 11"/>
          <p:cNvSpPr/>
          <p:nvPr/>
        </p:nvSpPr>
        <p:spPr>
          <a:xfrm>
            <a:off x="6496011" y="2696514"/>
            <a:ext cx="2552604" cy="1569660"/>
          </a:xfrm>
          <a:prstGeom prst="rect">
            <a:avLst/>
          </a:prstGeom>
        </p:spPr>
        <p:txBody>
          <a:bodyPr wrap="square">
            <a:spAutoFit/>
          </a:bodyPr>
          <a:lstStyle/>
          <a:p>
            <a:pPr algn="just"/>
            <a:r>
              <a:rPr lang="en-US" sz="2400" i="1" dirty="0" err="1"/>
              <a:t>Trình</a:t>
            </a:r>
            <a:r>
              <a:rPr lang="en-US" sz="2400" i="1" dirty="0"/>
              <a:t> </a:t>
            </a:r>
            <a:r>
              <a:rPr lang="en-US" sz="2400" i="1" dirty="0" err="1"/>
              <a:t>bày</a:t>
            </a:r>
            <a:r>
              <a:rPr lang="en-US" sz="2400" i="1" dirty="0"/>
              <a:t> </a:t>
            </a:r>
            <a:r>
              <a:rPr lang="en-US" sz="2400" i="1" dirty="0" err="1"/>
              <a:t>món</a:t>
            </a:r>
            <a:r>
              <a:rPr lang="en-US" sz="2400" i="1" dirty="0"/>
              <a:t> </a:t>
            </a:r>
            <a:r>
              <a:rPr lang="en-US" sz="2400" i="1" dirty="0" err="1"/>
              <a:t>ăn</a:t>
            </a:r>
            <a:r>
              <a:rPr lang="en-US" sz="2400" dirty="0"/>
              <a:t>: </a:t>
            </a:r>
            <a:r>
              <a:rPr lang="en-US" sz="2400" dirty="0" err="1"/>
              <a:t>Sắp</a:t>
            </a:r>
            <a:r>
              <a:rPr lang="en-US" sz="2400" dirty="0"/>
              <a:t> </a:t>
            </a:r>
            <a:r>
              <a:rPr lang="en-US" sz="2400" dirty="0" err="1"/>
              <a:t>xếp</a:t>
            </a:r>
            <a:r>
              <a:rPr lang="en-US" sz="2400" dirty="0"/>
              <a:t> </a:t>
            </a:r>
            <a:r>
              <a:rPr lang="en-US" sz="2400" dirty="0" err="1"/>
              <a:t>món</a:t>
            </a:r>
            <a:r>
              <a:rPr lang="en-US" sz="2400" dirty="0"/>
              <a:t> </a:t>
            </a:r>
            <a:r>
              <a:rPr lang="en-US" sz="2400" dirty="0" err="1"/>
              <a:t>ăn</a:t>
            </a:r>
            <a:r>
              <a:rPr lang="en-US" sz="2400" dirty="0"/>
              <a:t> </a:t>
            </a:r>
            <a:r>
              <a:rPr lang="en-US" sz="2400" dirty="0" err="1"/>
              <a:t>lên</a:t>
            </a:r>
            <a:r>
              <a:rPr lang="en-US" sz="2400" dirty="0"/>
              <a:t> </a:t>
            </a:r>
            <a:r>
              <a:rPr lang="en-US" sz="2400" dirty="0" err="1"/>
              <a:t>đĩa</a:t>
            </a:r>
            <a:r>
              <a:rPr lang="en-US" sz="2400" dirty="0"/>
              <a:t>, </a:t>
            </a:r>
            <a:r>
              <a:rPr lang="en-US" sz="2400" dirty="0" err="1"/>
              <a:t>trang</a:t>
            </a:r>
            <a:r>
              <a:rPr lang="en-US" sz="2400" dirty="0"/>
              <a:t> </a:t>
            </a:r>
            <a:r>
              <a:rPr lang="en-US" sz="2400" dirty="0" err="1"/>
              <a:t>trí</a:t>
            </a:r>
            <a:r>
              <a:rPr lang="en-US" sz="2400" dirty="0"/>
              <a:t> </a:t>
            </a:r>
            <a:r>
              <a:rPr lang="en-US" sz="2400" dirty="0" err="1"/>
              <a:t>đẹp</a:t>
            </a:r>
            <a:r>
              <a:rPr lang="en-US" sz="2400" dirty="0"/>
              <a:t> </a:t>
            </a:r>
            <a:r>
              <a:rPr lang="en-US" sz="2400" dirty="0" err="1"/>
              <a:t>mắt</a:t>
            </a:r>
            <a:r>
              <a:rPr lang="en-US" sz="2400" dirty="0"/>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5"/>
                                        </p:tgtEl>
                                        <p:attrNameLst>
                                          <p:attrName>style.visibility</p:attrName>
                                        </p:attrNameLst>
                                      </p:cBhvr>
                                      <p:to>
                                        <p:strVal val="visible"/>
                                      </p:to>
                                    </p:set>
                                    <p:animEffect transition="in" filter="barn(inVertical)">
                                      <p:cBhvr>
                                        <p:cTn id="7" dur="500"/>
                                        <p:tgtEl>
                                          <p:spTgt spid="3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
                                        </p:tgtEl>
                                        <p:attrNameLst>
                                          <p:attrName>style.visibility</p:attrName>
                                        </p:attrNameLst>
                                      </p:cBhvr>
                                      <p:to>
                                        <p:strVal val="visible"/>
                                      </p:to>
                                    </p:set>
                                    <p:animEffect transition="in" filter="wipe(up)">
                                      <p:cBhvr>
                                        <p:cTn id="12" dur="500"/>
                                        <p:tgtEl>
                                          <p:spTgt spid="333"/>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7"/>
                                        </p:tgtEl>
                                        <p:attrNameLst>
                                          <p:attrName>style.visibility</p:attrName>
                                        </p:attrNameLst>
                                      </p:cBhvr>
                                      <p:to>
                                        <p:strVal val="visible"/>
                                      </p:to>
                                    </p:set>
                                    <p:animEffect transition="in" filter="wipe(up)">
                                      <p:cBhvr>
                                        <p:cTn id="15" dur="500"/>
                                        <p:tgtEl>
                                          <p:spTgt spid="33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338"/>
                                        </p:tgtEl>
                                        <p:attrNameLst>
                                          <p:attrName>style.visibility</p:attrName>
                                        </p:attrNameLst>
                                      </p:cBhvr>
                                      <p:to>
                                        <p:strVal val="visible"/>
                                      </p:to>
                                    </p:set>
                                    <p:animEffect transition="in" filter="wipe(up)">
                                      <p:cBhvr>
                                        <p:cTn id="23" dur="500"/>
                                        <p:tgtEl>
                                          <p:spTgt spid="338"/>
                                        </p:tgtEl>
                                      </p:cBhvr>
                                    </p:animEffect>
                                  </p:childTnLst>
                                </p:cTn>
                              </p:par>
                              <p:par>
                                <p:cTn id="24" presetID="22" presetClass="entr" presetSubtype="1" fill="hold" nodeType="withEffect">
                                  <p:stCondLst>
                                    <p:cond delay="0"/>
                                  </p:stCondLst>
                                  <p:childTnLst>
                                    <p:set>
                                      <p:cBhvr>
                                        <p:cTn id="25" dur="1" fill="hold">
                                          <p:stCondLst>
                                            <p:cond delay="0"/>
                                          </p:stCondLst>
                                        </p:cTn>
                                        <p:tgtEl>
                                          <p:spTgt spid="334"/>
                                        </p:tgtEl>
                                        <p:attrNameLst>
                                          <p:attrName>style.visibility</p:attrName>
                                        </p:attrNameLst>
                                      </p:cBhvr>
                                      <p:to>
                                        <p:strVal val="visible"/>
                                      </p:to>
                                    </p:set>
                                    <p:animEffect transition="in" filter="wipe(up)">
                                      <p:cBhvr>
                                        <p:cTn id="26" dur="500"/>
                                        <p:tgtEl>
                                          <p:spTgt spid="334"/>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39"/>
                                        </p:tgtEl>
                                        <p:attrNameLst>
                                          <p:attrName>style.visibility</p:attrName>
                                        </p:attrNameLst>
                                      </p:cBhvr>
                                      <p:to>
                                        <p:strVal val="visible"/>
                                      </p:to>
                                    </p:set>
                                    <p:animEffect transition="in" filter="wipe(up)">
                                      <p:cBhvr>
                                        <p:cTn id="34" dur="500"/>
                                        <p:tgtEl>
                                          <p:spTgt spid="339"/>
                                        </p:tgtEl>
                                      </p:cBhvr>
                                    </p:animEffect>
                                  </p:childTnLst>
                                </p:cTn>
                              </p:par>
                              <p:par>
                                <p:cTn id="35" presetID="22" presetClass="entr" presetSubtype="1" fill="hold" nodeType="withEffect">
                                  <p:stCondLst>
                                    <p:cond delay="0"/>
                                  </p:stCondLst>
                                  <p:childTnLst>
                                    <p:set>
                                      <p:cBhvr>
                                        <p:cTn id="36" dur="1" fill="hold">
                                          <p:stCondLst>
                                            <p:cond delay="0"/>
                                          </p:stCondLst>
                                        </p:cTn>
                                        <p:tgtEl>
                                          <p:spTgt spid="335"/>
                                        </p:tgtEl>
                                        <p:attrNameLst>
                                          <p:attrName>style.visibility</p:attrName>
                                        </p:attrNameLst>
                                      </p:cBhvr>
                                      <p:to>
                                        <p:strVal val="visible"/>
                                      </p:to>
                                    </p:set>
                                    <p:animEffect transition="in" filter="wipe(up)">
                                      <p:cBhvr>
                                        <p:cTn id="37" dur="500"/>
                                        <p:tgtEl>
                                          <p:spTgt spid="335"/>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up)">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 grpId="0"/>
      <p:bldP spid="337" grpId="0" animBg="1"/>
      <p:bldP spid="338" grpId="0" animBg="1"/>
      <p:bldP spid="339" grpId="0" animBg="1"/>
      <p:bldP spid="10" grpId="0"/>
      <p:bldP spid="11"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54"/>
          <p:cNvSpPr txBox="1">
            <a:spLocks noGrp="1"/>
          </p:cNvSpPr>
          <p:nvPr>
            <p:ph type="title"/>
          </p:nvPr>
        </p:nvSpPr>
        <p:spPr>
          <a:xfrm>
            <a:off x="805693" y="20909"/>
            <a:ext cx="7717800" cy="504300"/>
          </a:xfrm>
          <a:prstGeom prst="rect">
            <a:avLst/>
          </a:prstGeom>
        </p:spPr>
        <p:txBody>
          <a:bodyPr spcFirstLastPara="1" wrap="square" lIns="91425" tIns="91425" rIns="91425" bIns="91425" anchor="ctr" anchorCtr="0">
            <a:noAutofit/>
          </a:bodyPr>
          <a:lstStyle/>
          <a:p>
            <a:pPr lvl="0"/>
            <a:r>
              <a:rPr lang="en-US" sz="2000" dirty="0">
                <a:latin typeface="+mn-lt"/>
              </a:rPr>
              <a:t>2.3. </a:t>
            </a:r>
            <a:r>
              <a:rPr lang="nl-NL" sz="2000" dirty="0">
                <a:latin typeface="+mn-lt"/>
              </a:rPr>
              <a:t>Phương pháp chế biến thực phẩm có sử dụng nhiệt</a:t>
            </a:r>
            <a:endParaRPr sz="2000" dirty="0">
              <a:latin typeface="+mn-lt"/>
            </a:endParaRPr>
          </a:p>
        </p:txBody>
      </p:sp>
      <p:grpSp>
        <p:nvGrpSpPr>
          <p:cNvPr id="716" name="Google Shape;716;p54"/>
          <p:cNvGrpSpPr/>
          <p:nvPr/>
        </p:nvGrpSpPr>
        <p:grpSpPr>
          <a:xfrm rot="-5400000">
            <a:off x="8456188" y="-16467"/>
            <a:ext cx="662400" cy="713225"/>
            <a:chOff x="840225" y="0"/>
            <a:chExt cx="662400" cy="1359000"/>
          </a:xfrm>
        </p:grpSpPr>
        <p:sp>
          <p:nvSpPr>
            <p:cNvPr id="717" name="Google Shape;717;p54"/>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4"/>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4"/>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4"/>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734996" y="436597"/>
            <a:ext cx="5538696" cy="369332"/>
          </a:xfrm>
          <a:prstGeom prst="rect">
            <a:avLst/>
          </a:prstGeom>
        </p:spPr>
        <p:txBody>
          <a:bodyPr wrap="none">
            <a:spAutoFit/>
          </a:bodyPr>
          <a:lstStyle/>
          <a:p>
            <a:r>
              <a:rPr lang="vi-VN" sz="1800" b="1" dirty="0">
                <a:solidFill>
                  <a:schemeClr val="accent3">
                    <a:lumMod val="75000"/>
                  </a:schemeClr>
                </a:solidFill>
              </a:rPr>
              <a:t>a. Phương pháp làm chín thực phẩm trong nước</a:t>
            </a:r>
            <a:endParaRPr lang="en-US" sz="1800" b="1" dirty="0">
              <a:solidFill>
                <a:schemeClr val="accent3">
                  <a:lumMod val="75000"/>
                </a:schemeClr>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11" y="865928"/>
            <a:ext cx="7889782" cy="2781223"/>
          </a:xfrm>
          <a:prstGeom prst="rect">
            <a:avLst/>
          </a:prstGeom>
        </p:spPr>
      </p:pic>
      <p:sp>
        <p:nvSpPr>
          <p:cNvPr id="4" name="Rectangle 3"/>
          <p:cNvSpPr/>
          <p:nvPr/>
        </p:nvSpPr>
        <p:spPr>
          <a:xfrm>
            <a:off x="1051739" y="3781735"/>
            <a:ext cx="7735649" cy="1131848"/>
          </a:xfrm>
          <a:prstGeom prst="rect">
            <a:avLst/>
          </a:prstGeom>
        </p:spPr>
        <p:txBody>
          <a:bodyPr wrap="square">
            <a:spAutoFit/>
          </a:bodyPr>
          <a:lstStyle/>
          <a:p>
            <a:pPr algn="just">
              <a:lnSpc>
                <a:spcPct val="150000"/>
              </a:lnSpc>
              <a:spcAft>
                <a:spcPts val="800"/>
              </a:spcAft>
            </a:pPr>
            <a:r>
              <a:rPr lang="en-US" sz="2400" i="1" dirty="0" err="1">
                <a:latin typeface="+mn-lt"/>
                <a:ea typeface="Calibri" panose="020F0502020204030204" pitchFamily="34" charset="0"/>
                <a:cs typeface="Times New Roman" panose="02020603050405020304" pitchFamily="18" charset="0"/>
              </a:rPr>
              <a:t>Quan</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sát</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Hình</a:t>
            </a:r>
            <a:r>
              <a:rPr lang="en-US" sz="2400" i="1" dirty="0">
                <a:latin typeface="+mn-lt"/>
                <a:ea typeface="Calibri" panose="020F0502020204030204" pitchFamily="34" charset="0"/>
                <a:cs typeface="Times New Roman" panose="02020603050405020304" pitchFamily="18" charset="0"/>
              </a:rPr>
              <a:t> 5.6 </a:t>
            </a:r>
            <a:r>
              <a:rPr lang="en-US" sz="2400" i="1" dirty="0" err="1">
                <a:latin typeface="+mn-lt"/>
                <a:ea typeface="Calibri" panose="020F0502020204030204" pitchFamily="34" charset="0"/>
                <a:cs typeface="Times New Roman" panose="02020603050405020304" pitchFamily="18" charset="0"/>
              </a:rPr>
              <a:t>và</a:t>
            </a:r>
            <a:r>
              <a:rPr lang="en-US" sz="2400" i="1" dirty="0">
                <a:latin typeface="+mn-lt"/>
                <a:ea typeface="Calibri" panose="020F0502020204030204" pitchFamily="34" charset="0"/>
                <a:cs typeface="Times New Roman" panose="02020603050405020304" pitchFamily="18" charset="0"/>
              </a:rPr>
              <a:t> so </a:t>
            </a:r>
            <a:r>
              <a:rPr lang="en-US" sz="2400" i="1" dirty="0" err="1">
                <a:latin typeface="+mn-lt"/>
                <a:ea typeface="Calibri" panose="020F0502020204030204" pitchFamily="34" charset="0"/>
                <a:cs typeface="Times New Roman" panose="02020603050405020304" pitchFamily="18" charset="0"/>
              </a:rPr>
              <a:t>sánh</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sự</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giống</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và</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khác</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nhau</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giữa</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phương</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pháp</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nấu</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với</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các</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phương</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pháp</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còn</a:t>
            </a:r>
            <a:r>
              <a:rPr lang="en-US" sz="2400" i="1" dirty="0">
                <a:latin typeface="+mn-lt"/>
                <a:ea typeface="Calibri" panose="020F0502020204030204" pitchFamily="34" charset="0"/>
                <a:cs typeface="Times New Roman" panose="02020603050405020304" pitchFamily="18" charset="0"/>
              </a:rPr>
              <a:t> </a:t>
            </a:r>
            <a:r>
              <a:rPr lang="en-US" sz="2400" i="1" dirty="0" err="1">
                <a:latin typeface="+mn-lt"/>
                <a:ea typeface="Calibri" panose="020F0502020204030204" pitchFamily="34" charset="0"/>
                <a:cs typeface="Times New Roman" panose="02020603050405020304" pitchFamily="18" charset="0"/>
              </a:rPr>
              <a:t>lại</a:t>
            </a:r>
            <a:r>
              <a:rPr lang="en-US" sz="2400" i="1" dirty="0">
                <a:latin typeface="+mn-lt"/>
                <a:ea typeface="Calibri" panose="020F0502020204030204" pitchFamily="34" charset="0"/>
                <a:cs typeface="Times New Roman" panose="02020603050405020304" pitchFamily="18" charset="0"/>
              </a:rPr>
              <a:t>?</a:t>
            </a:r>
            <a:endParaRPr lang="en-US" sz="2400" i="1" dirty="0">
              <a:effectLst/>
              <a:latin typeface="+mn-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71277"/>
            <a:ext cx="710997" cy="71099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299264" flipH="1">
            <a:off x="33536" y="22519"/>
            <a:ext cx="828156" cy="8281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linds(horizontal)">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50" presetClass="entr" presetSubtype="0" decel="100000"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strVal val="#ppt_w+.3"/>
                                          </p:val>
                                        </p:tav>
                                        <p:tav tm="100000">
                                          <p:val>
                                            <p:strVal val="#ppt_w"/>
                                          </p:val>
                                        </p:tav>
                                      </p:tavLst>
                                    </p:anim>
                                    <p:anim calcmode="lin" valueType="num">
                                      <p:cBhvr>
                                        <p:cTn id="21" dur="500" fill="hold"/>
                                        <p:tgtEl>
                                          <p:spTgt spid="4"/>
                                        </p:tgtEl>
                                        <p:attrNameLst>
                                          <p:attrName>ppt_h</p:attrName>
                                        </p:attrNameLst>
                                      </p:cBhvr>
                                      <p:tavLst>
                                        <p:tav tm="0">
                                          <p:val>
                                            <p:strVal val="#ppt_h"/>
                                          </p:val>
                                        </p:tav>
                                        <p:tav tm="100000">
                                          <p:val>
                                            <p:strVal val="#ppt_h"/>
                                          </p:val>
                                        </p:tav>
                                      </p:tavLst>
                                    </p:anim>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6"/>
          <p:cNvSpPr txBox="1">
            <a:spLocks noGrp="1"/>
          </p:cNvSpPr>
          <p:nvPr>
            <p:ph type="title"/>
          </p:nvPr>
        </p:nvSpPr>
        <p:spPr>
          <a:xfrm>
            <a:off x="672074" y="668013"/>
            <a:ext cx="7717800" cy="504300"/>
          </a:xfrm>
          <a:prstGeom prst="rect">
            <a:avLst/>
          </a:prstGeom>
        </p:spPr>
        <p:txBody>
          <a:bodyPr spcFirstLastPara="1" wrap="square" lIns="91425" tIns="91425" rIns="91425" bIns="91425" anchor="ctr" anchorCtr="0">
            <a:noAutofit/>
          </a:bodyPr>
          <a:lstStyle/>
          <a:p>
            <a:r>
              <a:rPr lang="nl-NL" sz="2000" dirty="0">
                <a:latin typeface="+mn-lt"/>
              </a:rPr>
              <a:t>Các phương pháp làm chín thực phẩm trong nước:</a:t>
            </a:r>
            <a:endParaRPr sz="2000" dirty="0">
              <a:latin typeface="+mn-lt"/>
            </a:endParaRPr>
          </a:p>
        </p:txBody>
      </p:sp>
      <p:sp>
        <p:nvSpPr>
          <p:cNvPr id="221" name="Google Shape;221;p36"/>
          <p:cNvSpPr txBox="1">
            <a:spLocks noGrp="1"/>
          </p:cNvSpPr>
          <p:nvPr>
            <p:ph type="subTitle" idx="3"/>
          </p:nvPr>
        </p:nvSpPr>
        <p:spPr>
          <a:xfrm>
            <a:off x="947639" y="2651050"/>
            <a:ext cx="29385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a:solidFill>
                  <a:schemeClr val="accent3">
                    <a:lumMod val="75000"/>
                  </a:schemeClr>
                </a:solidFill>
                <a:latin typeface="+mn-lt"/>
              </a:rPr>
              <a:t>Luộc</a:t>
            </a:r>
            <a:endParaRPr dirty="0">
              <a:solidFill>
                <a:schemeClr val="accent3">
                  <a:lumMod val="75000"/>
                </a:schemeClr>
              </a:solidFill>
              <a:latin typeface="+mn-lt"/>
            </a:endParaRPr>
          </a:p>
        </p:txBody>
      </p:sp>
      <p:sp>
        <p:nvSpPr>
          <p:cNvPr id="222" name="Google Shape;222;p36"/>
          <p:cNvSpPr txBox="1">
            <a:spLocks noGrp="1"/>
          </p:cNvSpPr>
          <p:nvPr>
            <p:ph type="subTitle" idx="4"/>
          </p:nvPr>
        </p:nvSpPr>
        <p:spPr>
          <a:xfrm>
            <a:off x="5537771" y="2687976"/>
            <a:ext cx="29385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a:solidFill>
                  <a:schemeClr val="accent3">
                    <a:lumMod val="75000"/>
                  </a:schemeClr>
                </a:solidFill>
                <a:latin typeface="+mn-lt"/>
              </a:rPr>
              <a:t>Nấu</a:t>
            </a:r>
            <a:endParaRPr dirty="0">
              <a:solidFill>
                <a:schemeClr val="accent3">
                  <a:lumMod val="75000"/>
                </a:schemeClr>
              </a:solidFill>
              <a:latin typeface="+mn-lt"/>
            </a:endParaRPr>
          </a:p>
        </p:txBody>
      </p:sp>
      <p:grpSp>
        <p:nvGrpSpPr>
          <p:cNvPr id="223" name="Google Shape;223;p36"/>
          <p:cNvGrpSpPr/>
          <p:nvPr/>
        </p:nvGrpSpPr>
        <p:grpSpPr>
          <a:xfrm>
            <a:off x="0" y="1749825"/>
            <a:ext cx="713243" cy="662400"/>
            <a:chOff x="0" y="539500"/>
            <a:chExt cx="713100" cy="662400"/>
          </a:xfrm>
        </p:grpSpPr>
        <p:sp>
          <p:nvSpPr>
            <p:cNvPr id="224" name="Google Shape;224;p3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9" name="Google Shape;229;p36"/>
          <p:cNvPicPr preferRelativeResize="0"/>
          <p:nvPr/>
        </p:nvPicPr>
        <p:blipFill>
          <a:blip r:embed="rId3">
            <a:extLst>
              <a:ext uri="{28A0092B-C50C-407E-A947-70E740481C1C}">
                <a14:useLocalDpi xmlns:a14="http://schemas.microsoft.com/office/drawing/2010/main" val="0"/>
              </a:ext>
            </a:extLst>
          </a:blip>
          <a:stretch>
            <a:fillRect/>
          </a:stretch>
        </p:blipFill>
        <p:spPr>
          <a:xfrm>
            <a:off x="5997836" y="1074386"/>
            <a:ext cx="2047714" cy="1576665"/>
          </a:xfrm>
          <a:prstGeom prst="rect">
            <a:avLst/>
          </a:prstGeom>
          <a:noFill/>
          <a:ln>
            <a:noFill/>
          </a:ln>
        </p:spPr>
      </p:pic>
      <p:grpSp>
        <p:nvGrpSpPr>
          <p:cNvPr id="230" name="Google Shape;230;p36"/>
          <p:cNvGrpSpPr/>
          <p:nvPr/>
        </p:nvGrpSpPr>
        <p:grpSpPr>
          <a:xfrm>
            <a:off x="8430751" y="1749825"/>
            <a:ext cx="713243" cy="662400"/>
            <a:chOff x="0" y="539500"/>
            <a:chExt cx="713100" cy="662400"/>
          </a:xfrm>
        </p:grpSpPr>
        <p:sp>
          <p:nvSpPr>
            <p:cNvPr id="231" name="Google Shape;231;p3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ound Same Side Corner Rectangle 2"/>
          <p:cNvSpPr/>
          <p:nvPr/>
        </p:nvSpPr>
        <p:spPr>
          <a:xfrm flipV="1">
            <a:off x="3452259" y="11901"/>
            <a:ext cx="2157431" cy="575353"/>
          </a:xfrm>
          <a:prstGeom prst="round2SameRect">
            <a:avLst>
              <a:gd name="adj1" fmla="val 47024"/>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4" name="TextBox 3"/>
          <p:cNvSpPr txBox="1"/>
          <p:nvPr/>
        </p:nvSpPr>
        <p:spPr>
          <a:xfrm>
            <a:off x="3873358" y="68745"/>
            <a:ext cx="1664413" cy="461665"/>
          </a:xfrm>
          <a:prstGeom prst="rect">
            <a:avLst/>
          </a:prstGeom>
          <a:noFill/>
        </p:spPr>
        <p:txBody>
          <a:bodyPr wrap="square" rtlCol="0">
            <a:spAutoFit/>
          </a:bodyPr>
          <a:lstStyle/>
          <a:p>
            <a:r>
              <a:rPr lang="en-US" sz="2400" b="1" dirty="0" err="1">
                <a:solidFill>
                  <a:schemeClr val="bg1"/>
                </a:solidFill>
              </a:rPr>
              <a:t>Kết</a:t>
            </a:r>
            <a:r>
              <a:rPr lang="en-US" sz="2400" b="1" dirty="0">
                <a:solidFill>
                  <a:schemeClr val="bg1"/>
                </a:solidFill>
              </a:rPr>
              <a:t> </a:t>
            </a:r>
            <a:r>
              <a:rPr lang="en-US" sz="2400" b="1" dirty="0" err="1">
                <a:solidFill>
                  <a:schemeClr val="bg1"/>
                </a:solidFill>
              </a:rPr>
              <a:t>luận</a:t>
            </a:r>
            <a:endParaRPr lang="en-US" sz="2400" b="1" dirty="0">
              <a:solidFill>
                <a:schemeClr val="bg1"/>
              </a:solidFill>
            </a:endParaRPr>
          </a:p>
        </p:txBody>
      </p:sp>
      <p:sp>
        <p:nvSpPr>
          <p:cNvPr id="7" name="Rectangle 6"/>
          <p:cNvSpPr/>
          <p:nvPr/>
        </p:nvSpPr>
        <p:spPr>
          <a:xfrm>
            <a:off x="108021" y="3309417"/>
            <a:ext cx="4463979" cy="1631216"/>
          </a:xfrm>
          <a:prstGeom prst="rect">
            <a:avLst/>
          </a:prstGeom>
        </p:spPr>
        <p:txBody>
          <a:bodyPr wrap="square">
            <a:spAutoFit/>
          </a:bodyPr>
          <a:lstStyle/>
          <a:p>
            <a:pPr algn="just">
              <a:lnSpc>
                <a:spcPts val="3000"/>
              </a:lnSpc>
            </a:pPr>
            <a:r>
              <a:rPr lang="en-US" sz="1800" dirty="0"/>
              <a:t>L</a:t>
            </a:r>
            <a:r>
              <a:rPr lang="vi-VN" sz="1800" dirty="0"/>
              <a:t>à làm chín mềm thực phẩm trong môi trường nhiều nước với thời gian thích hợp. Thời gian luộc thực phẩm động vật thường lâu hơn luộc thực phẩm thực vật.</a:t>
            </a:r>
            <a:endParaRPr lang="en-US" sz="1800" dirty="0"/>
          </a:p>
        </p:txBody>
      </p:sp>
      <p:sp>
        <p:nvSpPr>
          <p:cNvPr id="8" name="Rectangle 7"/>
          <p:cNvSpPr/>
          <p:nvPr/>
        </p:nvSpPr>
        <p:spPr>
          <a:xfrm>
            <a:off x="5107049" y="3373650"/>
            <a:ext cx="3980243" cy="1631216"/>
          </a:xfrm>
          <a:prstGeom prst="rect">
            <a:avLst/>
          </a:prstGeom>
        </p:spPr>
        <p:txBody>
          <a:bodyPr wrap="square">
            <a:spAutoFit/>
          </a:bodyPr>
          <a:lstStyle/>
          <a:p>
            <a:pPr algn="just">
              <a:lnSpc>
                <a:spcPts val="3000"/>
              </a:lnSpc>
            </a:pPr>
            <a:r>
              <a:rPr lang="en-US" sz="1800" dirty="0" err="1"/>
              <a:t>Là</a:t>
            </a:r>
            <a:r>
              <a:rPr lang="vi-VN" sz="1800" dirty="0"/>
              <a:t> làm chín thực phẩm trong môi trường nhiều nước, có nêm gia vị vừa ăn. Với món nấu, thực phẩm thường chín mềm hơn món luộc.</a:t>
            </a:r>
            <a:endParaRPr lang="en-US" sz="1800" dirty="0"/>
          </a:p>
        </p:txBody>
      </p:sp>
      <p:pic>
        <p:nvPicPr>
          <p:cNvPr id="26" name="Google Shape;229;p36"/>
          <p:cNvPicPr preferRelativeResize="0"/>
          <p:nvPr/>
        </p:nvPicPr>
        <p:blipFill rotWithShape="1">
          <a:blip r:embed="rId4">
            <a:extLst>
              <a:ext uri="{28A0092B-C50C-407E-A947-70E740481C1C}">
                <a14:useLocalDpi xmlns:a14="http://schemas.microsoft.com/office/drawing/2010/main" val="0"/>
              </a:ext>
            </a:extLst>
          </a:blip>
          <a:srcRect l="7413" r="4575"/>
          <a:stretch/>
        </p:blipFill>
        <p:spPr>
          <a:xfrm>
            <a:off x="1563937" y="1172643"/>
            <a:ext cx="1951895" cy="1478407"/>
          </a:xfrm>
          <a:prstGeom prst="rect">
            <a:avLst/>
          </a:prstGeom>
          <a:noFill/>
          <a:ln>
            <a:noFill/>
          </a:ln>
        </p:spPr>
      </p:pic>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8"/>
                                        </p:tgtEl>
                                        <p:attrNameLst>
                                          <p:attrName>style.visibility</p:attrName>
                                        </p:attrNameLst>
                                      </p:cBhvr>
                                      <p:to>
                                        <p:strVal val="visible"/>
                                      </p:to>
                                    </p:set>
                                    <p:animEffect transition="in" filter="barn(inVertical)">
                                      <p:cBhvr>
                                        <p:cTn id="7" dur="500"/>
                                        <p:tgtEl>
                                          <p:spTgt spid="21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500"/>
                                        <p:tgtEl>
                                          <p:spTgt spid="26"/>
                                        </p:tgtEl>
                                        <p:attrNameLst>
                                          <p:attrName>ppt_y</p:attrName>
                                        </p:attrNameLst>
                                      </p:cBhvr>
                                      <p:tavLst>
                                        <p:tav tm="0">
                                          <p:val>
                                            <p:strVal val="#ppt_y+#ppt_h*1.125000"/>
                                          </p:val>
                                        </p:tav>
                                        <p:tav tm="100000">
                                          <p:val>
                                            <p:strVal val="#ppt_y"/>
                                          </p:val>
                                        </p:tav>
                                      </p:tavLst>
                                    </p:anim>
                                    <p:animEffect transition="in" filter="wipe(up)">
                                      <p:cBhvr>
                                        <p:cTn id="13" dur="500"/>
                                        <p:tgtEl>
                                          <p:spTgt spid="2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221">
                                            <p:txEl>
                                              <p:pRg st="0" end="0"/>
                                            </p:txEl>
                                          </p:spTgt>
                                        </p:tgtEl>
                                        <p:attrNameLst>
                                          <p:attrName>style.visibility</p:attrName>
                                        </p:attrNameLst>
                                      </p:cBhvr>
                                      <p:to>
                                        <p:strVal val="visible"/>
                                      </p:to>
                                    </p:set>
                                    <p:anim calcmode="lin" valueType="num">
                                      <p:cBhvr additive="base">
                                        <p:cTn id="16" dur="500"/>
                                        <p:tgtEl>
                                          <p:spTgt spid="221">
                                            <p:txEl>
                                              <p:pRg st="0" end="0"/>
                                            </p:txEl>
                                          </p:spTgt>
                                        </p:tgtEl>
                                        <p:attrNameLst>
                                          <p:attrName>ppt_y</p:attrName>
                                        </p:attrNameLst>
                                      </p:cBhvr>
                                      <p:tavLst>
                                        <p:tav tm="0">
                                          <p:val>
                                            <p:strVal val="#ppt_y+#ppt_h*1.125000"/>
                                          </p:val>
                                        </p:tav>
                                        <p:tav tm="100000">
                                          <p:val>
                                            <p:strVal val="#ppt_y"/>
                                          </p:val>
                                        </p:tav>
                                      </p:tavLst>
                                    </p:anim>
                                    <p:animEffect transition="in" filter="wipe(up)">
                                      <p:cBhvr>
                                        <p:cTn id="17" dur="500"/>
                                        <p:tgtEl>
                                          <p:spTgt spid="221">
                                            <p:txEl>
                                              <p:pRg st="0" end="0"/>
                                            </p:txEl>
                                          </p:spTgt>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1" fill="hold" nodeType="clickEffect">
                                  <p:stCondLst>
                                    <p:cond delay="0"/>
                                  </p:stCondLst>
                                  <p:childTnLst>
                                    <p:set>
                                      <p:cBhvr>
                                        <p:cTn id="25" dur="1" fill="hold">
                                          <p:stCondLst>
                                            <p:cond delay="0"/>
                                          </p:stCondLst>
                                        </p:cTn>
                                        <p:tgtEl>
                                          <p:spTgt spid="229"/>
                                        </p:tgtEl>
                                        <p:attrNameLst>
                                          <p:attrName>style.visibility</p:attrName>
                                        </p:attrNameLst>
                                      </p:cBhvr>
                                      <p:to>
                                        <p:strVal val="visible"/>
                                      </p:to>
                                    </p:set>
                                    <p:anim calcmode="lin" valueType="num">
                                      <p:cBhvr additive="base">
                                        <p:cTn id="26" dur="500"/>
                                        <p:tgtEl>
                                          <p:spTgt spid="229"/>
                                        </p:tgtEl>
                                        <p:attrNameLst>
                                          <p:attrName>ppt_y</p:attrName>
                                        </p:attrNameLst>
                                      </p:cBhvr>
                                      <p:tavLst>
                                        <p:tav tm="0">
                                          <p:val>
                                            <p:strVal val="#ppt_y-#ppt_h*1.125000"/>
                                          </p:val>
                                        </p:tav>
                                        <p:tav tm="100000">
                                          <p:val>
                                            <p:strVal val="#ppt_y"/>
                                          </p:val>
                                        </p:tav>
                                      </p:tavLst>
                                    </p:anim>
                                    <p:animEffect transition="in" filter="wipe(down)">
                                      <p:cBhvr>
                                        <p:cTn id="27" dur="500"/>
                                        <p:tgtEl>
                                          <p:spTgt spid="229"/>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222">
                                            <p:txEl>
                                              <p:pRg st="0" end="0"/>
                                            </p:txEl>
                                          </p:spTgt>
                                        </p:tgtEl>
                                        <p:attrNameLst>
                                          <p:attrName>style.visibility</p:attrName>
                                        </p:attrNameLst>
                                      </p:cBhvr>
                                      <p:to>
                                        <p:strVal val="visible"/>
                                      </p:to>
                                    </p:set>
                                    <p:anim calcmode="lin" valueType="num">
                                      <p:cBhvr additive="base">
                                        <p:cTn id="30" dur="500"/>
                                        <p:tgtEl>
                                          <p:spTgt spid="222">
                                            <p:txEl>
                                              <p:pRg st="0" end="0"/>
                                            </p:txEl>
                                          </p:spTgt>
                                        </p:tgtEl>
                                        <p:attrNameLst>
                                          <p:attrName>ppt_y</p:attrName>
                                        </p:attrNameLst>
                                      </p:cBhvr>
                                      <p:tavLst>
                                        <p:tav tm="0">
                                          <p:val>
                                            <p:strVal val="#ppt_y-#ppt_h*1.125000"/>
                                          </p:val>
                                        </p:tav>
                                        <p:tav tm="100000">
                                          <p:val>
                                            <p:strVal val="#ppt_y"/>
                                          </p:val>
                                        </p:tav>
                                      </p:tavLst>
                                    </p:anim>
                                    <p:animEffect transition="in" filter="wipe(down)">
                                      <p:cBhvr>
                                        <p:cTn id="31" dur="500"/>
                                        <p:tgtEl>
                                          <p:spTgt spid="222">
                                            <p:txEl>
                                              <p:pRg st="0" end="0"/>
                                            </p:txEl>
                                          </p:spTgt>
                                        </p:tgtEl>
                                      </p:cBhvr>
                                    </p:animEffect>
                                  </p:childTnLst>
                                </p:cTn>
                              </p:par>
                              <p:par>
                                <p:cTn id="32" presetID="12" presetClass="entr" presetSubtype="1"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ppt_y</p:attrName>
                                        </p:attrNameLst>
                                      </p:cBhvr>
                                      <p:tavLst>
                                        <p:tav tm="0">
                                          <p:val>
                                            <p:strVal val="#ppt_y-#ppt_h*1.125000"/>
                                          </p:val>
                                        </p:tav>
                                        <p:tav tm="100000">
                                          <p:val>
                                            <p:strVal val="#ppt_y"/>
                                          </p:val>
                                        </p:tav>
                                      </p:tavLst>
                                    </p:anim>
                                    <p:animEffect transition="in" filter="wipe(down)">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p:bldP spid="221" grpId="0" build="p"/>
      <p:bldP spid="222" grpId="0" build="p"/>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154" y="0"/>
            <a:ext cx="5011479" cy="356554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72265" y="108850"/>
            <a:ext cx="4299735" cy="3347840"/>
          </a:xfrm>
          <a:prstGeom prst="rect">
            <a:avLst/>
          </a:prstGeom>
        </p:spPr>
        <p:txBody>
          <a:bodyPr wrap="square">
            <a:spAutoFit/>
          </a:bodyPr>
          <a:lstStyle/>
          <a:p>
            <a:pPr algn="just">
              <a:lnSpc>
                <a:spcPct val="150000"/>
              </a:lnSpc>
            </a:pPr>
            <a:r>
              <a:rPr lang="vi-VN" sz="2400" b="1" dirty="0">
                <a:solidFill>
                  <a:schemeClr val="accent3">
                    <a:lumMod val="75000"/>
                  </a:schemeClr>
                </a:solidFill>
              </a:rPr>
              <a:t>Kho</a:t>
            </a:r>
            <a:r>
              <a:rPr lang="en-US" sz="2400" b="1" dirty="0">
                <a:solidFill>
                  <a:schemeClr val="accent3">
                    <a:lumMod val="75000"/>
                  </a:schemeClr>
                </a:solidFill>
              </a:rPr>
              <a:t>:</a:t>
            </a:r>
            <a:r>
              <a:rPr lang="vi-VN" sz="2400" b="1" dirty="0">
                <a:solidFill>
                  <a:schemeClr val="accent3">
                    <a:lumMod val="75000"/>
                  </a:schemeClr>
                </a:solidFill>
              </a:rPr>
              <a:t> </a:t>
            </a:r>
            <a:endParaRPr lang="en-US" sz="2400" b="1" dirty="0">
              <a:solidFill>
                <a:schemeClr val="accent3">
                  <a:lumMod val="75000"/>
                </a:schemeClr>
              </a:solidFill>
            </a:endParaRPr>
          </a:p>
          <a:p>
            <a:pPr algn="just">
              <a:lnSpc>
                <a:spcPct val="150000"/>
              </a:lnSpc>
            </a:pPr>
            <a:r>
              <a:rPr lang="en-US" sz="2400" dirty="0"/>
              <a:t>L</a:t>
            </a:r>
            <a:r>
              <a:rPr lang="vi-VN" sz="2400" dirty="0"/>
              <a:t>à làm chín mềm thực phẩm trong lượng nước vừa phải với vị mặn đậm đà. </a:t>
            </a:r>
            <a:endParaRPr lang="en-US" sz="2400" dirty="0"/>
          </a:p>
          <a:p>
            <a:pPr algn="just">
              <a:lnSpc>
                <a:spcPct val="150000"/>
              </a:lnSpc>
            </a:pPr>
            <a:r>
              <a:rPr lang="vi-VN" sz="2400" dirty="0"/>
              <a:t>Món kho thường sử dụng thực phẩm động vật.</a:t>
            </a:r>
            <a:endParaRPr lang="en-US" sz="24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190" y="2342508"/>
            <a:ext cx="3730829" cy="2800992"/>
          </a:xfrm>
          <a:prstGeom prst="ellipse">
            <a:avLst/>
          </a:prstGeom>
          <a:ln>
            <a:noFill/>
          </a:ln>
          <a:effectLst>
            <a:softEdge rad="112500"/>
          </a:effectLst>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7888" r="11336"/>
          <a:stretch/>
        </p:blipFill>
        <p:spPr>
          <a:xfrm>
            <a:off x="6053498" y="175485"/>
            <a:ext cx="2075380" cy="1607285"/>
          </a:xfrm>
          <a:prstGeom prst="ellipse">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506894" y="2847942"/>
            <a:ext cx="2582024" cy="2582024"/>
          </a:xfrm>
          <a:prstGeom prst="rect">
            <a:avLst/>
          </a:prstGeom>
        </p:spPr>
      </p:pic>
    </p:spTree>
    <p:extLst>
      <p:ext uri="{BB962C8B-B14F-4D97-AF65-F5344CB8AC3E}">
        <p14:creationId xmlns:p14="http://schemas.microsoft.com/office/powerpoint/2010/main" val="2185478755"/>
      </p:ext>
    </p:extLst>
  </p:cSld>
  <p:clrMapOvr>
    <a:masterClrMapping/>
  </p:clrMapOvr>
  <mc:AlternateContent xmlns:mc="http://schemas.openxmlformats.org/markup-compatibility/2006" xmlns:p14="http://schemas.microsoft.com/office/powerpoint/2010/main">
    <mc:Choice Requires="p14">
      <p:transition spd="slow">
        <p14:prism dir="d" isContent="1"/>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grpSp>
        <p:nvGrpSpPr>
          <p:cNvPr id="683" name="Google Shape;683;p52"/>
          <p:cNvGrpSpPr/>
          <p:nvPr/>
        </p:nvGrpSpPr>
        <p:grpSpPr>
          <a:xfrm rot="-5400000">
            <a:off x="53428" y="-19358"/>
            <a:ext cx="662400" cy="769257"/>
            <a:chOff x="840225" y="0"/>
            <a:chExt cx="662400" cy="1359000"/>
          </a:xfrm>
        </p:grpSpPr>
        <p:sp>
          <p:nvSpPr>
            <p:cNvPr id="684" name="Google Shape;684;p52"/>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2"/>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2"/>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2"/>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8" name="Google Shape;688;p52"/>
          <p:cNvGrpSpPr/>
          <p:nvPr/>
        </p:nvGrpSpPr>
        <p:grpSpPr>
          <a:xfrm>
            <a:off x="8429616" y="34071"/>
            <a:ext cx="714384" cy="662400"/>
            <a:chOff x="0" y="539500"/>
            <a:chExt cx="713100" cy="662400"/>
          </a:xfrm>
        </p:grpSpPr>
        <p:sp>
          <p:nvSpPr>
            <p:cNvPr id="689" name="Google Shape;689;p52"/>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2"/>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2"/>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2"/>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1981187" y="0"/>
            <a:ext cx="5900974" cy="456535"/>
          </a:xfrm>
          <a:prstGeom prst="rect">
            <a:avLst/>
          </a:prstGeom>
        </p:spPr>
        <p:txBody>
          <a:bodyPr wrap="none">
            <a:spAutoFit/>
          </a:bodyPr>
          <a:lstStyle/>
          <a:p>
            <a:pPr algn="just">
              <a:lnSpc>
                <a:spcPct val="150000"/>
              </a:lnSpc>
              <a:spcAft>
                <a:spcPts val="800"/>
              </a:spcAft>
            </a:pPr>
            <a:r>
              <a:rPr lang="nl-NL" sz="1800" b="1" dirty="0">
                <a:solidFill>
                  <a:schemeClr val="accent3">
                    <a:lumMod val="75000"/>
                  </a:schemeClr>
                </a:solidFill>
                <a:latin typeface="+mn-lt"/>
                <a:ea typeface="Calibri" panose="020F0502020204030204" pitchFamily="34" charset="0"/>
                <a:cs typeface="Times New Roman" panose="02020603050405020304" pitchFamily="18" charset="0"/>
              </a:rPr>
              <a:t>b. Phương pháp làm chín thực phẩm trong chất béo</a:t>
            </a:r>
            <a:endParaRPr lang="en-US" sz="1800" dirty="0">
              <a:solidFill>
                <a:schemeClr val="accent3">
                  <a:lumMod val="75000"/>
                </a:schemeClr>
              </a:solidFill>
              <a:effectLst/>
              <a:latin typeface="+mn-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3" y="808471"/>
            <a:ext cx="9005081" cy="2602386"/>
          </a:xfrm>
          <a:prstGeom prst="rect">
            <a:avLst/>
          </a:prstGeom>
        </p:spPr>
      </p:pic>
      <p:sp>
        <p:nvSpPr>
          <p:cNvPr id="6" name="Rectangle 5"/>
          <p:cNvSpPr/>
          <p:nvPr/>
        </p:nvSpPr>
        <p:spPr>
          <a:xfrm>
            <a:off x="1390996" y="3811142"/>
            <a:ext cx="7201461" cy="1131848"/>
          </a:xfrm>
          <a:prstGeom prst="rect">
            <a:avLst/>
          </a:prstGeom>
        </p:spPr>
        <p:txBody>
          <a:bodyPr wrap="square">
            <a:spAutoFit/>
          </a:bodyPr>
          <a:lstStyle/>
          <a:p>
            <a:pPr algn="just">
              <a:lnSpc>
                <a:spcPct val="150000"/>
              </a:lnSpc>
            </a:pPr>
            <a:r>
              <a:rPr lang="en-US" sz="2400" i="1" dirty="0" err="1"/>
              <a:t>Em</a:t>
            </a:r>
            <a:r>
              <a:rPr lang="en-US" sz="2400" i="1" dirty="0"/>
              <a:t> </a:t>
            </a:r>
            <a:r>
              <a:rPr lang="en-US" sz="2400" i="1" dirty="0" err="1"/>
              <a:t>hãy</a:t>
            </a:r>
            <a:r>
              <a:rPr lang="en-US" sz="2400" i="1" dirty="0"/>
              <a:t> </a:t>
            </a:r>
            <a:r>
              <a:rPr lang="vi-VN" sz="2400" i="1" dirty="0"/>
              <a:t>quan sát Hình 5.7 và cho biết phương pháp rán khác với các phương pháp còn lại như thế nào?</a:t>
            </a:r>
            <a:endParaRPr lang="en-US" sz="2400" i="1" dirty="0"/>
          </a:p>
        </p:txBody>
      </p:sp>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3811142"/>
            <a:ext cx="710997" cy="710997"/>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185" y="2208018"/>
            <a:ext cx="4390815" cy="2921654"/>
          </a:xfrm>
          <a:prstGeom prst="rect">
            <a:avLst/>
          </a:prstGeom>
        </p:spPr>
      </p:pic>
      <p:sp>
        <p:nvSpPr>
          <p:cNvPr id="5" name="Line Callout 1 (Border and Accent Bar) 4"/>
          <p:cNvSpPr/>
          <p:nvPr/>
        </p:nvSpPr>
        <p:spPr>
          <a:xfrm>
            <a:off x="835224" y="13828"/>
            <a:ext cx="1664413" cy="482885"/>
          </a:xfrm>
          <a:prstGeom prst="accentBorderCallout1">
            <a:avLst>
              <a:gd name="adj1" fmla="val 18750"/>
              <a:gd name="adj2" fmla="val -8333"/>
              <a:gd name="adj3" fmla="val 18750"/>
              <a:gd name="adj4" fmla="val -50886"/>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KẾT LUẬN</a:t>
            </a:r>
          </a:p>
        </p:txBody>
      </p:sp>
      <p:sp>
        <p:nvSpPr>
          <p:cNvPr id="6" name="Rectangle 5"/>
          <p:cNvSpPr/>
          <p:nvPr/>
        </p:nvSpPr>
        <p:spPr>
          <a:xfrm>
            <a:off x="2810256" y="-283"/>
            <a:ext cx="6451599" cy="496996"/>
          </a:xfrm>
          <a:prstGeom prst="rect">
            <a:avLst/>
          </a:prstGeom>
        </p:spPr>
        <p:txBody>
          <a:bodyPr wrap="square">
            <a:spAutoFit/>
          </a:bodyPr>
          <a:lstStyle/>
          <a:p>
            <a:pPr>
              <a:lnSpc>
                <a:spcPct val="150000"/>
              </a:lnSpc>
            </a:pPr>
            <a:r>
              <a:rPr lang="vi-VN" sz="2000" dirty="0">
                <a:solidFill>
                  <a:srgbClr val="002060"/>
                </a:solidFill>
              </a:rPr>
              <a:t>Các phương pháp làm chín thực phẩm trong chất béo:</a:t>
            </a:r>
            <a:endParaRPr lang="en-US" sz="2000" dirty="0">
              <a:solidFill>
                <a:srgbClr val="002060"/>
              </a:solidFill>
            </a:endParaRPr>
          </a:p>
        </p:txBody>
      </p:sp>
      <p:sp>
        <p:nvSpPr>
          <p:cNvPr id="7" name="Rectangle 6"/>
          <p:cNvSpPr/>
          <p:nvPr/>
        </p:nvSpPr>
        <p:spPr>
          <a:xfrm>
            <a:off x="5145315" y="653746"/>
            <a:ext cx="3911600" cy="3539430"/>
          </a:xfrm>
          <a:prstGeom prst="rect">
            <a:avLst/>
          </a:prstGeom>
        </p:spPr>
        <p:txBody>
          <a:bodyPr wrap="square">
            <a:spAutoFit/>
          </a:bodyPr>
          <a:lstStyle/>
          <a:p>
            <a:pPr algn="just"/>
            <a:r>
              <a:rPr lang="en-US" sz="2800" dirty="0"/>
              <a:t>: L</a:t>
            </a:r>
            <a:r>
              <a:rPr lang="vi-VN" sz="2800" dirty="0"/>
              <a:t>à làm chín thực phẩm với lượng chất béo khá nhiều, đun với lửa vừa. </a:t>
            </a:r>
            <a:endParaRPr lang="en-US" sz="2800" dirty="0"/>
          </a:p>
          <a:p>
            <a:pPr algn="just"/>
            <a:r>
              <a:rPr lang="vi-VN" sz="2800" dirty="0"/>
              <a:t>Thực phẩm sau khi tẩm, ướp gia vị được rán chín, vàng đều các mặt.</a:t>
            </a:r>
            <a:endParaRPr lang="en-US" sz="2800" dirty="0"/>
          </a:p>
        </p:txBody>
      </p:sp>
      <p:sp>
        <p:nvSpPr>
          <p:cNvPr id="8" name="Rectangle 7"/>
          <p:cNvSpPr/>
          <p:nvPr/>
        </p:nvSpPr>
        <p:spPr>
          <a:xfrm>
            <a:off x="3054219" y="627945"/>
            <a:ext cx="2242922" cy="523220"/>
          </a:xfrm>
          <a:prstGeom prst="rect">
            <a:avLst/>
          </a:prstGeom>
        </p:spPr>
        <p:txBody>
          <a:bodyPr wrap="none">
            <a:spAutoFit/>
          </a:bodyPr>
          <a:lstStyle/>
          <a:p>
            <a:r>
              <a:rPr lang="vi-VN" sz="2800" b="1" dirty="0">
                <a:solidFill>
                  <a:schemeClr val="accent2">
                    <a:lumMod val="75000"/>
                  </a:schemeClr>
                </a:solidFill>
              </a:rPr>
              <a:t>Rán (chiên) </a:t>
            </a:r>
            <a:endParaRPr lang="en-US" sz="2800" b="1" dirty="0">
              <a:solidFill>
                <a:schemeClr val="accent2">
                  <a:lumMod val="75000"/>
                </a:schemeClr>
              </a:solidFill>
            </a:endParaRPr>
          </a:p>
        </p:txBody>
      </p:sp>
    </p:spTree>
    <p:extLst>
      <p:ext uri="{BB962C8B-B14F-4D97-AF65-F5344CB8AC3E}">
        <p14:creationId xmlns:p14="http://schemas.microsoft.com/office/powerpoint/2010/main" val="29345696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ppt_w/2"/>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ppt_w</p:attrName>
                                        </p:attrNameLst>
                                      </p:cBhvr>
                                      <p:tavLst>
                                        <p:tav tm="0">
                                          <p:val>
                                            <p:fltVal val="0"/>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ppt_y+.1"/>
                                          </p:val>
                                        </p:tav>
                                        <p:tav tm="100000">
                                          <p:val>
                                            <p:strVal val="#ppt_y"/>
                                          </p:val>
                                        </p:tav>
                                      </p:tavLst>
                                    </p:anim>
                                  </p:childTnLst>
                                </p:cTn>
                              </p:par>
                              <p:par>
                                <p:cTn id="24" presetID="17"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strVal val="#ppt_h"/>
                                          </p:val>
                                        </p:tav>
                                        <p:tav tm="100000">
                                          <p:val>
                                            <p:strVal val="#ppt_h"/>
                                          </p:val>
                                        </p:tav>
                                      </p:tavLst>
                                    </p:anim>
                                  </p:childTnLst>
                                </p:cTn>
                              </p:par>
                              <p:par>
                                <p:cTn id="28" presetID="17"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8070" b="8606"/>
          <a:stretch/>
        </p:blipFill>
        <p:spPr>
          <a:xfrm>
            <a:off x="0" y="0"/>
            <a:ext cx="4664468" cy="220005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9693"/>
          <a:stretch/>
        </p:blipFill>
        <p:spPr>
          <a:xfrm>
            <a:off x="5342187" y="2568539"/>
            <a:ext cx="3801813" cy="2574961"/>
          </a:xfrm>
          <a:prstGeom prst="rect">
            <a:avLst/>
          </a:prstGeom>
        </p:spPr>
      </p:pic>
      <p:sp>
        <p:nvSpPr>
          <p:cNvPr id="6" name="Rectangle 5"/>
          <p:cNvSpPr/>
          <p:nvPr/>
        </p:nvSpPr>
        <p:spPr>
          <a:xfrm>
            <a:off x="4729367" y="0"/>
            <a:ext cx="4162000" cy="2308324"/>
          </a:xfrm>
          <a:prstGeom prst="rect">
            <a:avLst/>
          </a:prstGeom>
        </p:spPr>
        <p:txBody>
          <a:bodyPr wrap="square">
            <a:spAutoFit/>
          </a:bodyPr>
          <a:lstStyle/>
          <a:p>
            <a:pPr algn="just"/>
            <a:r>
              <a:rPr lang="vi-VN" sz="2400" b="1" dirty="0">
                <a:solidFill>
                  <a:schemeClr val="accent2">
                    <a:lumMod val="75000"/>
                  </a:schemeClr>
                </a:solidFill>
              </a:rPr>
              <a:t>Xào</a:t>
            </a:r>
            <a:r>
              <a:rPr lang="en-US" sz="2400" dirty="0"/>
              <a:t>: L</a:t>
            </a:r>
            <a:r>
              <a:rPr lang="vi-VN" sz="2400" dirty="0"/>
              <a:t>à làm chín thực phẩm với lượng ch</a:t>
            </a:r>
            <a:r>
              <a:rPr lang="en-US" sz="2400" dirty="0"/>
              <a:t>ấ</a:t>
            </a:r>
            <a:r>
              <a:rPr lang="vi-VN" sz="2400" dirty="0"/>
              <a:t>t béo vừa phải, đun với lửa to trong thời gian ngắn. Trong khi xào, người ta nếm nêm gia vị cho vừa ăn.</a:t>
            </a:r>
            <a:endParaRPr lang="en-US" sz="2400" dirty="0"/>
          </a:p>
        </p:txBody>
      </p:sp>
      <p:sp>
        <p:nvSpPr>
          <p:cNvPr id="7" name="Rectangle 6"/>
          <p:cNvSpPr/>
          <p:nvPr/>
        </p:nvSpPr>
        <p:spPr>
          <a:xfrm>
            <a:off x="68943" y="2461304"/>
            <a:ext cx="5042912" cy="2677656"/>
          </a:xfrm>
          <a:prstGeom prst="rect">
            <a:avLst/>
          </a:prstGeom>
        </p:spPr>
        <p:txBody>
          <a:bodyPr wrap="square">
            <a:spAutoFit/>
          </a:bodyPr>
          <a:lstStyle/>
          <a:p>
            <a:pPr algn="just"/>
            <a:r>
              <a:rPr lang="vi-VN" sz="2400" b="1" dirty="0">
                <a:solidFill>
                  <a:schemeClr val="accent2">
                    <a:lumMod val="75000"/>
                  </a:schemeClr>
                </a:solidFill>
              </a:rPr>
              <a:t>Rang</a:t>
            </a:r>
            <a:r>
              <a:rPr lang="en-US" sz="2400" b="1" dirty="0">
                <a:solidFill>
                  <a:schemeClr val="accent2">
                    <a:lumMod val="75000"/>
                  </a:schemeClr>
                </a:solidFill>
              </a:rPr>
              <a:t>:</a:t>
            </a:r>
            <a:r>
              <a:rPr lang="vi-VN" sz="2400" dirty="0"/>
              <a:t> </a:t>
            </a:r>
            <a:r>
              <a:rPr lang="en-US" sz="2400" dirty="0"/>
              <a:t>L</a:t>
            </a:r>
            <a:r>
              <a:rPr lang="vi-VN" sz="2400" dirty="0"/>
              <a:t>à làm chín thực phẩm với lượng chất béo rất ít, đun với lửa vừa. Trong khi rang, người ta nêm nếm gia vị cho vừa ăn. </a:t>
            </a:r>
            <a:endParaRPr lang="en-US" sz="2400" dirty="0"/>
          </a:p>
          <a:p>
            <a:pPr algn="just"/>
            <a:r>
              <a:rPr lang="en-US" sz="2400" dirty="0"/>
              <a:t>- </a:t>
            </a:r>
            <a:r>
              <a:rPr lang="vi-VN" sz="2400" dirty="0"/>
              <a:t>Tuy nhiên, với một số loại hạt hoặc đậu, khi rang có thể không cần sử dụng chất béo.</a:t>
            </a:r>
            <a:endParaRPr lang="en-US" sz="2400" dirty="0"/>
          </a:p>
        </p:txBody>
      </p:sp>
    </p:spTree>
    <p:extLst>
      <p:ext uri="{BB962C8B-B14F-4D97-AF65-F5344CB8AC3E}">
        <p14:creationId xmlns:p14="http://schemas.microsoft.com/office/powerpoint/2010/main" val="3706778804"/>
      </p:ext>
    </p:extLst>
  </p:cSld>
  <p:clrMapOvr>
    <a:masterClrMapping/>
  </p:clrMapOvr>
  <p:transition spd="slow">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grpSp>
        <p:nvGrpSpPr>
          <p:cNvPr id="625" name="Google Shape;625;p50"/>
          <p:cNvGrpSpPr/>
          <p:nvPr/>
        </p:nvGrpSpPr>
        <p:grpSpPr>
          <a:xfrm rot="-5400000">
            <a:off x="35285" y="8285"/>
            <a:ext cx="662400" cy="732971"/>
            <a:chOff x="840225" y="0"/>
            <a:chExt cx="662400" cy="1359000"/>
          </a:xfrm>
        </p:grpSpPr>
        <p:sp>
          <p:nvSpPr>
            <p:cNvPr id="626" name="Google Shape;626;p50"/>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627" name="Google Shape;627;p50"/>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628" name="Google Shape;628;p50"/>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629" name="Google Shape;629;p50"/>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630" name="Google Shape;630;p50"/>
          <p:cNvGrpSpPr/>
          <p:nvPr/>
        </p:nvGrpSpPr>
        <p:grpSpPr>
          <a:xfrm>
            <a:off x="8429616" y="84371"/>
            <a:ext cx="714384" cy="662400"/>
            <a:chOff x="0" y="539500"/>
            <a:chExt cx="713100" cy="662400"/>
          </a:xfrm>
        </p:grpSpPr>
        <p:sp>
          <p:nvSpPr>
            <p:cNvPr id="631" name="Google Shape;631;p5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632" name="Google Shape;632;p5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633" name="Google Shape;633;p5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634" name="Google Shape;634;p5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
        <p:nvSpPr>
          <p:cNvPr id="4" name="TextBox 3"/>
          <p:cNvSpPr txBox="1"/>
          <p:nvPr/>
        </p:nvSpPr>
        <p:spPr>
          <a:xfrm>
            <a:off x="960144" y="43571"/>
            <a:ext cx="7469471" cy="1138773"/>
          </a:xfrm>
          <a:prstGeom prst="rect">
            <a:avLst/>
          </a:prstGeom>
          <a:noFill/>
        </p:spPr>
        <p:txBody>
          <a:bodyPr wrap="square" rtlCol="0">
            <a:spAutoFit/>
          </a:bodyPr>
          <a:lstStyle/>
          <a:p>
            <a:pPr>
              <a:lnSpc>
                <a:spcPct val="150000"/>
              </a:lnSpc>
            </a:pPr>
            <a:r>
              <a:rPr lang="nl-NL" sz="1800" b="1" dirty="0">
                <a:solidFill>
                  <a:schemeClr val="accent5">
                    <a:lumMod val="75000"/>
                  </a:schemeClr>
                </a:solidFill>
              </a:rPr>
              <a:t>c. Phương pháp làm chín thực phẩm bằng hơi nước và bằng nguồn nhiệt trực tiếp</a:t>
            </a:r>
            <a:endParaRPr lang="en-US" sz="1800" dirty="0">
              <a:solidFill>
                <a:schemeClr val="accent5">
                  <a:lumMod val="75000"/>
                </a:schemeClr>
              </a:solidFill>
            </a:endParaRP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38" y="1930401"/>
            <a:ext cx="8950262" cy="3067264"/>
          </a:xfrm>
          <a:prstGeom prst="rect">
            <a:avLst/>
          </a:prstGeom>
        </p:spPr>
      </p:pic>
      <p:sp>
        <p:nvSpPr>
          <p:cNvPr id="6" name="Rounded Rectangular Callout 5"/>
          <p:cNvSpPr/>
          <p:nvPr/>
        </p:nvSpPr>
        <p:spPr>
          <a:xfrm>
            <a:off x="3805042" y="856652"/>
            <a:ext cx="5338958" cy="867563"/>
          </a:xfrm>
          <a:prstGeom prst="wedgeRoundRectCallout">
            <a:avLst>
              <a:gd name="adj1" fmla="val -52366"/>
              <a:gd name="adj2" fmla="val 47105"/>
              <a:gd name="adj3" fmla="val 16667"/>
            </a:avLst>
          </a:prstGeom>
          <a:solidFill>
            <a:schemeClr val="accent3">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tx2">
                    <a:lumMod val="50000"/>
                  </a:schemeClr>
                </a:solidFill>
              </a:rPr>
              <a:t>Hãy mô tả phương pháp làm chín thực phẩm trong bức tranh?</a:t>
            </a:r>
            <a:endParaRPr lang="en-US" sz="1800" dirty="0">
              <a:solidFill>
                <a:schemeClr val="tx2">
                  <a:lumMod val="50000"/>
                </a:schemeClr>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15617">
            <a:off x="8081652" y="1395619"/>
            <a:ext cx="1151683" cy="1151683"/>
          </a:xfrm>
          <a:prstGeom prst="rect">
            <a:avLst/>
          </a:prstGeom>
        </p:spPr>
      </p:pic>
    </p:spTree>
    <p:extLst>
      <p:ext uri="{BB962C8B-B14F-4D97-AF65-F5344CB8AC3E}">
        <p14:creationId xmlns:p14="http://schemas.microsoft.com/office/powerpoint/2010/main" val="1198991088"/>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ppt_h/2"/>
                                          </p:val>
                                        </p:tav>
                                        <p:tav tm="100000">
                                          <p:val>
                                            <p:strVal val="#ppt_y"/>
                                          </p:val>
                                        </p:tav>
                                      </p:tavLst>
                                    </p:anim>
                                    <p:anim calcmode="lin" valueType="num">
                                      <p:cBhvr>
                                        <p:cTn id="14" dur="500" fill="hold"/>
                                        <p:tgtEl>
                                          <p:spTgt spid="6"/>
                                        </p:tgtEl>
                                        <p:attrNameLst>
                                          <p:attrName>ppt_w</p:attrName>
                                        </p:attrNameLst>
                                      </p:cBhvr>
                                      <p:tavLst>
                                        <p:tav tm="0">
                                          <p:val>
                                            <p:strVal val="#ppt_w"/>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17" presetClass="entr" presetSubtype="4"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ppt_h/2"/>
                                          </p:val>
                                        </p:tav>
                                        <p:tav tm="100000">
                                          <p:val>
                                            <p:strVal val="#ppt_y"/>
                                          </p:val>
                                        </p:tav>
                                      </p:tavLst>
                                    </p:anim>
                                    <p:anim calcmode="lin" valueType="num">
                                      <p:cBhvr>
                                        <p:cTn id="20" dur="500" fill="hold"/>
                                        <p:tgtEl>
                                          <p:spTgt spid="7"/>
                                        </p:tgtEl>
                                        <p:attrNameLst>
                                          <p:attrName>ppt_w</p:attrName>
                                        </p:attrNameLst>
                                      </p:cBhvr>
                                      <p:tavLst>
                                        <p:tav tm="0">
                                          <p:val>
                                            <p:strVal val="#ppt_w"/>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childTnLst>
                                </p:cTn>
                              </p:par>
                              <p:par>
                                <p:cTn id="22" presetID="47"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4" name="Rectangle 3"/>
          <p:cNvSpPr/>
          <p:nvPr/>
        </p:nvSpPr>
        <p:spPr>
          <a:xfrm>
            <a:off x="91297" y="448243"/>
            <a:ext cx="4033284" cy="2805320"/>
          </a:xfrm>
          <a:prstGeom prst="rect">
            <a:avLst/>
          </a:prstGeom>
        </p:spPr>
        <p:txBody>
          <a:bodyPr wrap="square">
            <a:spAutoFit/>
          </a:bodyPr>
          <a:lstStyle/>
          <a:p>
            <a:pPr algn="just">
              <a:lnSpc>
                <a:spcPct val="150000"/>
              </a:lnSpc>
            </a:pPr>
            <a:r>
              <a:rPr lang="vi-VN" sz="2000" dirty="0"/>
              <a:t>- </a:t>
            </a:r>
            <a:r>
              <a:rPr lang="vi-VN" sz="2000" b="1" dirty="0"/>
              <a:t>Hấp (đồ) và chưng </a:t>
            </a:r>
            <a:r>
              <a:rPr lang="vi-VN" sz="2000" dirty="0"/>
              <a:t>là các phương pháp làm chín thực phẩm bằng sức nóng của hơi nước. Nước được đun sôi với lửa to để hơi nước bốc lên nhiều, làm chín thực phẩm.</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226" y="2768044"/>
            <a:ext cx="2779494" cy="2375456"/>
          </a:xfrm>
          <a:prstGeom prst="rect">
            <a:avLst/>
          </a:prstGeom>
        </p:spPr>
      </p:pic>
      <p:sp>
        <p:nvSpPr>
          <p:cNvPr id="10" name="Round Same Side Corner Rectangle 9"/>
          <p:cNvSpPr/>
          <p:nvPr/>
        </p:nvSpPr>
        <p:spPr>
          <a:xfrm flipV="1">
            <a:off x="3452259" y="11901"/>
            <a:ext cx="2157431" cy="461664"/>
          </a:xfrm>
          <a:prstGeom prst="round2SameRect">
            <a:avLst>
              <a:gd name="adj1" fmla="val 47024"/>
              <a:gd name="adj2" fmla="val 0"/>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TextBox 10"/>
          <p:cNvSpPr txBox="1"/>
          <p:nvPr/>
        </p:nvSpPr>
        <p:spPr>
          <a:xfrm>
            <a:off x="3873358" y="68745"/>
            <a:ext cx="1664413" cy="461665"/>
          </a:xfrm>
          <a:prstGeom prst="rect">
            <a:avLst/>
          </a:prstGeom>
          <a:noFill/>
        </p:spPr>
        <p:txBody>
          <a:bodyPr wrap="square" rtlCol="0">
            <a:spAutoFit/>
          </a:bodyPr>
          <a:lstStyle/>
          <a:p>
            <a:r>
              <a:rPr lang="en-US" sz="2400" b="1" dirty="0" err="1">
                <a:solidFill>
                  <a:schemeClr val="bg1"/>
                </a:solidFill>
              </a:rPr>
              <a:t>Kết</a:t>
            </a:r>
            <a:r>
              <a:rPr lang="en-US" sz="2400" b="1" dirty="0">
                <a:solidFill>
                  <a:schemeClr val="bg1"/>
                </a:solidFill>
              </a:rPr>
              <a:t> </a:t>
            </a:r>
            <a:r>
              <a:rPr lang="en-US" sz="2400" b="1" dirty="0" err="1">
                <a:solidFill>
                  <a:schemeClr val="bg1"/>
                </a:solidFill>
              </a:rPr>
              <a:t>luận</a:t>
            </a:r>
            <a:endParaRPr lang="en-US" sz="2400" b="1" dirty="0">
              <a:solidFill>
                <a:schemeClr val="bg1"/>
              </a:solidFill>
            </a:endParaRPr>
          </a:p>
        </p:txBody>
      </p:sp>
      <p:sp>
        <p:nvSpPr>
          <p:cNvPr id="6" name="Rectangle 5"/>
          <p:cNvSpPr/>
          <p:nvPr/>
        </p:nvSpPr>
        <p:spPr>
          <a:xfrm>
            <a:off x="5319349" y="2571750"/>
            <a:ext cx="3799307" cy="2343655"/>
          </a:xfrm>
          <a:prstGeom prst="rect">
            <a:avLst/>
          </a:prstGeom>
        </p:spPr>
        <p:txBody>
          <a:bodyPr wrap="square">
            <a:spAutoFit/>
          </a:bodyPr>
          <a:lstStyle/>
          <a:p>
            <a:pPr algn="just">
              <a:lnSpc>
                <a:spcPct val="150000"/>
              </a:lnSpc>
            </a:pPr>
            <a:r>
              <a:rPr lang="vi-VN" sz="2000" b="1" dirty="0"/>
              <a:t>Nướng</a:t>
            </a:r>
            <a:r>
              <a:rPr lang="vi-VN" sz="2000" dirty="0"/>
              <a:t> là phương pháp làm chín thực phẩm bằng sức nóng trực tiếp của nguồn nhiệt. Thực phẩm sau khi tẩm, ướp gia vị được nướng chín đều các mặt.</a:t>
            </a:r>
            <a:endParaRPr lang="en-US" sz="20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4353" y="68745"/>
            <a:ext cx="2834303" cy="188764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strVal val="#ppt_w+.3"/>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p:tgtEl>
                                          <p:spTgt spid="6"/>
                                        </p:tgtEl>
                                        <p:attrNameLst>
                                          <p:attrName>ppt_x</p:attrName>
                                        </p:attrNameLst>
                                      </p:cBhvr>
                                      <p:tavLst>
                                        <p:tav tm="0">
                                          <p:val>
                                            <p:strVal val="#ppt_x+#ppt_w*1.125000"/>
                                          </p:val>
                                        </p:tav>
                                        <p:tav tm="100000">
                                          <p:val>
                                            <p:strVal val="#ppt_x"/>
                                          </p:val>
                                        </p:tav>
                                      </p:tavLst>
                                    </p:anim>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9"/>
          <p:cNvSpPr txBox="1">
            <a:spLocks noGrp="1"/>
          </p:cNvSpPr>
          <p:nvPr>
            <p:ph type="ctrTitle"/>
          </p:nvPr>
        </p:nvSpPr>
        <p:spPr>
          <a:xfrm>
            <a:off x="0" y="734335"/>
            <a:ext cx="5653314" cy="418481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600" dirty="0">
                <a:latin typeface="+mn-lt"/>
                <a:ea typeface="Kreon"/>
                <a:cs typeface="Kreon"/>
                <a:sym typeface="Kreon"/>
              </a:rPr>
              <a:t>TIẾT 13 + 14. BÀI 5: BẢO QUẢN VÀ CHẾ BIẾN THỰC PHẨM TRONG GIA ĐÌNH</a:t>
            </a:r>
            <a:endParaRPr sz="3600" dirty="0">
              <a:latin typeface="+mn-lt"/>
              <a:ea typeface="Kreon"/>
              <a:cs typeface="Kreon"/>
              <a:sym typeface="Kreon"/>
            </a:endParaRPr>
          </a:p>
        </p:txBody>
      </p:sp>
      <p:grpSp>
        <p:nvGrpSpPr>
          <p:cNvPr id="129" name="Google Shape;129;p29"/>
          <p:cNvGrpSpPr/>
          <p:nvPr/>
        </p:nvGrpSpPr>
        <p:grpSpPr>
          <a:xfrm rot="-5400000">
            <a:off x="348300" y="-319704"/>
            <a:ext cx="662400" cy="1359000"/>
            <a:chOff x="840225" y="0"/>
            <a:chExt cx="662400" cy="1359000"/>
          </a:xfrm>
        </p:grpSpPr>
        <p:sp>
          <p:nvSpPr>
            <p:cNvPr id="130" name="Google Shape;130;p29"/>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131" name="Google Shape;131;p29"/>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32" name="Google Shape;132;p29"/>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33" name="Google Shape;133;p29"/>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Tree>
    <p:extLst>
      <p:ext uri="{BB962C8B-B14F-4D97-AF65-F5344CB8AC3E}">
        <p14:creationId xmlns:p14="http://schemas.microsoft.com/office/powerpoint/2010/main" val="4271885636"/>
      </p:ext>
    </p:extLst>
  </p:cSld>
  <p:clrMapOvr>
    <a:masterClrMapping/>
  </p:clrMapOvr>
  <p:transition spd="slow">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67"/>
        <p:cNvGrpSpPr/>
        <p:nvPr/>
      </p:nvGrpSpPr>
      <p:grpSpPr>
        <a:xfrm>
          <a:off x="0" y="0"/>
          <a:ext cx="0" cy="0"/>
          <a:chOff x="0" y="0"/>
          <a:chExt cx="0" cy="0"/>
        </a:xfrm>
      </p:grpSpPr>
      <p:sp>
        <p:nvSpPr>
          <p:cNvPr id="4" name="Google Shape;278;p41"/>
          <p:cNvSpPr txBox="1">
            <a:spLocks noGrp="1"/>
          </p:cNvSpPr>
          <p:nvPr>
            <p:ph type="title"/>
          </p:nvPr>
        </p:nvSpPr>
        <p:spPr>
          <a:xfrm>
            <a:off x="784009" y="2793131"/>
            <a:ext cx="7717800" cy="504300"/>
          </a:xfrm>
          <a:prstGeom prst="rect">
            <a:avLst/>
          </a:prstGeom>
        </p:spPr>
        <p:txBody>
          <a:bodyPr spcFirstLastPara="1" wrap="square" lIns="91425" tIns="91425" rIns="91425" bIns="91425" anchor="ctr" anchorCtr="0">
            <a:noAutofit/>
          </a:bodyPr>
          <a:lstStyle/>
          <a:p>
            <a:pPr algn="ctr"/>
            <a:r>
              <a:rPr lang="nl-NL" sz="2400" dirty="0">
                <a:solidFill>
                  <a:srgbClr val="C00000"/>
                </a:solidFill>
                <a:latin typeface="+mn-lt"/>
              </a:rPr>
              <a:t>3. Thực hành chế biến món ăn không sử dụng nhiệt </a:t>
            </a:r>
            <a:endParaRPr sz="2400" dirty="0">
              <a:solidFill>
                <a:srgbClr val="C00000"/>
              </a:solidFill>
              <a:latin typeface="+mn-lt"/>
            </a:endParaRPr>
          </a:p>
        </p:txBody>
      </p:sp>
      <p:sp>
        <p:nvSpPr>
          <p:cNvPr id="3" name="Rounded Rectangular Callout 2"/>
          <p:cNvSpPr/>
          <p:nvPr/>
        </p:nvSpPr>
        <p:spPr>
          <a:xfrm>
            <a:off x="2465796" y="3554859"/>
            <a:ext cx="4808306" cy="1222624"/>
          </a:xfrm>
          <a:prstGeom prst="wedgeRoundRectCallout">
            <a:avLst>
              <a:gd name="adj1" fmla="val -58451"/>
              <a:gd name="adj2" fmla="val -55610"/>
              <a:gd name="adj3" fmla="val 16667"/>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err="1">
                <a:solidFill>
                  <a:schemeClr val="bg1"/>
                </a:solidFill>
              </a:rPr>
              <a:t>Em</a:t>
            </a:r>
            <a:r>
              <a:rPr lang="en-US" sz="2000" dirty="0">
                <a:solidFill>
                  <a:schemeClr val="bg1"/>
                </a:solidFill>
              </a:rPr>
              <a:t> </a:t>
            </a:r>
            <a:r>
              <a:rPr lang="en-US" sz="2000" dirty="0" err="1">
                <a:solidFill>
                  <a:schemeClr val="bg1"/>
                </a:solidFill>
              </a:rPr>
              <a:t>hãy</a:t>
            </a:r>
            <a:r>
              <a:rPr lang="en-US" sz="2000" dirty="0">
                <a:solidFill>
                  <a:schemeClr val="bg1"/>
                </a:solidFill>
              </a:rPr>
              <a:t> </a:t>
            </a:r>
            <a:r>
              <a:rPr lang="en-US" sz="2000" dirty="0" err="1">
                <a:solidFill>
                  <a:schemeClr val="bg1"/>
                </a:solidFill>
              </a:rPr>
              <a:t>nhắc</a:t>
            </a:r>
            <a:r>
              <a:rPr lang="en-US" sz="2000" dirty="0">
                <a:solidFill>
                  <a:schemeClr val="bg1"/>
                </a:solidFill>
              </a:rPr>
              <a:t> </a:t>
            </a:r>
            <a:r>
              <a:rPr lang="en-US" sz="2000" dirty="0" err="1">
                <a:solidFill>
                  <a:schemeClr val="bg1"/>
                </a:solidFill>
              </a:rPr>
              <a:t>lại</a:t>
            </a:r>
            <a:r>
              <a:rPr lang="en-US" sz="2000" dirty="0">
                <a:solidFill>
                  <a:schemeClr val="bg1"/>
                </a:solidFill>
              </a:rPr>
              <a:t> </a:t>
            </a:r>
            <a:r>
              <a:rPr lang="en-US" sz="2000" dirty="0" err="1">
                <a:solidFill>
                  <a:schemeClr val="bg1"/>
                </a:solidFill>
              </a:rPr>
              <a:t>quy</a:t>
            </a:r>
            <a:r>
              <a:rPr lang="en-US" sz="2000" dirty="0">
                <a:solidFill>
                  <a:schemeClr val="bg1"/>
                </a:solidFill>
              </a:rPr>
              <a:t> </a:t>
            </a:r>
            <a:r>
              <a:rPr lang="en-US" sz="2000" dirty="0" err="1">
                <a:solidFill>
                  <a:schemeClr val="bg1"/>
                </a:solidFill>
              </a:rPr>
              <a:t>trình</a:t>
            </a:r>
            <a:r>
              <a:rPr lang="en-US" sz="2000" dirty="0">
                <a:solidFill>
                  <a:schemeClr val="bg1"/>
                </a:solidFill>
              </a:rPr>
              <a:t> </a:t>
            </a:r>
            <a:r>
              <a:rPr lang="en-US" sz="2000" dirty="0" err="1">
                <a:solidFill>
                  <a:schemeClr val="bg1"/>
                </a:solidFill>
              </a:rPr>
              <a:t>chung</a:t>
            </a:r>
            <a:r>
              <a:rPr lang="en-US" sz="2000" dirty="0">
                <a:solidFill>
                  <a:schemeClr val="bg1"/>
                </a:solidFill>
              </a:rPr>
              <a:t> </a:t>
            </a:r>
            <a:r>
              <a:rPr lang="en-US" sz="2000" dirty="0" err="1">
                <a:solidFill>
                  <a:schemeClr val="bg1"/>
                </a:solidFill>
              </a:rPr>
              <a:t>của</a:t>
            </a:r>
            <a:r>
              <a:rPr lang="en-US" sz="2000" dirty="0">
                <a:solidFill>
                  <a:schemeClr val="bg1"/>
                </a:solidFill>
              </a:rPr>
              <a:t> </a:t>
            </a:r>
            <a:r>
              <a:rPr lang="en-US" sz="2000" dirty="0" err="1">
                <a:solidFill>
                  <a:schemeClr val="bg1"/>
                </a:solidFill>
              </a:rPr>
              <a:t>phương</a:t>
            </a:r>
            <a:r>
              <a:rPr lang="en-US" sz="2000" dirty="0">
                <a:solidFill>
                  <a:schemeClr val="bg1"/>
                </a:solidFill>
              </a:rPr>
              <a:t> </a:t>
            </a:r>
            <a:r>
              <a:rPr lang="en-US" sz="2000" dirty="0" err="1">
                <a:solidFill>
                  <a:schemeClr val="bg1"/>
                </a:solidFill>
              </a:rPr>
              <a:t>pháp</a:t>
            </a:r>
            <a:r>
              <a:rPr lang="en-US" sz="2000" dirty="0">
                <a:solidFill>
                  <a:schemeClr val="bg1"/>
                </a:solidFill>
              </a:rPr>
              <a:t> </a:t>
            </a:r>
            <a:r>
              <a:rPr lang="en-US" sz="2000" dirty="0" err="1">
                <a:solidFill>
                  <a:schemeClr val="bg1"/>
                </a:solidFill>
              </a:rPr>
              <a:t>trộn</a:t>
            </a:r>
            <a:r>
              <a:rPr lang="en-US" sz="2000" dirty="0">
                <a:solidFill>
                  <a:schemeClr val="bg1"/>
                </a:solidFill>
              </a:rPr>
              <a:t> </a:t>
            </a:r>
            <a:r>
              <a:rPr lang="en-US" sz="2000" dirty="0" err="1">
                <a:solidFill>
                  <a:schemeClr val="bg1"/>
                </a:solidFill>
              </a:rPr>
              <a:t>hỗn</a:t>
            </a:r>
            <a:r>
              <a:rPr lang="en-US" sz="2000" dirty="0">
                <a:solidFill>
                  <a:schemeClr val="bg1"/>
                </a:solidFill>
              </a:rPr>
              <a:t> </a:t>
            </a:r>
            <a:r>
              <a:rPr lang="en-US" sz="2000" dirty="0" err="1">
                <a:solidFill>
                  <a:schemeClr val="bg1"/>
                </a:solidFill>
              </a:rPr>
              <a:t>hợp</a:t>
            </a:r>
            <a:r>
              <a:rPr lang="en-US" sz="2000" dirty="0">
                <a:solidFill>
                  <a:schemeClr val="bg1"/>
                </a:solidFill>
              </a:rPr>
              <a:t> </a:t>
            </a:r>
            <a:r>
              <a:rPr lang="en-US" sz="2000" dirty="0" err="1">
                <a:solidFill>
                  <a:schemeClr val="bg1"/>
                </a:solidFill>
              </a:rPr>
              <a:t>thực</a:t>
            </a:r>
            <a:r>
              <a:rPr lang="en-US" sz="2000" dirty="0">
                <a:solidFill>
                  <a:schemeClr val="bg1"/>
                </a:solidFill>
              </a:rPr>
              <a:t> </a:t>
            </a:r>
            <a:r>
              <a:rPr lang="en-US" sz="2000" dirty="0" err="1">
                <a:solidFill>
                  <a:schemeClr val="bg1"/>
                </a:solidFill>
              </a:rPr>
              <a:t>phẩm</a:t>
            </a:r>
            <a:r>
              <a:rPr lang="en-US" sz="2000" dirty="0">
                <a:solidFill>
                  <a:schemeClr val="bg1"/>
                </a:solidFill>
              </a:rPr>
              <a:t>.</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ppt_y-#ppt_h/2"/>
                                          </p:val>
                                        </p:tav>
                                        <p:tav tm="100000">
                                          <p:val>
                                            <p:strVal val="#ppt_y"/>
                                          </p:val>
                                        </p:tav>
                                      </p:tavLst>
                                    </p:anim>
                                    <p:anim calcmode="lin" valueType="num">
                                      <p:cBhvr>
                                        <p:cTn id="9" dur="500" fill="hold"/>
                                        <p:tgtEl>
                                          <p:spTgt spid="3"/>
                                        </p:tgtEl>
                                        <p:attrNameLst>
                                          <p:attrName>ppt_w</p:attrName>
                                        </p:attrNameLst>
                                      </p:cBhvr>
                                      <p:tavLst>
                                        <p:tav tm="0">
                                          <p:val>
                                            <p:strVal val="#ppt_w"/>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22" name="Google Shape;302;p42"/>
          <p:cNvSpPr txBox="1">
            <a:spLocks noGrp="1"/>
          </p:cNvSpPr>
          <p:nvPr>
            <p:ph type="title"/>
          </p:nvPr>
        </p:nvSpPr>
        <p:spPr>
          <a:xfrm>
            <a:off x="1253447" y="393019"/>
            <a:ext cx="7368850" cy="504300"/>
          </a:xfrm>
          <a:prstGeom prst="rect">
            <a:avLst/>
          </a:prstGeom>
        </p:spPr>
        <p:txBody>
          <a:bodyPr spcFirstLastPara="1" wrap="square" lIns="91425" tIns="91425" rIns="91425" bIns="91425" anchor="ctr" anchorCtr="0">
            <a:noAutofit/>
          </a:bodyPr>
          <a:lstStyle/>
          <a:p>
            <a:r>
              <a:rPr lang="en-US" sz="2000" dirty="0">
                <a:latin typeface="+mn-lt"/>
              </a:rPr>
              <a:t>3.1. </a:t>
            </a:r>
            <a:r>
              <a:rPr lang="en-US" sz="2000" dirty="0" err="1">
                <a:latin typeface="+mn-lt"/>
              </a:rPr>
              <a:t>Quy</a:t>
            </a:r>
            <a:r>
              <a:rPr lang="en-US" sz="2000" dirty="0">
                <a:latin typeface="+mn-lt"/>
              </a:rPr>
              <a:t> </a:t>
            </a:r>
            <a:r>
              <a:rPr lang="en-US" sz="2000" dirty="0" err="1">
                <a:latin typeface="+mn-lt"/>
              </a:rPr>
              <a:t>trình</a:t>
            </a:r>
            <a:r>
              <a:rPr lang="en-US" sz="2000" dirty="0">
                <a:latin typeface="+mn-lt"/>
              </a:rPr>
              <a:t> </a:t>
            </a:r>
            <a:r>
              <a:rPr lang="en-US" sz="2000" dirty="0" err="1">
                <a:latin typeface="+mn-lt"/>
              </a:rPr>
              <a:t>chung</a:t>
            </a:r>
            <a:endParaRPr sz="2000" dirty="0">
              <a:latin typeface="+mn-lt"/>
            </a:endParaRPr>
          </a:p>
        </p:txBody>
      </p:sp>
      <p:cxnSp>
        <p:nvCxnSpPr>
          <p:cNvPr id="5" name="Straight Connector 4"/>
          <p:cNvCxnSpPr/>
          <p:nvPr/>
        </p:nvCxnSpPr>
        <p:spPr>
          <a:xfrm>
            <a:off x="883578" y="0"/>
            <a:ext cx="0" cy="4633645"/>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Google Shape;309;p42"/>
          <p:cNvSpPr/>
          <p:nvPr/>
        </p:nvSpPr>
        <p:spPr>
          <a:xfrm>
            <a:off x="666378" y="1085359"/>
            <a:ext cx="434400" cy="434400"/>
          </a:xfrm>
          <a:prstGeom prst="rect">
            <a:avLst/>
          </a:prstGeom>
          <a:solidFill>
            <a:schemeClr val="accent2"/>
          </a:solidFill>
          <a:ln>
            <a:noFill/>
          </a:ln>
        </p:spPr>
        <p:txBody>
          <a:bodyPr spcFirstLastPara="1" wrap="square" lIns="91425" tIns="91425" rIns="91425" bIns="91425" anchor="ctr" anchorCtr="0">
            <a:noAutofit/>
          </a:bodyPr>
          <a:lstStyle/>
          <a:p>
            <a:pPr algn="ctr"/>
            <a:r>
              <a:rPr lang="en-US" sz="2800" b="1" dirty="0">
                <a:solidFill>
                  <a:srgbClr val="FFFFFF"/>
                </a:solidFill>
              </a:rPr>
              <a:t>1</a:t>
            </a:r>
            <a:endParaRPr sz="2800" b="1" dirty="0">
              <a:solidFill>
                <a:srgbClr val="FFFFFF"/>
              </a:solidFill>
            </a:endParaRPr>
          </a:p>
        </p:txBody>
      </p:sp>
      <p:cxnSp>
        <p:nvCxnSpPr>
          <p:cNvPr id="27" name="Google Shape;313;p42"/>
          <p:cNvCxnSpPr/>
          <p:nvPr/>
        </p:nvCxnSpPr>
        <p:spPr>
          <a:xfrm rot="16200000">
            <a:off x="1274478" y="1128859"/>
            <a:ext cx="0" cy="347400"/>
          </a:xfrm>
          <a:prstGeom prst="straightConnector1">
            <a:avLst/>
          </a:prstGeom>
          <a:noFill/>
          <a:ln w="9525" cap="flat" cmpd="sng">
            <a:solidFill>
              <a:schemeClr val="accent2"/>
            </a:solidFill>
            <a:prstDash val="solid"/>
            <a:round/>
            <a:headEnd type="none" w="med" len="med"/>
            <a:tailEnd type="diamond" w="med" len="med"/>
          </a:ln>
        </p:spPr>
      </p:cxnSp>
      <p:sp>
        <p:nvSpPr>
          <p:cNvPr id="28" name="Google Shape;309;p42"/>
          <p:cNvSpPr/>
          <p:nvPr/>
        </p:nvSpPr>
        <p:spPr>
          <a:xfrm>
            <a:off x="666378" y="2300319"/>
            <a:ext cx="434400" cy="434400"/>
          </a:xfrm>
          <a:prstGeom prst="rect">
            <a:avLst/>
          </a:prstGeom>
          <a:solidFill>
            <a:schemeClr val="accent1">
              <a:lumMod val="75000"/>
            </a:schemeClr>
          </a:solidFill>
          <a:ln>
            <a:solidFill>
              <a:schemeClr val="accent1">
                <a:lumMod val="75000"/>
              </a:schemeClr>
            </a:solidFill>
          </a:ln>
        </p:spPr>
        <p:txBody>
          <a:bodyPr spcFirstLastPara="1" wrap="square" lIns="91425" tIns="91425" rIns="91425" bIns="91425" anchor="ctr" anchorCtr="0">
            <a:noAutofit/>
          </a:bodyPr>
          <a:lstStyle/>
          <a:p>
            <a:pPr algn="ctr"/>
            <a:r>
              <a:rPr lang="en-US" sz="2800" b="1" dirty="0">
                <a:solidFill>
                  <a:srgbClr val="FFFFFF"/>
                </a:solidFill>
              </a:rPr>
              <a:t>2</a:t>
            </a:r>
            <a:endParaRPr sz="2800" b="1" dirty="0">
              <a:solidFill>
                <a:srgbClr val="FFFFFF"/>
              </a:solidFill>
            </a:endParaRPr>
          </a:p>
        </p:txBody>
      </p:sp>
      <p:cxnSp>
        <p:nvCxnSpPr>
          <p:cNvPr id="29" name="Google Shape;313;p42"/>
          <p:cNvCxnSpPr/>
          <p:nvPr/>
        </p:nvCxnSpPr>
        <p:spPr>
          <a:xfrm rot="16200000">
            <a:off x="1274478" y="2343819"/>
            <a:ext cx="0" cy="347400"/>
          </a:xfrm>
          <a:prstGeom prst="straightConnector1">
            <a:avLst/>
          </a:prstGeom>
          <a:noFill/>
          <a:ln w="9525" cap="flat" cmpd="sng">
            <a:solidFill>
              <a:schemeClr val="accent1">
                <a:lumMod val="75000"/>
              </a:schemeClr>
            </a:solidFill>
            <a:prstDash val="solid"/>
            <a:round/>
            <a:headEnd type="none" w="med" len="med"/>
            <a:tailEnd type="diamond" w="med" len="med"/>
          </a:ln>
        </p:spPr>
      </p:cxnSp>
      <p:sp>
        <p:nvSpPr>
          <p:cNvPr id="30" name="Google Shape;309;p42"/>
          <p:cNvSpPr/>
          <p:nvPr/>
        </p:nvSpPr>
        <p:spPr>
          <a:xfrm>
            <a:off x="674249" y="3466982"/>
            <a:ext cx="434400" cy="434400"/>
          </a:xfrm>
          <a:prstGeom prst="rect">
            <a:avLst/>
          </a:prstGeom>
          <a:solidFill>
            <a:schemeClr val="accent5"/>
          </a:solidFill>
          <a:ln>
            <a:noFill/>
          </a:ln>
        </p:spPr>
        <p:txBody>
          <a:bodyPr spcFirstLastPara="1" wrap="square" lIns="91425" tIns="91425" rIns="91425" bIns="91425" anchor="ctr" anchorCtr="0">
            <a:noAutofit/>
          </a:bodyPr>
          <a:lstStyle/>
          <a:p>
            <a:pPr algn="ctr"/>
            <a:r>
              <a:rPr lang="en-US" sz="2800" b="1" dirty="0">
                <a:solidFill>
                  <a:srgbClr val="FFFFFF"/>
                </a:solidFill>
              </a:rPr>
              <a:t>3</a:t>
            </a:r>
            <a:endParaRPr sz="2800" b="1" dirty="0">
              <a:solidFill>
                <a:srgbClr val="FFFFFF"/>
              </a:solidFill>
            </a:endParaRPr>
          </a:p>
        </p:txBody>
      </p:sp>
      <p:cxnSp>
        <p:nvCxnSpPr>
          <p:cNvPr id="31" name="Google Shape;313;p42"/>
          <p:cNvCxnSpPr/>
          <p:nvPr/>
        </p:nvCxnSpPr>
        <p:spPr>
          <a:xfrm rot="16200000">
            <a:off x="1282349" y="3510482"/>
            <a:ext cx="0" cy="347400"/>
          </a:xfrm>
          <a:prstGeom prst="straightConnector1">
            <a:avLst/>
          </a:prstGeom>
          <a:noFill/>
          <a:ln w="9525" cap="flat" cmpd="sng">
            <a:solidFill>
              <a:schemeClr val="accent5"/>
            </a:solidFill>
            <a:prstDash val="solid"/>
            <a:round/>
            <a:headEnd type="none" w="med" len="med"/>
            <a:tailEnd type="diamond" w="med" len="med"/>
          </a:ln>
        </p:spPr>
      </p:cxnSp>
      <p:sp>
        <p:nvSpPr>
          <p:cNvPr id="7" name="Rectangle 6"/>
          <p:cNvSpPr/>
          <p:nvPr/>
        </p:nvSpPr>
        <p:spPr>
          <a:xfrm>
            <a:off x="1531812" y="934796"/>
            <a:ext cx="6225177" cy="1338828"/>
          </a:xfrm>
          <a:prstGeom prst="rect">
            <a:avLst/>
          </a:prstGeom>
        </p:spPr>
        <p:txBody>
          <a:bodyPr wrap="square">
            <a:spAutoFit/>
          </a:bodyPr>
          <a:lstStyle/>
          <a:p>
            <a:pPr algn="just">
              <a:lnSpc>
                <a:spcPct val="150000"/>
              </a:lnSpc>
            </a:pPr>
            <a:r>
              <a:rPr lang="nl-NL" sz="1800" i="1" dirty="0"/>
              <a:t>Sơ chế nguyên liệu: </a:t>
            </a:r>
            <a:r>
              <a:rPr lang="nl-NL" sz="1800" dirty="0"/>
              <a:t>làm sạch các loại nguyên liệu và cắt, thái phù hợp. Đối với nguyên liệu động vật phải làm chín trước khi cắt, thái.</a:t>
            </a:r>
            <a:endParaRPr lang="en-US" sz="1800" dirty="0"/>
          </a:p>
        </p:txBody>
      </p:sp>
      <p:sp>
        <p:nvSpPr>
          <p:cNvPr id="8" name="Rectangle 7"/>
          <p:cNvSpPr/>
          <p:nvPr/>
        </p:nvSpPr>
        <p:spPr>
          <a:xfrm>
            <a:off x="1531812" y="2273054"/>
            <a:ext cx="6225177" cy="923330"/>
          </a:xfrm>
          <a:prstGeom prst="rect">
            <a:avLst/>
          </a:prstGeom>
        </p:spPr>
        <p:txBody>
          <a:bodyPr wrap="square">
            <a:spAutoFit/>
          </a:bodyPr>
          <a:lstStyle/>
          <a:p>
            <a:pPr algn="just">
              <a:lnSpc>
                <a:spcPct val="150000"/>
              </a:lnSpc>
            </a:pPr>
            <a:r>
              <a:rPr lang="nl-NL" sz="1800" i="1" dirty="0"/>
              <a:t>Chế biến món ăn: </a:t>
            </a:r>
            <a:r>
              <a:rPr lang="nl-NL" sz="1800" dirty="0"/>
              <a:t>pha hỗn hợp nước trộn. Sau đó trộn đều các nguyên liệu với hỗn hợp nước trộn.</a:t>
            </a:r>
            <a:endParaRPr lang="en-US" sz="1800" dirty="0"/>
          </a:p>
        </p:txBody>
      </p:sp>
      <p:sp>
        <p:nvSpPr>
          <p:cNvPr id="2" name="Rectangle 1"/>
          <p:cNvSpPr/>
          <p:nvPr/>
        </p:nvSpPr>
        <p:spPr>
          <a:xfrm>
            <a:off x="1531812" y="3444847"/>
            <a:ext cx="6404317" cy="507831"/>
          </a:xfrm>
          <a:prstGeom prst="rect">
            <a:avLst/>
          </a:prstGeom>
        </p:spPr>
        <p:txBody>
          <a:bodyPr wrap="none">
            <a:spAutoFit/>
          </a:bodyPr>
          <a:lstStyle/>
          <a:p>
            <a:pPr algn="just">
              <a:lnSpc>
                <a:spcPct val="150000"/>
              </a:lnSpc>
            </a:pPr>
            <a:r>
              <a:rPr lang="nl-NL" sz="1800" i="1" dirty="0">
                <a:ea typeface="Calibri" panose="020F0502020204030204" pitchFamily="34" charset="0"/>
              </a:rPr>
              <a:t>Trình bày món ăn: </a:t>
            </a:r>
            <a:r>
              <a:rPr lang="nl-NL" sz="1800" dirty="0">
                <a:ea typeface="Calibri" panose="020F0502020204030204" pitchFamily="34" charset="0"/>
              </a:rPr>
              <a:t>sắp xếp món ăn lên đĩa, trang trí đẹp mắt.</a:t>
            </a:r>
            <a:endParaRPr lang="en-US" sz="1800" dirty="0"/>
          </a:p>
        </p:txBody>
      </p:sp>
    </p:spTree>
    <p:extLst>
      <p:ext uri="{BB962C8B-B14F-4D97-AF65-F5344CB8AC3E}">
        <p14:creationId xmlns:p14="http://schemas.microsoft.com/office/powerpoint/2010/main" val="88452345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par>
                                <p:cTn id="13" presetID="22" presetClass="entr" presetSubtype="8"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left)">
                                      <p:cBhvr>
                                        <p:cTn id="15" dur="500"/>
                                        <p:tgtEl>
                                          <p:spTgt spid="2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left)">
                                      <p:cBhvr>
                                        <p:cTn id="23" dur="500"/>
                                        <p:tgtEl>
                                          <p:spTgt spid="28"/>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left)">
                                      <p:cBhvr>
                                        <p:cTn id="34" dur="500"/>
                                        <p:tgtEl>
                                          <p:spTgt spid="30"/>
                                        </p:tgtEl>
                                      </p:cBhvr>
                                    </p:animEffect>
                                  </p:childTnLst>
                                </p:cTn>
                              </p:par>
                              <p:par>
                                <p:cTn id="35" presetID="22" presetClass="entr" presetSubtype="8"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left)">
                                      <p:cBhvr>
                                        <p:cTn id="37" dur="500"/>
                                        <p:tgtEl>
                                          <p:spTgt spid="3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P spid="30" grpId="0" animBg="1"/>
      <p:bldP spid="7" grpId="0"/>
      <p:bldP spid="8" grpId="0"/>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Rectangle 1"/>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Google Shape;278;p41"/>
          <p:cNvSpPr txBox="1">
            <a:spLocks noGrp="1"/>
          </p:cNvSpPr>
          <p:nvPr>
            <p:ph type="title"/>
          </p:nvPr>
        </p:nvSpPr>
        <p:spPr>
          <a:xfrm>
            <a:off x="691541" y="430075"/>
            <a:ext cx="7717800" cy="504300"/>
          </a:xfrm>
          <a:prstGeom prst="rect">
            <a:avLst/>
          </a:prstGeom>
        </p:spPr>
        <p:txBody>
          <a:bodyPr spcFirstLastPara="1" wrap="square" lIns="91425" tIns="91425" rIns="91425" bIns="91425" anchor="ctr" anchorCtr="0">
            <a:noAutofit/>
          </a:bodyPr>
          <a:lstStyle/>
          <a:p>
            <a:pPr algn="ctr"/>
            <a:r>
              <a:rPr lang="en-US" sz="2400" dirty="0">
                <a:solidFill>
                  <a:srgbClr val="C00000"/>
                </a:solidFill>
                <a:latin typeface="+mn-lt"/>
              </a:rPr>
              <a:t>3.2. </a:t>
            </a:r>
            <a:r>
              <a:rPr lang="en-US" sz="2400" dirty="0" err="1">
                <a:solidFill>
                  <a:srgbClr val="C00000"/>
                </a:solidFill>
                <a:latin typeface="+mn-lt"/>
              </a:rPr>
              <a:t>Yêu</a:t>
            </a:r>
            <a:r>
              <a:rPr lang="en-US" sz="2400" dirty="0">
                <a:solidFill>
                  <a:srgbClr val="C00000"/>
                </a:solidFill>
                <a:latin typeface="+mn-lt"/>
              </a:rPr>
              <a:t> </a:t>
            </a:r>
            <a:r>
              <a:rPr lang="en-US" sz="2400" dirty="0" err="1">
                <a:solidFill>
                  <a:srgbClr val="C00000"/>
                </a:solidFill>
                <a:latin typeface="+mn-lt"/>
              </a:rPr>
              <a:t>cầu</a:t>
            </a:r>
            <a:r>
              <a:rPr lang="en-US" sz="2400" dirty="0">
                <a:solidFill>
                  <a:srgbClr val="C00000"/>
                </a:solidFill>
                <a:latin typeface="+mn-lt"/>
              </a:rPr>
              <a:t> </a:t>
            </a:r>
            <a:r>
              <a:rPr lang="en-US" sz="2400" dirty="0" err="1">
                <a:solidFill>
                  <a:srgbClr val="C00000"/>
                </a:solidFill>
                <a:latin typeface="+mn-lt"/>
              </a:rPr>
              <a:t>kĩ</a:t>
            </a:r>
            <a:r>
              <a:rPr lang="en-US" sz="2400" dirty="0">
                <a:solidFill>
                  <a:srgbClr val="C00000"/>
                </a:solidFill>
                <a:latin typeface="+mn-lt"/>
              </a:rPr>
              <a:t> </a:t>
            </a:r>
            <a:r>
              <a:rPr lang="en-US" sz="2400" dirty="0" err="1">
                <a:solidFill>
                  <a:srgbClr val="C00000"/>
                </a:solidFill>
                <a:latin typeface="+mn-lt"/>
              </a:rPr>
              <a:t>thuật</a:t>
            </a:r>
            <a:endParaRPr sz="2400" dirty="0">
              <a:solidFill>
                <a:srgbClr val="C00000"/>
              </a:solidFill>
              <a:latin typeface="+mn-lt"/>
            </a:endParaRPr>
          </a:p>
        </p:txBody>
      </p:sp>
      <p:grpSp>
        <p:nvGrpSpPr>
          <p:cNvPr id="37" name="Google Shape;286;p41"/>
          <p:cNvGrpSpPr/>
          <p:nvPr/>
        </p:nvGrpSpPr>
        <p:grpSpPr>
          <a:xfrm>
            <a:off x="-2318" y="401900"/>
            <a:ext cx="714384" cy="662400"/>
            <a:chOff x="0" y="539500"/>
            <a:chExt cx="713100" cy="662400"/>
          </a:xfrm>
        </p:grpSpPr>
        <p:sp>
          <p:nvSpPr>
            <p:cNvPr id="38"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39"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40"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41"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42" name="Google Shape;293;p41"/>
          <p:cNvGrpSpPr/>
          <p:nvPr/>
        </p:nvGrpSpPr>
        <p:grpSpPr>
          <a:xfrm>
            <a:off x="8430775" y="401900"/>
            <a:ext cx="714384" cy="662400"/>
            <a:chOff x="0" y="539500"/>
            <a:chExt cx="713100" cy="662400"/>
          </a:xfrm>
        </p:grpSpPr>
        <p:sp>
          <p:nvSpPr>
            <p:cNvPr id="43"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44"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45"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46"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993" y="1466200"/>
            <a:ext cx="6010382" cy="2960331"/>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607227">
            <a:off x="7032977" y="509492"/>
            <a:ext cx="1594794" cy="159479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01" y="1813176"/>
            <a:ext cx="1886592" cy="188659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677113">
            <a:off x="1797673" y="157462"/>
            <a:ext cx="966622" cy="966622"/>
          </a:xfrm>
          <a:prstGeom prst="rect">
            <a:avLst/>
          </a:prstGeom>
        </p:spPr>
      </p:pic>
      <p:sp>
        <p:nvSpPr>
          <p:cNvPr id="3" name="Rectangle 2"/>
          <p:cNvSpPr/>
          <p:nvPr/>
        </p:nvSpPr>
        <p:spPr>
          <a:xfrm>
            <a:off x="2572488" y="1945442"/>
            <a:ext cx="5348887" cy="1754326"/>
          </a:xfrm>
          <a:prstGeom prst="rect">
            <a:avLst/>
          </a:prstGeom>
        </p:spPr>
        <p:txBody>
          <a:bodyPr wrap="square">
            <a:spAutoFit/>
          </a:bodyPr>
          <a:lstStyle/>
          <a:p>
            <a:pPr algn="just">
              <a:lnSpc>
                <a:spcPct val="150000"/>
              </a:lnSpc>
            </a:pPr>
            <a:r>
              <a:rPr lang="vi-VN" sz="1800" dirty="0"/>
              <a:t>- Món ăn ráo nước, có độ giòn và không bị nát.</a:t>
            </a:r>
          </a:p>
          <a:p>
            <a:pPr algn="just">
              <a:lnSpc>
                <a:spcPct val="150000"/>
              </a:lnSpc>
            </a:pPr>
            <a:r>
              <a:rPr lang="vi-VN" sz="1800" dirty="0"/>
              <a:t>- Có mùi thơm đặc trưng của các nguyên liệu.</a:t>
            </a:r>
          </a:p>
          <a:p>
            <a:pPr algn="just">
              <a:lnSpc>
                <a:spcPct val="150000"/>
              </a:lnSpc>
            </a:pPr>
            <a:r>
              <a:rPr lang="vi-VN" sz="1800" dirty="0"/>
              <a:t>- Có màu sắc đặc trưng của từng loại nguyên liệu.</a:t>
            </a:r>
          </a:p>
          <a:p>
            <a:pPr algn="just">
              <a:lnSpc>
                <a:spcPct val="150000"/>
              </a:lnSpc>
            </a:pPr>
            <a:r>
              <a:rPr lang="vi-VN" sz="1800" dirty="0"/>
              <a:t>- Vị vừa ăn.</a:t>
            </a:r>
          </a:p>
        </p:txBody>
      </p:sp>
    </p:spTree>
    <p:extLst>
      <p:ext uri="{BB962C8B-B14F-4D97-AF65-F5344CB8AC3E}">
        <p14:creationId xmlns:p14="http://schemas.microsoft.com/office/powerpoint/2010/main" val="3870908734"/>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70"/>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3" name="Google Shape;243;p37"/>
          <p:cNvSpPr txBox="1">
            <a:spLocks noGrp="1"/>
          </p:cNvSpPr>
          <p:nvPr>
            <p:ph type="subTitle" idx="4"/>
          </p:nvPr>
        </p:nvSpPr>
        <p:spPr>
          <a:xfrm>
            <a:off x="6009200" y="3181325"/>
            <a:ext cx="23193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a:latin typeface="+mn-lt"/>
              </a:rPr>
              <a:t>Bước</a:t>
            </a:r>
            <a:r>
              <a:rPr lang="en-US" dirty="0">
                <a:latin typeface="+mn-lt"/>
              </a:rPr>
              <a:t> 3:</a:t>
            </a:r>
            <a:endParaRPr dirty="0">
              <a:latin typeface="+mn-lt"/>
            </a:endParaRPr>
          </a:p>
        </p:txBody>
      </p:sp>
      <p:sp>
        <p:nvSpPr>
          <p:cNvPr id="245" name="Google Shape;245;p37"/>
          <p:cNvSpPr txBox="1">
            <a:spLocks noGrp="1"/>
          </p:cNvSpPr>
          <p:nvPr>
            <p:ph type="subTitle" idx="6"/>
          </p:nvPr>
        </p:nvSpPr>
        <p:spPr>
          <a:xfrm>
            <a:off x="3555647" y="3181325"/>
            <a:ext cx="2319300" cy="4305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dirty="0" err="1">
                <a:latin typeface="+mn-lt"/>
              </a:rPr>
              <a:t>Bước</a:t>
            </a:r>
            <a:r>
              <a:rPr lang="en-US" dirty="0">
                <a:latin typeface="+mn-lt"/>
              </a:rPr>
              <a:t> 2:</a:t>
            </a:r>
            <a:endParaRPr dirty="0">
              <a:latin typeface="+mn-lt"/>
            </a:endParaRPr>
          </a:p>
        </p:txBody>
      </p:sp>
      <p:grpSp>
        <p:nvGrpSpPr>
          <p:cNvPr id="246" name="Google Shape;246;p37"/>
          <p:cNvGrpSpPr/>
          <p:nvPr/>
        </p:nvGrpSpPr>
        <p:grpSpPr>
          <a:xfrm>
            <a:off x="2" y="539500"/>
            <a:ext cx="713243" cy="662400"/>
            <a:chOff x="0" y="539500"/>
            <a:chExt cx="713100" cy="662400"/>
          </a:xfrm>
        </p:grpSpPr>
        <p:sp>
          <p:nvSpPr>
            <p:cNvPr id="247" name="Google Shape;247;p37"/>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7"/>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7"/>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7"/>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51" name="Google Shape;251;p37" descr="3 columns"/>
          <p:cNvPicPr preferRelativeResize="0"/>
          <p:nvPr/>
        </p:nvPicPr>
        <p:blipFill>
          <a:blip r:embed="rId3">
            <a:alphaModFix/>
          </a:blip>
          <a:stretch>
            <a:fillRect/>
          </a:stretch>
        </p:blipFill>
        <p:spPr>
          <a:xfrm>
            <a:off x="0" y="2162574"/>
            <a:ext cx="9144000" cy="714376"/>
          </a:xfrm>
          <a:prstGeom prst="rect">
            <a:avLst/>
          </a:prstGeom>
          <a:noFill/>
          <a:ln>
            <a:noFill/>
          </a:ln>
        </p:spPr>
      </p:pic>
      <p:sp>
        <p:nvSpPr>
          <p:cNvPr id="16" name="Google Shape;528;p47"/>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chemeClr val="accent5">
                    <a:lumMod val="75000"/>
                  </a:schemeClr>
                </a:solidFill>
                <a:latin typeface="+mn-lt"/>
              </a:rPr>
              <a:t>3.3. Các bước chế biến</a:t>
            </a:r>
            <a:endParaRPr sz="2400" dirty="0">
              <a:solidFill>
                <a:schemeClr val="accent5">
                  <a:lumMod val="75000"/>
                </a:schemeClr>
              </a:solidFill>
              <a:latin typeface="+mn-lt"/>
            </a:endParaRPr>
          </a:p>
        </p:txBody>
      </p:sp>
      <p:sp>
        <p:nvSpPr>
          <p:cNvPr id="3" name="TextBox 2"/>
          <p:cNvSpPr txBox="1"/>
          <p:nvPr/>
        </p:nvSpPr>
        <p:spPr>
          <a:xfrm>
            <a:off x="1262255" y="1348175"/>
            <a:ext cx="3780890" cy="369332"/>
          </a:xfrm>
          <a:prstGeom prst="rect">
            <a:avLst/>
          </a:prstGeom>
          <a:noFill/>
        </p:spPr>
        <p:txBody>
          <a:bodyPr wrap="square" rtlCol="0">
            <a:spAutoFit/>
          </a:bodyPr>
          <a:lstStyle/>
          <a:p>
            <a:r>
              <a:rPr lang="en-US" sz="1800" b="1" dirty="0">
                <a:solidFill>
                  <a:schemeClr val="accent3">
                    <a:lumMod val="75000"/>
                  </a:schemeClr>
                </a:solidFill>
              </a:rPr>
              <a:t>* </a:t>
            </a:r>
            <a:r>
              <a:rPr lang="en-US" sz="1800" b="1" dirty="0" err="1">
                <a:solidFill>
                  <a:schemeClr val="accent3">
                    <a:lumMod val="75000"/>
                  </a:schemeClr>
                </a:solidFill>
              </a:rPr>
              <a:t>Các</a:t>
            </a:r>
            <a:r>
              <a:rPr lang="en-US" sz="1800" b="1" dirty="0">
                <a:solidFill>
                  <a:schemeClr val="accent3">
                    <a:lumMod val="75000"/>
                  </a:schemeClr>
                </a:solidFill>
              </a:rPr>
              <a:t> </a:t>
            </a:r>
            <a:r>
              <a:rPr lang="en-US" sz="1800" b="1" dirty="0" err="1">
                <a:solidFill>
                  <a:schemeClr val="accent3">
                    <a:lumMod val="75000"/>
                  </a:schemeClr>
                </a:solidFill>
              </a:rPr>
              <a:t>bước</a:t>
            </a:r>
            <a:r>
              <a:rPr lang="en-US" sz="1800" b="1" dirty="0">
                <a:solidFill>
                  <a:schemeClr val="accent3">
                    <a:lumMod val="75000"/>
                  </a:schemeClr>
                </a:solidFill>
              </a:rPr>
              <a:t> </a:t>
            </a:r>
            <a:r>
              <a:rPr lang="en-US" sz="1800" b="1" dirty="0" err="1">
                <a:solidFill>
                  <a:schemeClr val="accent3">
                    <a:lumMod val="75000"/>
                  </a:schemeClr>
                </a:solidFill>
              </a:rPr>
              <a:t>sơ</a:t>
            </a:r>
            <a:r>
              <a:rPr lang="en-US" sz="1800" b="1" dirty="0">
                <a:solidFill>
                  <a:schemeClr val="accent3">
                    <a:lumMod val="75000"/>
                  </a:schemeClr>
                </a:solidFill>
              </a:rPr>
              <a:t> </a:t>
            </a:r>
            <a:r>
              <a:rPr lang="en-US" sz="1800" b="1" dirty="0" err="1">
                <a:solidFill>
                  <a:schemeClr val="accent3">
                    <a:lumMod val="75000"/>
                  </a:schemeClr>
                </a:solidFill>
              </a:rPr>
              <a:t>chế</a:t>
            </a:r>
            <a:r>
              <a:rPr lang="en-US" sz="1800" b="1" dirty="0">
                <a:solidFill>
                  <a:schemeClr val="accent3">
                    <a:lumMod val="75000"/>
                  </a:schemeClr>
                </a:solidFill>
              </a:rPr>
              <a:t> </a:t>
            </a:r>
            <a:r>
              <a:rPr lang="en-US" sz="1800" b="1" dirty="0" err="1">
                <a:solidFill>
                  <a:schemeClr val="accent3">
                    <a:lumMod val="75000"/>
                  </a:schemeClr>
                </a:solidFill>
              </a:rPr>
              <a:t>nguyên</a:t>
            </a:r>
            <a:r>
              <a:rPr lang="en-US" sz="1800" b="1" dirty="0">
                <a:solidFill>
                  <a:schemeClr val="accent3">
                    <a:lumMod val="75000"/>
                  </a:schemeClr>
                </a:solidFill>
              </a:rPr>
              <a:t> </a:t>
            </a:r>
            <a:r>
              <a:rPr lang="en-US" sz="1800" b="1" dirty="0" err="1">
                <a:solidFill>
                  <a:schemeClr val="accent3">
                    <a:lumMod val="75000"/>
                  </a:schemeClr>
                </a:solidFill>
              </a:rPr>
              <a:t>liệu</a:t>
            </a:r>
            <a:r>
              <a:rPr lang="en-US" sz="1800" b="1" dirty="0">
                <a:solidFill>
                  <a:schemeClr val="accent3">
                    <a:lumMod val="75000"/>
                  </a:schemeClr>
                </a:solidFill>
              </a:rPr>
              <a:t>:</a:t>
            </a:r>
          </a:p>
        </p:txBody>
      </p:sp>
      <p:sp>
        <p:nvSpPr>
          <p:cNvPr id="4" name="Subtitle 3"/>
          <p:cNvSpPr>
            <a:spLocks noGrp="1"/>
          </p:cNvSpPr>
          <p:nvPr>
            <p:ph type="subTitle" idx="2"/>
          </p:nvPr>
        </p:nvSpPr>
        <p:spPr/>
        <p:txBody>
          <a:bodyPr/>
          <a:lstStyle/>
          <a:p>
            <a:r>
              <a:rPr lang="en-US" dirty="0" err="1">
                <a:latin typeface="+mn-lt"/>
              </a:rPr>
              <a:t>Bước</a:t>
            </a:r>
            <a:r>
              <a:rPr lang="en-US" dirty="0">
                <a:latin typeface="+mn-lt"/>
              </a:rPr>
              <a:t> 1:</a:t>
            </a:r>
          </a:p>
        </p:txBody>
      </p:sp>
      <p:sp>
        <p:nvSpPr>
          <p:cNvPr id="9" name="Rectangle 8"/>
          <p:cNvSpPr/>
          <p:nvPr/>
        </p:nvSpPr>
        <p:spPr>
          <a:xfrm>
            <a:off x="559113" y="3611825"/>
            <a:ext cx="3190126" cy="1338828"/>
          </a:xfrm>
          <a:prstGeom prst="rect">
            <a:avLst/>
          </a:prstGeom>
        </p:spPr>
        <p:txBody>
          <a:bodyPr wrap="square">
            <a:spAutoFit/>
          </a:bodyPr>
          <a:lstStyle/>
          <a:p>
            <a:pPr>
              <a:lnSpc>
                <a:spcPct val="150000"/>
              </a:lnSpc>
            </a:pPr>
            <a:r>
              <a:rPr lang="nl-NL" sz="1800" dirty="0">
                <a:latin typeface="+mn-lt"/>
                <a:ea typeface="Calibri" panose="020F0502020204030204" pitchFamily="34" charset="0"/>
              </a:rPr>
              <a:t>Nhặt rửa các nguyên liệu thực vật, làm chín nguyên liệu động vật (nêu có)</a:t>
            </a:r>
            <a:endParaRPr lang="en-US" sz="1800" dirty="0">
              <a:latin typeface="+mn-lt"/>
            </a:endParaRPr>
          </a:p>
        </p:txBody>
      </p:sp>
      <p:sp>
        <p:nvSpPr>
          <p:cNvPr id="10" name="Rectangle 9"/>
          <p:cNvSpPr/>
          <p:nvPr/>
        </p:nvSpPr>
        <p:spPr>
          <a:xfrm>
            <a:off x="3724091" y="3611825"/>
            <a:ext cx="1982411" cy="923330"/>
          </a:xfrm>
          <a:prstGeom prst="rect">
            <a:avLst/>
          </a:prstGeom>
        </p:spPr>
        <p:txBody>
          <a:bodyPr wrap="square">
            <a:spAutoFit/>
          </a:bodyPr>
          <a:lstStyle/>
          <a:p>
            <a:pPr algn="just">
              <a:lnSpc>
                <a:spcPct val="150000"/>
              </a:lnSpc>
            </a:pPr>
            <a:r>
              <a:rPr lang="nl-NL" sz="1800" dirty="0">
                <a:latin typeface="+mn-lt"/>
                <a:ea typeface="Calibri" panose="020F0502020204030204" pitchFamily="34" charset="0"/>
              </a:rPr>
              <a:t>Cắt thái từng loại nguyên liệu</a:t>
            </a:r>
            <a:endParaRPr lang="en-US" sz="1800" dirty="0">
              <a:latin typeface="+mn-lt"/>
            </a:endParaRPr>
          </a:p>
        </p:txBody>
      </p:sp>
      <p:sp>
        <p:nvSpPr>
          <p:cNvPr id="11" name="Rectangle 10"/>
          <p:cNvSpPr/>
          <p:nvPr/>
        </p:nvSpPr>
        <p:spPr>
          <a:xfrm>
            <a:off x="6143453" y="3611825"/>
            <a:ext cx="2050794" cy="923330"/>
          </a:xfrm>
          <a:prstGeom prst="rect">
            <a:avLst/>
          </a:prstGeom>
        </p:spPr>
        <p:txBody>
          <a:bodyPr wrap="square">
            <a:spAutoFit/>
          </a:bodyPr>
          <a:lstStyle/>
          <a:p>
            <a:pPr algn="just">
              <a:lnSpc>
                <a:spcPct val="150000"/>
              </a:lnSpc>
            </a:pPr>
            <a:r>
              <a:rPr lang="nl-NL" sz="1800" dirty="0">
                <a:latin typeface="+mn-lt"/>
                <a:ea typeface="Calibri" panose="020F0502020204030204" pitchFamily="34" charset="0"/>
              </a:rPr>
              <a:t>Xử lí mùi hăng của nguyên liệu</a:t>
            </a:r>
            <a:endParaRPr lang="en-US" sz="1800" dirty="0">
              <a:latin typeface="+mn-l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721" y="-189655"/>
            <a:ext cx="2619910" cy="2619910"/>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50" fill="hold">
                                          <p:stCondLst>
                                            <p:cond delay="0"/>
                                          </p:stCondLst>
                                        </p:cTn>
                                        <p:tgtEl>
                                          <p:spTgt spid="16"/>
                                        </p:tgtEl>
                                        <p:attrNameLst>
                                          <p:attrName>r</p:attrName>
                                        </p:attrNameLst>
                                      </p:cBhvr>
                                    </p:animRot>
                                    <p:animRot by="-240000">
                                      <p:cBhvr>
                                        <p:cTn id="7" dur="100" fill="hold">
                                          <p:stCondLst>
                                            <p:cond delay="100"/>
                                          </p:stCondLst>
                                        </p:cTn>
                                        <p:tgtEl>
                                          <p:spTgt spid="16"/>
                                        </p:tgtEl>
                                        <p:attrNameLst>
                                          <p:attrName>r</p:attrName>
                                        </p:attrNameLst>
                                      </p:cBhvr>
                                    </p:animRot>
                                    <p:animRot by="240000">
                                      <p:cBhvr>
                                        <p:cTn id="8" dur="100" fill="hold">
                                          <p:stCondLst>
                                            <p:cond delay="200"/>
                                          </p:stCondLst>
                                        </p:cTn>
                                        <p:tgtEl>
                                          <p:spTgt spid="16"/>
                                        </p:tgtEl>
                                        <p:attrNameLst>
                                          <p:attrName>r</p:attrName>
                                        </p:attrNameLst>
                                      </p:cBhvr>
                                    </p:animRot>
                                    <p:animRot by="-240000">
                                      <p:cBhvr>
                                        <p:cTn id="9" dur="100" fill="hold">
                                          <p:stCondLst>
                                            <p:cond delay="300"/>
                                          </p:stCondLst>
                                        </p:cTn>
                                        <p:tgtEl>
                                          <p:spTgt spid="16"/>
                                        </p:tgtEl>
                                        <p:attrNameLst>
                                          <p:attrName>r</p:attrName>
                                        </p:attrNameLst>
                                      </p:cBhvr>
                                    </p:animRot>
                                    <p:animRot by="120000">
                                      <p:cBhvr>
                                        <p:cTn id="10" dur="100" fill="hold">
                                          <p:stCondLst>
                                            <p:cond delay="400"/>
                                          </p:stCondLst>
                                        </p:cTn>
                                        <p:tgtEl>
                                          <p:spTgt spid="16"/>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par>
                                <p:cTn id="21" presetID="16" presetClass="entr" presetSubtype="37" fill="hold" nodeType="withEffect">
                                  <p:stCondLst>
                                    <p:cond delay="0"/>
                                  </p:stCondLst>
                                  <p:childTnLst>
                                    <p:set>
                                      <p:cBhvr>
                                        <p:cTn id="22" dur="1" fill="hold">
                                          <p:stCondLst>
                                            <p:cond delay="0"/>
                                          </p:stCondLst>
                                        </p:cTn>
                                        <p:tgtEl>
                                          <p:spTgt spid="251"/>
                                        </p:tgtEl>
                                        <p:attrNameLst>
                                          <p:attrName>style.visibility</p:attrName>
                                        </p:attrNameLst>
                                      </p:cBhvr>
                                      <p:to>
                                        <p:strVal val="visible"/>
                                      </p:to>
                                    </p:set>
                                    <p:animEffect transition="in" filter="barn(outVertical)">
                                      <p:cBhvr>
                                        <p:cTn id="23" dur="500"/>
                                        <p:tgtEl>
                                          <p:spTgt spid="25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wipe(up)">
                                      <p:cBhvr>
                                        <p:cTn id="28" dur="500"/>
                                        <p:tgtEl>
                                          <p:spTgt spid="4">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up)">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245">
                                            <p:txEl>
                                              <p:pRg st="0" end="0"/>
                                            </p:txEl>
                                          </p:spTgt>
                                        </p:tgtEl>
                                        <p:attrNameLst>
                                          <p:attrName>style.visibility</p:attrName>
                                        </p:attrNameLst>
                                      </p:cBhvr>
                                      <p:to>
                                        <p:strVal val="visible"/>
                                      </p:to>
                                    </p:set>
                                    <p:animEffect transition="in" filter="wipe(up)">
                                      <p:cBhvr>
                                        <p:cTn id="36" dur="500"/>
                                        <p:tgtEl>
                                          <p:spTgt spid="245">
                                            <p:txEl>
                                              <p:pRg st="0" end="0"/>
                                            </p:txEl>
                                          </p:spTgt>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243">
                                            <p:txEl>
                                              <p:pRg st="0" end="0"/>
                                            </p:txEl>
                                          </p:spTgt>
                                        </p:tgtEl>
                                        <p:attrNameLst>
                                          <p:attrName>style.visibility</p:attrName>
                                        </p:attrNameLst>
                                      </p:cBhvr>
                                      <p:to>
                                        <p:strVal val="visible"/>
                                      </p:to>
                                    </p:set>
                                    <p:animEffect transition="in" filter="wipe(up)">
                                      <p:cBhvr>
                                        <p:cTn id="44" dur="500"/>
                                        <p:tgtEl>
                                          <p:spTgt spid="243">
                                            <p:txEl>
                                              <p:pRg st="0" end="0"/>
                                            </p:txEl>
                                          </p:spTgt>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build="p"/>
      <p:bldP spid="245" grpId="0" build="p"/>
      <p:bldP spid="16" grpId="0"/>
      <p:bldP spid="3" grpId="0"/>
      <p:bldP spid="4" grpId="0" build="p"/>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9" name="Google Shape;529;p47"/>
          <p:cNvGrpSpPr/>
          <p:nvPr/>
        </p:nvGrpSpPr>
        <p:grpSpPr>
          <a:xfrm>
            <a:off x="1446425" y="2965954"/>
            <a:ext cx="6462192" cy="537075"/>
            <a:chOff x="803163" y="1111974"/>
            <a:chExt cx="2447800" cy="203422"/>
          </a:xfrm>
        </p:grpSpPr>
        <p:sp>
          <p:nvSpPr>
            <p:cNvPr id="531" name="Google Shape;531;p47"/>
            <p:cNvSpPr/>
            <p:nvPr/>
          </p:nvSpPr>
          <p:spPr>
            <a:xfrm>
              <a:off x="1970234" y="1194109"/>
              <a:ext cx="575965" cy="3924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5" name="Google Shape;535;p47"/>
            <p:cNvCxnSpPr/>
            <p:nvPr/>
          </p:nvCxnSpPr>
          <p:spPr>
            <a:xfrm>
              <a:off x="3237251" y="1127387"/>
              <a:ext cx="0" cy="105600"/>
            </a:xfrm>
            <a:prstGeom prst="straightConnector1">
              <a:avLst/>
            </a:prstGeom>
            <a:noFill/>
            <a:ln w="9525" cap="flat" cmpd="sng">
              <a:solidFill>
                <a:srgbClr val="274E13"/>
              </a:solidFill>
              <a:prstDash val="solid"/>
              <a:round/>
              <a:headEnd type="none" w="sm" len="sm"/>
              <a:tailEnd type="none" w="sm" len="sm"/>
            </a:ln>
          </p:spPr>
        </p:cxnSp>
        <p:sp>
          <p:nvSpPr>
            <p:cNvPr id="536" name="Google Shape;536;p47"/>
            <p:cNvSpPr/>
            <p:nvPr/>
          </p:nvSpPr>
          <p:spPr>
            <a:xfrm>
              <a:off x="3223663" y="1111974"/>
              <a:ext cx="27300" cy="273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7" name="Google Shape;537;p47"/>
            <p:cNvGrpSpPr/>
            <p:nvPr/>
          </p:nvGrpSpPr>
          <p:grpSpPr>
            <a:xfrm>
              <a:off x="803163" y="1111974"/>
              <a:ext cx="591158" cy="121545"/>
              <a:chOff x="803163" y="1111974"/>
              <a:chExt cx="591158" cy="121545"/>
            </a:xfrm>
          </p:grpSpPr>
          <p:grpSp>
            <p:nvGrpSpPr>
              <p:cNvPr id="538" name="Google Shape;538;p47"/>
              <p:cNvGrpSpPr/>
              <p:nvPr/>
            </p:nvGrpSpPr>
            <p:grpSpPr>
              <a:xfrm>
                <a:off x="803163" y="1111974"/>
                <a:ext cx="27175" cy="121077"/>
                <a:chOff x="845575" y="2563700"/>
                <a:chExt cx="92400" cy="411825"/>
              </a:xfrm>
            </p:grpSpPr>
            <p:cxnSp>
              <p:nvCxnSpPr>
                <p:cNvPr id="539" name="Google Shape;539;p47"/>
                <p:cNvCxnSpPr/>
                <p:nvPr/>
              </p:nvCxnSpPr>
              <p:spPr>
                <a:xfrm>
                  <a:off x="891775"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40" name="Google Shape;540;p47"/>
                <p:cNvSpPr/>
                <p:nvPr/>
              </p:nvSpPr>
              <p:spPr>
                <a:xfrm>
                  <a:off x="845575"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1" name="Google Shape;541;p47"/>
              <p:cNvSpPr/>
              <p:nvPr/>
            </p:nvSpPr>
            <p:spPr>
              <a:xfrm>
                <a:off x="818321" y="1194219"/>
                <a:ext cx="576000" cy="39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p47"/>
            <p:cNvGrpSpPr/>
            <p:nvPr/>
          </p:nvGrpSpPr>
          <p:grpSpPr>
            <a:xfrm>
              <a:off x="1381910" y="1194219"/>
              <a:ext cx="588341" cy="121177"/>
              <a:chOff x="1381910" y="1194219"/>
              <a:chExt cx="588341" cy="121177"/>
            </a:xfrm>
          </p:grpSpPr>
          <p:grpSp>
            <p:nvGrpSpPr>
              <p:cNvPr id="543" name="Google Shape;543;p47"/>
              <p:cNvGrpSpPr/>
              <p:nvPr/>
            </p:nvGrpSpPr>
            <p:grpSpPr>
              <a:xfrm rot="10800000">
                <a:off x="1381910" y="1194319"/>
                <a:ext cx="27175" cy="121077"/>
                <a:chOff x="2070100" y="2563700"/>
                <a:chExt cx="92400" cy="411825"/>
              </a:xfrm>
            </p:grpSpPr>
            <p:cxnSp>
              <p:nvCxnSpPr>
                <p:cNvPr id="544" name="Google Shape;544;p47"/>
                <p:cNvCxnSpPr/>
                <p:nvPr/>
              </p:nvCxnSpPr>
              <p:spPr>
                <a:xfrm>
                  <a:off x="2116300"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45" name="Google Shape;545;p47"/>
                <p:cNvSpPr/>
                <p:nvPr/>
              </p:nvSpPr>
              <p:spPr>
                <a:xfrm>
                  <a:off x="2070100"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 name="Google Shape;546;p47"/>
              <p:cNvSpPr/>
              <p:nvPr/>
            </p:nvSpPr>
            <p:spPr>
              <a:xfrm>
                <a:off x="1394250" y="1194219"/>
                <a:ext cx="576000" cy="393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 name="Google Shape;547;p47"/>
            <p:cNvGrpSpPr/>
            <p:nvPr/>
          </p:nvGrpSpPr>
          <p:grpSpPr>
            <a:xfrm>
              <a:off x="2532079" y="1194219"/>
              <a:ext cx="704927" cy="121177"/>
              <a:chOff x="2532079" y="1194219"/>
              <a:chExt cx="704927" cy="121177"/>
            </a:xfrm>
          </p:grpSpPr>
          <p:grpSp>
            <p:nvGrpSpPr>
              <p:cNvPr id="548" name="Google Shape;548;p47"/>
              <p:cNvGrpSpPr/>
              <p:nvPr/>
            </p:nvGrpSpPr>
            <p:grpSpPr>
              <a:xfrm rot="10800000">
                <a:off x="2532079" y="1194319"/>
                <a:ext cx="27175" cy="121077"/>
                <a:chOff x="2070100" y="2563700"/>
                <a:chExt cx="92400" cy="411825"/>
              </a:xfrm>
            </p:grpSpPr>
            <p:cxnSp>
              <p:nvCxnSpPr>
                <p:cNvPr id="549" name="Google Shape;549;p47"/>
                <p:cNvCxnSpPr/>
                <p:nvPr/>
              </p:nvCxnSpPr>
              <p:spPr>
                <a:xfrm>
                  <a:off x="2116300" y="2616125"/>
                  <a:ext cx="0" cy="359400"/>
                </a:xfrm>
                <a:prstGeom prst="straightConnector1">
                  <a:avLst/>
                </a:prstGeom>
                <a:noFill/>
                <a:ln w="9525" cap="flat" cmpd="sng">
                  <a:solidFill>
                    <a:srgbClr val="274E13"/>
                  </a:solidFill>
                  <a:prstDash val="solid"/>
                  <a:round/>
                  <a:headEnd type="none" w="sm" len="sm"/>
                  <a:tailEnd type="none" w="sm" len="sm"/>
                </a:ln>
              </p:spPr>
            </p:cxnSp>
            <p:sp>
              <p:nvSpPr>
                <p:cNvPr id="550" name="Google Shape;550;p47"/>
                <p:cNvSpPr/>
                <p:nvPr/>
              </p:nvSpPr>
              <p:spPr>
                <a:xfrm>
                  <a:off x="2070100" y="2563700"/>
                  <a:ext cx="92400" cy="92400"/>
                </a:xfrm>
                <a:prstGeom prst="ellipse">
                  <a:avLst/>
                </a:prstGeom>
                <a:solidFill>
                  <a:srgbClr val="274E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 name="Google Shape;551;p47"/>
              <p:cNvSpPr/>
              <p:nvPr/>
            </p:nvSpPr>
            <p:spPr>
              <a:xfrm>
                <a:off x="2546107" y="1194219"/>
                <a:ext cx="690900" cy="393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53" name="Google Shape;553;p47"/>
          <p:cNvSpPr txBox="1">
            <a:spLocks noGrp="1"/>
          </p:cNvSpPr>
          <p:nvPr>
            <p:ph type="subTitle" idx="4294967295"/>
          </p:nvPr>
        </p:nvSpPr>
        <p:spPr>
          <a:xfrm>
            <a:off x="910196" y="1876968"/>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dirty="0" err="1">
                <a:solidFill>
                  <a:schemeClr val="dk2"/>
                </a:solidFill>
                <a:latin typeface="+mn-lt"/>
              </a:rPr>
              <a:t>Bước</a:t>
            </a:r>
            <a:r>
              <a:rPr lang="en-US" b="1" dirty="0">
                <a:solidFill>
                  <a:schemeClr val="dk2"/>
                </a:solidFill>
                <a:latin typeface="+mn-lt"/>
              </a:rPr>
              <a:t> 4:</a:t>
            </a:r>
            <a:endParaRPr b="1" dirty="0">
              <a:solidFill>
                <a:schemeClr val="dk2"/>
              </a:solidFill>
              <a:latin typeface="+mn-lt"/>
            </a:endParaRPr>
          </a:p>
        </p:txBody>
      </p:sp>
      <p:sp>
        <p:nvSpPr>
          <p:cNvPr id="555" name="Google Shape;555;p47"/>
          <p:cNvSpPr txBox="1">
            <a:spLocks noGrp="1"/>
          </p:cNvSpPr>
          <p:nvPr>
            <p:ph type="subTitle" idx="4294967295"/>
          </p:nvPr>
        </p:nvSpPr>
        <p:spPr>
          <a:xfrm>
            <a:off x="2402216" y="3592067"/>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US" b="1" dirty="0" err="1">
                <a:solidFill>
                  <a:schemeClr val="dk2"/>
                </a:solidFill>
                <a:latin typeface="+mn-lt"/>
              </a:rPr>
              <a:t>Bước</a:t>
            </a:r>
            <a:r>
              <a:rPr lang="en-US" b="1" dirty="0">
                <a:solidFill>
                  <a:schemeClr val="dk2"/>
                </a:solidFill>
                <a:latin typeface="+mn-lt"/>
              </a:rPr>
              <a:t> 5:</a:t>
            </a:r>
            <a:endParaRPr b="1" dirty="0">
              <a:solidFill>
                <a:schemeClr val="dk2"/>
              </a:solidFill>
              <a:latin typeface="+mn-lt"/>
            </a:endParaRPr>
          </a:p>
        </p:txBody>
      </p:sp>
      <p:sp>
        <p:nvSpPr>
          <p:cNvPr id="557" name="Google Shape;557;p47"/>
          <p:cNvSpPr txBox="1">
            <a:spLocks noGrp="1"/>
          </p:cNvSpPr>
          <p:nvPr>
            <p:ph type="subTitle" idx="4294967295"/>
          </p:nvPr>
        </p:nvSpPr>
        <p:spPr>
          <a:xfrm>
            <a:off x="5438663" y="3592067"/>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dirty="0">
                <a:latin typeface="+mn-lt"/>
              </a:rPr>
              <a:t>Bước</a:t>
            </a:r>
            <a:r>
              <a:rPr lang="en" b="1" dirty="0">
                <a:solidFill>
                  <a:schemeClr val="dk2"/>
                </a:solidFill>
                <a:latin typeface="+mn-lt"/>
              </a:rPr>
              <a:t> </a:t>
            </a:r>
            <a:r>
              <a:rPr lang="en" b="1" dirty="0">
                <a:latin typeface="+mn-lt"/>
              </a:rPr>
              <a:t>6:</a:t>
            </a:r>
            <a:endParaRPr b="1" dirty="0">
              <a:solidFill>
                <a:schemeClr val="dk2"/>
              </a:solidFill>
              <a:latin typeface="+mn-lt"/>
            </a:endParaRPr>
          </a:p>
        </p:txBody>
      </p:sp>
      <p:sp>
        <p:nvSpPr>
          <p:cNvPr id="561" name="Google Shape;561;p47"/>
          <p:cNvSpPr txBox="1">
            <a:spLocks noGrp="1"/>
          </p:cNvSpPr>
          <p:nvPr>
            <p:ph type="subTitle" idx="4294967295"/>
          </p:nvPr>
        </p:nvSpPr>
        <p:spPr>
          <a:xfrm>
            <a:off x="7129553" y="1689231"/>
            <a:ext cx="1144200" cy="370500"/>
          </a:xfrm>
          <a:prstGeom prst="rect">
            <a:avLst/>
          </a:prstGeom>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b="1" dirty="0">
                <a:latin typeface="+mn-lt"/>
              </a:rPr>
              <a:t>Bước</a:t>
            </a:r>
            <a:r>
              <a:rPr lang="en" b="1" dirty="0">
                <a:solidFill>
                  <a:schemeClr val="dk2"/>
                </a:solidFill>
                <a:latin typeface="+mn-lt"/>
              </a:rPr>
              <a:t> </a:t>
            </a:r>
            <a:r>
              <a:rPr lang="en" b="1" dirty="0">
                <a:latin typeface="+mn-lt"/>
              </a:rPr>
              <a:t>7:</a:t>
            </a:r>
            <a:endParaRPr b="1" dirty="0">
              <a:solidFill>
                <a:schemeClr val="dk2"/>
              </a:solidFill>
              <a:latin typeface="+mn-lt"/>
            </a:endParaRPr>
          </a:p>
        </p:txBody>
      </p:sp>
      <p:sp>
        <p:nvSpPr>
          <p:cNvPr id="3" name="Rectangle 2"/>
          <p:cNvSpPr/>
          <p:nvPr/>
        </p:nvSpPr>
        <p:spPr>
          <a:xfrm>
            <a:off x="223582" y="2366039"/>
            <a:ext cx="2589170" cy="369332"/>
          </a:xfrm>
          <a:prstGeom prst="rect">
            <a:avLst/>
          </a:prstGeom>
        </p:spPr>
        <p:txBody>
          <a:bodyPr wrap="none">
            <a:spAutoFit/>
          </a:bodyPr>
          <a:lstStyle/>
          <a:p>
            <a:r>
              <a:rPr lang="nl-NL" sz="1800" dirty="0"/>
              <a:t>Pha hỗn hợp nước trộn</a:t>
            </a:r>
            <a:endParaRPr lang="en-US" sz="1800" dirty="0">
              <a:latin typeface="+mn-lt"/>
            </a:endParaRPr>
          </a:p>
        </p:txBody>
      </p:sp>
      <p:sp>
        <p:nvSpPr>
          <p:cNvPr id="4" name="Title 3"/>
          <p:cNvSpPr>
            <a:spLocks noGrp="1"/>
          </p:cNvSpPr>
          <p:nvPr>
            <p:ph type="title"/>
          </p:nvPr>
        </p:nvSpPr>
        <p:spPr>
          <a:xfrm>
            <a:off x="282991" y="588241"/>
            <a:ext cx="3927541" cy="504300"/>
          </a:xfrm>
        </p:spPr>
        <p:txBody>
          <a:bodyPr/>
          <a:lstStyle/>
          <a:p>
            <a:r>
              <a:rPr lang="en-US" sz="1800" dirty="0">
                <a:solidFill>
                  <a:schemeClr val="accent3">
                    <a:lumMod val="75000"/>
                  </a:schemeClr>
                </a:solidFill>
                <a:latin typeface="+mn-lt"/>
              </a:rPr>
              <a:t>* </a:t>
            </a:r>
            <a:r>
              <a:rPr lang="en-US" sz="1800" dirty="0" err="1">
                <a:solidFill>
                  <a:schemeClr val="accent3">
                    <a:lumMod val="75000"/>
                  </a:schemeClr>
                </a:solidFill>
                <a:latin typeface="+mn-lt"/>
              </a:rPr>
              <a:t>Các</a:t>
            </a:r>
            <a:r>
              <a:rPr lang="en-US" sz="1800" dirty="0">
                <a:solidFill>
                  <a:schemeClr val="accent3">
                    <a:lumMod val="75000"/>
                  </a:schemeClr>
                </a:solidFill>
                <a:latin typeface="+mn-lt"/>
              </a:rPr>
              <a:t> </a:t>
            </a:r>
            <a:r>
              <a:rPr lang="en-US" sz="1800" dirty="0" err="1">
                <a:solidFill>
                  <a:schemeClr val="accent3">
                    <a:lumMod val="75000"/>
                  </a:schemeClr>
                </a:solidFill>
                <a:latin typeface="+mn-lt"/>
              </a:rPr>
              <a:t>bước</a:t>
            </a:r>
            <a:r>
              <a:rPr lang="en-US" sz="1800" dirty="0">
                <a:solidFill>
                  <a:schemeClr val="accent3">
                    <a:lumMod val="75000"/>
                  </a:schemeClr>
                </a:solidFill>
                <a:latin typeface="+mn-lt"/>
              </a:rPr>
              <a:t> </a:t>
            </a:r>
            <a:r>
              <a:rPr lang="en-US" sz="1800" dirty="0" err="1">
                <a:solidFill>
                  <a:schemeClr val="accent3">
                    <a:lumMod val="75000"/>
                  </a:schemeClr>
                </a:solidFill>
                <a:latin typeface="+mn-lt"/>
              </a:rPr>
              <a:t>chế</a:t>
            </a:r>
            <a:r>
              <a:rPr lang="en-US" sz="1800" dirty="0">
                <a:solidFill>
                  <a:schemeClr val="accent3">
                    <a:lumMod val="75000"/>
                  </a:schemeClr>
                </a:solidFill>
                <a:latin typeface="+mn-lt"/>
              </a:rPr>
              <a:t> </a:t>
            </a:r>
            <a:r>
              <a:rPr lang="en-US" sz="1800" dirty="0" err="1">
                <a:solidFill>
                  <a:schemeClr val="accent3">
                    <a:lumMod val="75000"/>
                  </a:schemeClr>
                </a:solidFill>
                <a:latin typeface="+mn-lt"/>
              </a:rPr>
              <a:t>biến</a:t>
            </a:r>
            <a:r>
              <a:rPr lang="en-US" sz="1800" dirty="0">
                <a:solidFill>
                  <a:schemeClr val="accent3">
                    <a:lumMod val="75000"/>
                  </a:schemeClr>
                </a:solidFill>
                <a:latin typeface="+mn-lt"/>
              </a:rPr>
              <a:t> </a:t>
            </a:r>
            <a:r>
              <a:rPr lang="en-US" sz="1800" dirty="0" err="1">
                <a:solidFill>
                  <a:schemeClr val="accent3">
                    <a:lumMod val="75000"/>
                  </a:schemeClr>
                </a:solidFill>
                <a:latin typeface="+mn-lt"/>
              </a:rPr>
              <a:t>món</a:t>
            </a:r>
            <a:r>
              <a:rPr lang="en-US" sz="1800" dirty="0">
                <a:solidFill>
                  <a:schemeClr val="accent3">
                    <a:lumMod val="75000"/>
                  </a:schemeClr>
                </a:solidFill>
                <a:latin typeface="+mn-lt"/>
              </a:rPr>
              <a:t> </a:t>
            </a:r>
            <a:r>
              <a:rPr lang="en-US" sz="1800" dirty="0" err="1">
                <a:solidFill>
                  <a:schemeClr val="accent3">
                    <a:lumMod val="75000"/>
                  </a:schemeClr>
                </a:solidFill>
                <a:latin typeface="+mn-lt"/>
              </a:rPr>
              <a:t>ăn</a:t>
            </a:r>
            <a:endParaRPr lang="en-US" sz="1800" dirty="0">
              <a:solidFill>
                <a:schemeClr val="accent3">
                  <a:lumMod val="75000"/>
                </a:schemeClr>
              </a:solidFill>
              <a:latin typeface="+mn-lt"/>
            </a:endParaRPr>
          </a:p>
        </p:txBody>
      </p:sp>
      <p:sp>
        <p:nvSpPr>
          <p:cNvPr id="5" name="Rectangle 4"/>
          <p:cNvSpPr/>
          <p:nvPr/>
        </p:nvSpPr>
        <p:spPr>
          <a:xfrm>
            <a:off x="1734394" y="3962567"/>
            <a:ext cx="2623330" cy="923330"/>
          </a:xfrm>
          <a:prstGeom prst="rect">
            <a:avLst/>
          </a:prstGeom>
        </p:spPr>
        <p:txBody>
          <a:bodyPr wrap="square">
            <a:spAutoFit/>
          </a:bodyPr>
          <a:lstStyle/>
          <a:p>
            <a:pPr algn="just">
              <a:lnSpc>
                <a:spcPct val="150000"/>
              </a:lnSpc>
            </a:pPr>
            <a:r>
              <a:rPr lang="nl-NL" sz="1800" dirty="0"/>
              <a:t>Trộn các nguyên liệu với hỗn hợp nước trộn</a:t>
            </a:r>
            <a:endParaRPr lang="en-US" sz="1800" dirty="0"/>
          </a:p>
        </p:txBody>
      </p:sp>
      <p:sp>
        <p:nvSpPr>
          <p:cNvPr id="6" name="Rectangle 5"/>
          <p:cNvSpPr/>
          <p:nvPr/>
        </p:nvSpPr>
        <p:spPr>
          <a:xfrm>
            <a:off x="4963040" y="4051605"/>
            <a:ext cx="2095445" cy="369332"/>
          </a:xfrm>
          <a:prstGeom prst="rect">
            <a:avLst/>
          </a:prstGeom>
        </p:spPr>
        <p:txBody>
          <a:bodyPr wrap="none">
            <a:spAutoFit/>
          </a:bodyPr>
          <a:lstStyle/>
          <a:p>
            <a:r>
              <a:rPr lang="nl-NL" sz="1800" dirty="0">
                <a:latin typeface="+mn-lt"/>
                <a:ea typeface="Calibri" panose="020F0502020204030204" pitchFamily="34" charset="0"/>
              </a:rPr>
              <a:t>Dọn món ăn ra đĩa</a:t>
            </a:r>
            <a:endParaRPr lang="en-US" sz="1800" dirty="0">
              <a:latin typeface="+mn-lt"/>
            </a:endParaRPr>
          </a:p>
        </p:txBody>
      </p:sp>
      <p:sp>
        <p:nvSpPr>
          <p:cNvPr id="7" name="Rectangle 6"/>
          <p:cNvSpPr/>
          <p:nvPr/>
        </p:nvSpPr>
        <p:spPr>
          <a:xfrm>
            <a:off x="6466111" y="2059876"/>
            <a:ext cx="2471084" cy="872034"/>
          </a:xfrm>
          <a:prstGeom prst="rect">
            <a:avLst/>
          </a:prstGeom>
        </p:spPr>
        <p:txBody>
          <a:bodyPr wrap="square">
            <a:spAutoFit/>
          </a:bodyPr>
          <a:lstStyle/>
          <a:p>
            <a:pPr algn="ctr">
              <a:lnSpc>
                <a:spcPct val="150000"/>
              </a:lnSpc>
            </a:pPr>
            <a:r>
              <a:rPr lang="nl-NL" sz="1800" dirty="0">
                <a:latin typeface="+mn-lt"/>
                <a:ea typeface="Calibri" panose="020F0502020204030204" pitchFamily="34" charset="0"/>
              </a:rPr>
              <a:t>Trình bày món ăn kèm nước chấm</a:t>
            </a:r>
            <a:endParaRPr lang="en-US" sz="1800" dirty="0">
              <a:latin typeface="+mn-lt"/>
            </a:endParaRPr>
          </a:p>
        </p:txBody>
      </p:sp>
      <p:sp>
        <p:nvSpPr>
          <p:cNvPr id="52" name="Title 3"/>
          <p:cNvSpPr txBox="1">
            <a:spLocks/>
          </p:cNvSpPr>
          <p:nvPr/>
        </p:nvSpPr>
        <p:spPr>
          <a:xfrm>
            <a:off x="5094714" y="588241"/>
            <a:ext cx="3927541" cy="504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reon"/>
              <a:buNone/>
              <a:defRPr sz="3000" b="1" i="0" u="none" strike="noStrike" cap="none">
                <a:solidFill>
                  <a:schemeClr val="dk2"/>
                </a:solidFill>
                <a:latin typeface="Kreon"/>
                <a:ea typeface="Kreon"/>
                <a:cs typeface="Kreon"/>
                <a:sym typeface="Kreon"/>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r>
              <a:rPr lang="en-US" sz="1800" dirty="0">
                <a:solidFill>
                  <a:schemeClr val="accent5">
                    <a:lumMod val="75000"/>
                  </a:schemeClr>
                </a:solidFill>
                <a:latin typeface="+mn-lt"/>
              </a:rPr>
              <a:t>* </a:t>
            </a:r>
            <a:r>
              <a:rPr lang="en-US" sz="1800" dirty="0" err="1">
                <a:solidFill>
                  <a:schemeClr val="accent5">
                    <a:lumMod val="75000"/>
                  </a:schemeClr>
                </a:solidFill>
                <a:latin typeface="+mn-lt"/>
              </a:rPr>
              <a:t>Các</a:t>
            </a:r>
            <a:r>
              <a:rPr lang="en-US" sz="1800" dirty="0">
                <a:solidFill>
                  <a:schemeClr val="accent5">
                    <a:lumMod val="75000"/>
                  </a:schemeClr>
                </a:solidFill>
                <a:latin typeface="+mn-lt"/>
              </a:rPr>
              <a:t> </a:t>
            </a:r>
            <a:r>
              <a:rPr lang="en-US" sz="1800" dirty="0" err="1">
                <a:solidFill>
                  <a:schemeClr val="accent5">
                    <a:lumMod val="75000"/>
                  </a:schemeClr>
                </a:solidFill>
                <a:latin typeface="+mn-lt"/>
              </a:rPr>
              <a:t>bước</a:t>
            </a:r>
            <a:r>
              <a:rPr lang="en-US" sz="1800" dirty="0">
                <a:solidFill>
                  <a:schemeClr val="accent5">
                    <a:lumMod val="75000"/>
                  </a:schemeClr>
                </a:solidFill>
                <a:latin typeface="+mn-lt"/>
              </a:rPr>
              <a:t> </a:t>
            </a:r>
            <a:r>
              <a:rPr lang="en-US" sz="1800" dirty="0" err="1">
                <a:solidFill>
                  <a:schemeClr val="accent5">
                    <a:lumMod val="75000"/>
                  </a:schemeClr>
                </a:solidFill>
                <a:latin typeface="+mn-lt"/>
              </a:rPr>
              <a:t>trình</a:t>
            </a:r>
            <a:r>
              <a:rPr lang="en-US" sz="1800" dirty="0">
                <a:solidFill>
                  <a:schemeClr val="accent5">
                    <a:lumMod val="75000"/>
                  </a:schemeClr>
                </a:solidFill>
                <a:latin typeface="+mn-lt"/>
              </a:rPr>
              <a:t> </a:t>
            </a:r>
            <a:r>
              <a:rPr lang="en-US" sz="1800" dirty="0" err="1">
                <a:solidFill>
                  <a:schemeClr val="accent5">
                    <a:lumMod val="75000"/>
                  </a:schemeClr>
                </a:solidFill>
                <a:latin typeface="+mn-lt"/>
              </a:rPr>
              <a:t>bày</a:t>
            </a:r>
            <a:r>
              <a:rPr lang="en-US" sz="1800" dirty="0">
                <a:solidFill>
                  <a:schemeClr val="accent5">
                    <a:lumMod val="75000"/>
                  </a:schemeClr>
                </a:solidFill>
                <a:latin typeface="+mn-lt"/>
              </a:rPr>
              <a:t> </a:t>
            </a:r>
            <a:r>
              <a:rPr lang="en-US" sz="1800" dirty="0" err="1">
                <a:solidFill>
                  <a:schemeClr val="accent5">
                    <a:lumMod val="75000"/>
                  </a:schemeClr>
                </a:solidFill>
                <a:latin typeface="+mn-lt"/>
              </a:rPr>
              <a:t>món</a:t>
            </a:r>
            <a:r>
              <a:rPr lang="en-US" sz="1800" dirty="0">
                <a:solidFill>
                  <a:schemeClr val="accent5">
                    <a:lumMod val="75000"/>
                  </a:schemeClr>
                </a:solidFill>
                <a:latin typeface="+mn-lt"/>
              </a:rPr>
              <a:t> </a:t>
            </a:r>
            <a:r>
              <a:rPr lang="en-US" sz="1800" dirty="0" err="1">
                <a:solidFill>
                  <a:schemeClr val="accent5">
                    <a:lumMod val="75000"/>
                  </a:schemeClr>
                </a:solidFill>
                <a:latin typeface="+mn-lt"/>
              </a:rPr>
              <a:t>ăn</a:t>
            </a:r>
            <a:endParaRPr lang="en-US" sz="1800" dirty="0">
              <a:solidFill>
                <a:schemeClr val="accent5">
                  <a:lumMod val="75000"/>
                </a:schemeClr>
              </a:solidFill>
              <a:latin typeface="+mn-lt"/>
            </a:endParaRPr>
          </a:p>
        </p:txBody>
      </p:sp>
      <p:sp>
        <p:nvSpPr>
          <p:cNvPr id="8" name="Left Brace 7"/>
          <p:cNvSpPr/>
          <p:nvPr/>
        </p:nvSpPr>
        <p:spPr>
          <a:xfrm rot="5400000" flipV="1">
            <a:off x="1945311" y="45993"/>
            <a:ext cx="565991" cy="2636221"/>
          </a:xfrm>
          <a:prstGeom prst="leftBrace">
            <a:avLst>
              <a:gd name="adj1" fmla="val 44638"/>
              <a:gd name="adj2" fmla="val 50000"/>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Left Brace 53"/>
          <p:cNvSpPr/>
          <p:nvPr/>
        </p:nvSpPr>
        <p:spPr>
          <a:xfrm rot="5400000" flipV="1">
            <a:off x="6648507" y="43606"/>
            <a:ext cx="565991" cy="2636221"/>
          </a:xfrm>
          <a:prstGeom prst="leftBrace">
            <a:avLst>
              <a:gd name="adj1" fmla="val 44638"/>
              <a:gd name="adj2" fmla="val 50000"/>
            </a:avLst>
          </a:prstGeom>
          <a:ln>
            <a:solidFill>
              <a:schemeClr val="tx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0450" y="1200064"/>
            <a:ext cx="2105823" cy="210582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barn(outVertical)">
                                      <p:cBhvr>
                                        <p:cTn id="7" dur="500"/>
                                        <p:tgtEl>
                                          <p:spTgt spid="529"/>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strVal val="#ppt_h"/>
                                          </p:val>
                                        </p:tav>
                                        <p:tav tm="100000">
                                          <p:val>
                                            <p:strVal val="#ppt_h"/>
                                          </p:val>
                                        </p:tav>
                                      </p:tavLst>
                                    </p:anim>
                                  </p:childTnLst>
                                </p:cTn>
                              </p:par>
                              <p:par>
                                <p:cTn id="17" presetID="17"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553">
                                            <p:txEl>
                                              <p:pRg st="0" end="0"/>
                                            </p:txEl>
                                          </p:spTgt>
                                        </p:tgtEl>
                                        <p:attrNameLst>
                                          <p:attrName>style.visibility</p:attrName>
                                        </p:attrNameLst>
                                      </p:cBhvr>
                                      <p:to>
                                        <p:strVal val="visible"/>
                                      </p:to>
                                    </p:set>
                                    <p:animEffect transition="in" filter="wipe(down)">
                                      <p:cBhvr>
                                        <p:cTn id="28" dur="500"/>
                                        <p:tgtEl>
                                          <p:spTgt spid="553">
                                            <p:txEl>
                                              <p:pRg st="0" end="0"/>
                                            </p:txEl>
                                          </p:spTgt>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555">
                                            <p:txEl>
                                              <p:pRg st="0" end="0"/>
                                            </p:txEl>
                                          </p:spTgt>
                                        </p:tgtEl>
                                        <p:attrNameLst>
                                          <p:attrName>style.visibility</p:attrName>
                                        </p:attrNameLst>
                                      </p:cBhvr>
                                      <p:to>
                                        <p:strVal val="visible"/>
                                      </p:to>
                                    </p:set>
                                    <p:animEffect transition="in" filter="wipe(up)">
                                      <p:cBhvr>
                                        <p:cTn id="31" dur="500"/>
                                        <p:tgtEl>
                                          <p:spTgt spid="555">
                                            <p:txEl>
                                              <p:pRg st="0" end="0"/>
                                            </p:txEl>
                                          </p:spTgt>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up)">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grpId="0" nodeType="clickEffect">
                                  <p:stCondLst>
                                    <p:cond delay="0"/>
                                  </p:stCondLst>
                                  <p:childTnLst>
                                    <p:set>
                                      <p:cBhvr>
                                        <p:cTn id="38" dur="1" fill="hold">
                                          <p:stCondLst>
                                            <p:cond delay="0"/>
                                          </p:stCondLst>
                                        </p:cTn>
                                        <p:tgtEl>
                                          <p:spTgt spid="52"/>
                                        </p:tgtEl>
                                        <p:attrNameLst>
                                          <p:attrName>style.visibility</p:attrName>
                                        </p:attrNameLst>
                                      </p:cBhvr>
                                      <p:to>
                                        <p:strVal val="visible"/>
                                      </p:to>
                                    </p:set>
                                    <p:anim calcmode="lin" valueType="num">
                                      <p:cBhvr>
                                        <p:cTn id="39" dur="500" fill="hold"/>
                                        <p:tgtEl>
                                          <p:spTgt spid="52"/>
                                        </p:tgtEl>
                                        <p:attrNameLst>
                                          <p:attrName>ppt_w</p:attrName>
                                        </p:attrNameLst>
                                      </p:cBhvr>
                                      <p:tavLst>
                                        <p:tav tm="0">
                                          <p:val>
                                            <p:fltVal val="0"/>
                                          </p:val>
                                        </p:tav>
                                        <p:tav tm="100000">
                                          <p:val>
                                            <p:strVal val="#ppt_w"/>
                                          </p:val>
                                        </p:tav>
                                      </p:tavLst>
                                    </p:anim>
                                    <p:anim calcmode="lin" valueType="num">
                                      <p:cBhvr>
                                        <p:cTn id="40" dur="500" fill="hold"/>
                                        <p:tgtEl>
                                          <p:spTgt spid="52"/>
                                        </p:tgtEl>
                                        <p:attrNameLst>
                                          <p:attrName>ppt_h</p:attrName>
                                        </p:attrNameLst>
                                      </p:cBhvr>
                                      <p:tavLst>
                                        <p:tav tm="0">
                                          <p:val>
                                            <p:strVal val="#ppt_h"/>
                                          </p:val>
                                        </p:tav>
                                        <p:tav tm="100000">
                                          <p:val>
                                            <p:strVal val="#ppt_h"/>
                                          </p:val>
                                        </p:tav>
                                      </p:tavLst>
                                    </p:anim>
                                  </p:childTnLst>
                                </p:cTn>
                              </p:par>
                              <p:par>
                                <p:cTn id="41" presetID="17" presetClass="entr" presetSubtype="1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500" fill="hold"/>
                                        <p:tgtEl>
                                          <p:spTgt spid="54"/>
                                        </p:tgtEl>
                                        <p:attrNameLst>
                                          <p:attrName>ppt_w</p:attrName>
                                        </p:attrNameLst>
                                      </p:cBhvr>
                                      <p:tavLst>
                                        <p:tav tm="0">
                                          <p:val>
                                            <p:fltVal val="0"/>
                                          </p:val>
                                        </p:tav>
                                        <p:tav tm="100000">
                                          <p:val>
                                            <p:strVal val="#ppt_w"/>
                                          </p:val>
                                        </p:tav>
                                      </p:tavLst>
                                    </p:anim>
                                    <p:anim calcmode="lin" valueType="num">
                                      <p:cBhvr>
                                        <p:cTn id="44" dur="500" fill="hold"/>
                                        <p:tgtEl>
                                          <p:spTgt spid="5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557">
                                            <p:txEl>
                                              <p:pRg st="0" end="0"/>
                                            </p:txEl>
                                          </p:spTgt>
                                        </p:tgtEl>
                                        <p:attrNameLst>
                                          <p:attrName>style.visibility</p:attrName>
                                        </p:attrNameLst>
                                      </p:cBhvr>
                                      <p:to>
                                        <p:strVal val="visible"/>
                                      </p:to>
                                    </p:set>
                                    <p:animEffect transition="in" filter="wipe(up)">
                                      <p:cBhvr>
                                        <p:cTn id="49" dur="500"/>
                                        <p:tgtEl>
                                          <p:spTgt spid="557">
                                            <p:txEl>
                                              <p:pRg st="0" end="0"/>
                                            </p:txEl>
                                          </p:spTgt>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up)">
                                      <p:cBhvr>
                                        <p:cTn id="52" dur="500"/>
                                        <p:tgtEl>
                                          <p:spTgt spid="6"/>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561">
                                            <p:txEl>
                                              <p:pRg st="0" end="0"/>
                                            </p:txEl>
                                          </p:spTgt>
                                        </p:tgtEl>
                                        <p:attrNameLst>
                                          <p:attrName>style.visibility</p:attrName>
                                        </p:attrNameLst>
                                      </p:cBhvr>
                                      <p:to>
                                        <p:strVal val="visible"/>
                                      </p:to>
                                    </p:set>
                                    <p:animEffect transition="in" filter="wipe(down)">
                                      <p:cBhvr>
                                        <p:cTn id="55" dur="500"/>
                                        <p:tgtEl>
                                          <p:spTgt spid="561">
                                            <p:txEl>
                                              <p:pRg st="0" end="0"/>
                                            </p:txEl>
                                          </p:spTgt>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wipe(down)">
                                      <p:cBhvr>
                                        <p:cTn id="5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 grpId="0" build="p"/>
      <p:bldP spid="555" grpId="0" build="p"/>
      <p:bldP spid="557" grpId="0" build="p"/>
      <p:bldP spid="561" grpId="0" build="p"/>
      <p:bldP spid="3" grpId="0"/>
      <p:bldP spid="4" grpId="0"/>
      <p:bldP spid="5" grpId="0"/>
      <p:bldP spid="6" grpId="0"/>
      <p:bldP spid="7" grpId="0"/>
      <p:bldP spid="52" grpId="0"/>
      <p:bldP spid="8" grpId="0" animBg="1"/>
      <p:bldP spid="5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9" name="Google Shape;599;p50"/>
          <p:cNvSpPr txBox="1">
            <a:spLocks noGrp="1"/>
          </p:cNvSpPr>
          <p:nvPr>
            <p:ph type="title"/>
          </p:nvPr>
        </p:nvSpPr>
        <p:spPr>
          <a:xfrm>
            <a:off x="1730366" y="450900"/>
            <a:ext cx="5574559" cy="103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mn-lt"/>
              </a:rPr>
              <a:t>LUYỆN TẬP</a:t>
            </a:r>
            <a:endParaRPr sz="3200" dirty="0">
              <a:latin typeface="+mn-lt"/>
            </a:endParaRPr>
          </a:p>
        </p:txBody>
      </p:sp>
      <p:grpSp>
        <p:nvGrpSpPr>
          <p:cNvPr id="625" name="Google Shape;625;p50"/>
          <p:cNvGrpSpPr/>
          <p:nvPr/>
        </p:nvGrpSpPr>
        <p:grpSpPr>
          <a:xfrm rot="-5400000">
            <a:off x="348300" y="191200"/>
            <a:ext cx="662400" cy="1359000"/>
            <a:chOff x="840225" y="0"/>
            <a:chExt cx="662400" cy="1359000"/>
          </a:xfrm>
        </p:grpSpPr>
        <p:sp>
          <p:nvSpPr>
            <p:cNvPr id="626" name="Google Shape;626;p50"/>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0"/>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0"/>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0"/>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0" name="Google Shape;630;p50"/>
          <p:cNvGrpSpPr/>
          <p:nvPr/>
        </p:nvGrpSpPr>
        <p:grpSpPr>
          <a:xfrm>
            <a:off x="8430763" y="539500"/>
            <a:ext cx="714384" cy="662400"/>
            <a:chOff x="0" y="539500"/>
            <a:chExt cx="713100" cy="662400"/>
          </a:xfrm>
        </p:grpSpPr>
        <p:sp>
          <p:nvSpPr>
            <p:cNvPr id="631" name="Google Shape;631;p5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50"/>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433244" y="1271801"/>
            <a:ext cx="6395663" cy="923330"/>
          </a:xfrm>
          <a:prstGeom prst="rect">
            <a:avLst/>
          </a:prstGeom>
        </p:spPr>
        <p:txBody>
          <a:bodyPr wrap="square">
            <a:spAutoFit/>
          </a:bodyPr>
          <a:lstStyle/>
          <a:p>
            <a:pPr algn="just">
              <a:lnSpc>
                <a:spcPct val="150000"/>
              </a:lnSpc>
            </a:pPr>
            <a:r>
              <a:rPr lang="vi-VN" sz="1800" b="1" dirty="0"/>
              <a:t>Câu 1: </a:t>
            </a:r>
            <a:r>
              <a:rPr lang="vi-VN" sz="1800" dirty="0"/>
              <a:t>Em hãy cho biết những sản phẩm dưới đây được bảo quản bằng những phương pháp n</a:t>
            </a:r>
            <a:r>
              <a:rPr lang="en-US" sz="1800" dirty="0" err="1"/>
              <a:t>ào</a:t>
            </a:r>
            <a:r>
              <a:rPr lang="vi-VN" sz="1800" dirty="0"/>
              <a:t>?</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980" y="2305001"/>
            <a:ext cx="7276190" cy="1790476"/>
          </a:xfrm>
          <a:prstGeom prst="rect">
            <a:avLst/>
          </a:prstGeom>
          <a:ln>
            <a:noFill/>
          </a:ln>
          <a:effectLst>
            <a:outerShdw blurRad="190500" algn="tl" rotWithShape="0">
              <a:srgbClr val="000000">
                <a:alpha val="70000"/>
              </a:srgbClr>
            </a:outerShdw>
          </a:effectLst>
        </p:spPr>
      </p:pic>
      <p:sp>
        <p:nvSpPr>
          <p:cNvPr id="5" name="Rectangle 4"/>
          <p:cNvSpPr/>
          <p:nvPr/>
        </p:nvSpPr>
        <p:spPr>
          <a:xfrm>
            <a:off x="1083040" y="4308307"/>
            <a:ext cx="1660161" cy="700063"/>
          </a:xfrm>
          <a:prstGeom prst="rect">
            <a:avLst/>
          </a:prstGeom>
        </p:spPr>
        <p:txBody>
          <a:bodyPr wrap="square">
            <a:spAutoFit/>
          </a:bodyPr>
          <a:lstStyle/>
          <a:p>
            <a:pPr algn="ctr">
              <a:lnSpc>
                <a:spcPts val="2500"/>
              </a:lnSpc>
            </a:pPr>
            <a:r>
              <a:rPr lang="en-US" sz="1600" dirty="0" err="1"/>
              <a:t>Sấy</a:t>
            </a:r>
            <a:r>
              <a:rPr lang="en-US" sz="1600" dirty="0"/>
              <a:t> </a:t>
            </a:r>
            <a:r>
              <a:rPr lang="en-US" sz="1600" dirty="0" err="1"/>
              <a:t>khô</a:t>
            </a:r>
            <a:r>
              <a:rPr lang="en-US" sz="1600" dirty="0"/>
              <a:t> </a:t>
            </a:r>
            <a:r>
              <a:rPr lang="en-US" sz="1600" dirty="0" err="1"/>
              <a:t>và</a:t>
            </a:r>
            <a:r>
              <a:rPr lang="en-US" sz="1600" dirty="0"/>
              <a:t> </a:t>
            </a:r>
            <a:r>
              <a:rPr lang="en-US" sz="1600" dirty="0" err="1"/>
              <a:t>hút</a:t>
            </a:r>
            <a:r>
              <a:rPr lang="en-US" sz="1600" dirty="0"/>
              <a:t> </a:t>
            </a:r>
            <a:r>
              <a:rPr lang="en-US" sz="1600" dirty="0" err="1"/>
              <a:t>chân</a:t>
            </a:r>
            <a:r>
              <a:rPr lang="en-US" sz="1600" dirty="0"/>
              <a:t> </a:t>
            </a:r>
            <a:r>
              <a:rPr lang="en-US" sz="1600" dirty="0" err="1"/>
              <a:t>không</a:t>
            </a:r>
            <a:endParaRPr lang="en-US" sz="1600" dirty="0"/>
          </a:p>
        </p:txBody>
      </p:sp>
      <p:sp>
        <p:nvSpPr>
          <p:cNvPr id="43" name="Rectangle 42"/>
          <p:cNvSpPr/>
          <p:nvPr/>
        </p:nvSpPr>
        <p:spPr>
          <a:xfrm>
            <a:off x="2743201" y="4308307"/>
            <a:ext cx="1903006" cy="733534"/>
          </a:xfrm>
          <a:prstGeom prst="rect">
            <a:avLst/>
          </a:prstGeom>
        </p:spPr>
        <p:txBody>
          <a:bodyPr wrap="square">
            <a:spAutoFit/>
          </a:bodyPr>
          <a:lstStyle/>
          <a:p>
            <a:pPr algn="ctr">
              <a:lnSpc>
                <a:spcPts val="2500"/>
              </a:lnSpc>
            </a:pPr>
            <a:r>
              <a:rPr lang="en-US" sz="1600" dirty="0" err="1"/>
              <a:t>Ướp</a:t>
            </a:r>
            <a:r>
              <a:rPr lang="en-US" sz="1600" dirty="0"/>
              <a:t> </a:t>
            </a:r>
            <a:r>
              <a:rPr lang="en-US" sz="1600" dirty="0" err="1"/>
              <a:t>muối</a:t>
            </a:r>
            <a:r>
              <a:rPr lang="en-US" sz="1600" dirty="0"/>
              <a:t> </a:t>
            </a:r>
            <a:r>
              <a:rPr lang="en-US" sz="1600" dirty="0" err="1"/>
              <a:t>và</a:t>
            </a:r>
            <a:r>
              <a:rPr lang="en-US" sz="1600" dirty="0"/>
              <a:t> </a:t>
            </a:r>
            <a:r>
              <a:rPr lang="en-US" sz="1600" dirty="0" err="1"/>
              <a:t>sấy</a:t>
            </a:r>
            <a:r>
              <a:rPr lang="en-US" sz="1600" dirty="0"/>
              <a:t> </a:t>
            </a:r>
            <a:r>
              <a:rPr lang="en-US" sz="1600" dirty="0" err="1"/>
              <a:t>khô</a:t>
            </a:r>
            <a:r>
              <a:rPr lang="en-US" sz="1600" dirty="0"/>
              <a:t> (</a:t>
            </a:r>
            <a:r>
              <a:rPr lang="en-US" sz="1600" dirty="0" err="1"/>
              <a:t>phơi</a:t>
            </a:r>
            <a:r>
              <a:rPr lang="en-US" sz="1600" dirty="0"/>
              <a:t> </a:t>
            </a:r>
            <a:r>
              <a:rPr lang="en-US" sz="1600" dirty="0" err="1"/>
              <a:t>khô</a:t>
            </a:r>
            <a:r>
              <a:rPr lang="en-US" sz="1600" dirty="0"/>
              <a:t>)</a:t>
            </a:r>
          </a:p>
        </p:txBody>
      </p:sp>
      <p:sp>
        <p:nvSpPr>
          <p:cNvPr id="44" name="Rectangle 43"/>
          <p:cNvSpPr/>
          <p:nvPr/>
        </p:nvSpPr>
        <p:spPr>
          <a:xfrm>
            <a:off x="4972695" y="4308307"/>
            <a:ext cx="1309825" cy="733534"/>
          </a:xfrm>
          <a:prstGeom prst="rect">
            <a:avLst/>
          </a:prstGeom>
        </p:spPr>
        <p:txBody>
          <a:bodyPr wrap="square">
            <a:spAutoFit/>
          </a:bodyPr>
          <a:lstStyle/>
          <a:p>
            <a:pPr algn="ctr">
              <a:lnSpc>
                <a:spcPts val="2500"/>
              </a:lnSpc>
            </a:pPr>
            <a:r>
              <a:rPr lang="en-US" sz="1600" dirty="0" err="1"/>
              <a:t>Bảo</a:t>
            </a:r>
            <a:r>
              <a:rPr lang="en-US" sz="1600" dirty="0"/>
              <a:t> </a:t>
            </a:r>
            <a:r>
              <a:rPr lang="en-US" sz="1600" dirty="0" err="1"/>
              <a:t>quản</a:t>
            </a:r>
            <a:r>
              <a:rPr lang="en-US" sz="1600" dirty="0"/>
              <a:t> </a:t>
            </a:r>
            <a:r>
              <a:rPr lang="en-US" sz="1600" dirty="0" err="1"/>
              <a:t>sấy</a:t>
            </a:r>
            <a:r>
              <a:rPr lang="en-US" sz="1600" dirty="0"/>
              <a:t> </a:t>
            </a:r>
            <a:r>
              <a:rPr lang="en-US" sz="1600" dirty="0" err="1"/>
              <a:t>khô</a:t>
            </a:r>
            <a:endParaRPr lang="en-US" sz="1600" dirty="0"/>
          </a:p>
        </p:txBody>
      </p:sp>
      <p:sp>
        <p:nvSpPr>
          <p:cNvPr id="45" name="Rectangle 44"/>
          <p:cNvSpPr/>
          <p:nvPr/>
        </p:nvSpPr>
        <p:spPr>
          <a:xfrm>
            <a:off x="6609009" y="4308307"/>
            <a:ext cx="1660161" cy="733534"/>
          </a:xfrm>
          <a:prstGeom prst="rect">
            <a:avLst/>
          </a:prstGeom>
        </p:spPr>
        <p:txBody>
          <a:bodyPr wrap="square">
            <a:spAutoFit/>
          </a:bodyPr>
          <a:lstStyle/>
          <a:p>
            <a:pPr algn="ctr">
              <a:lnSpc>
                <a:spcPts val="2500"/>
              </a:lnSpc>
            </a:pPr>
            <a:r>
              <a:rPr lang="en-US" sz="1600" dirty="0" err="1"/>
              <a:t>Bảo</a:t>
            </a:r>
            <a:r>
              <a:rPr lang="en-US" sz="1600" dirty="0"/>
              <a:t> </a:t>
            </a:r>
            <a:r>
              <a:rPr lang="en-US" sz="1600" dirty="0" err="1"/>
              <a:t>quản</a:t>
            </a:r>
            <a:r>
              <a:rPr lang="en-US" sz="1600" dirty="0"/>
              <a:t> </a:t>
            </a:r>
            <a:r>
              <a:rPr lang="en-US" sz="1600" dirty="0" err="1"/>
              <a:t>trong</a:t>
            </a:r>
            <a:r>
              <a:rPr lang="en-US" sz="1600" dirty="0"/>
              <a:t> </a:t>
            </a:r>
            <a:r>
              <a:rPr lang="en-US" sz="1600" dirty="0" err="1"/>
              <a:t>tủ</a:t>
            </a:r>
            <a:r>
              <a:rPr lang="en-US" sz="1600" dirty="0"/>
              <a:t> </a:t>
            </a:r>
            <a:r>
              <a:rPr lang="en-US" sz="1600" dirty="0" err="1"/>
              <a:t>lạnh</a:t>
            </a:r>
            <a:endParaRPr lang="en-US" sz="1600" dirty="0"/>
          </a:p>
        </p:txBody>
      </p:sp>
      <p:sp>
        <p:nvSpPr>
          <p:cNvPr id="6" name="Down Arrow 5"/>
          <p:cNvSpPr/>
          <p:nvPr/>
        </p:nvSpPr>
        <p:spPr>
          <a:xfrm>
            <a:off x="1776573" y="4098912"/>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Down Arrow 46"/>
          <p:cNvSpPr/>
          <p:nvPr/>
        </p:nvSpPr>
        <p:spPr>
          <a:xfrm>
            <a:off x="3613983"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Down Arrow 47"/>
          <p:cNvSpPr/>
          <p:nvPr/>
        </p:nvSpPr>
        <p:spPr>
          <a:xfrm>
            <a:off x="5491059"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Down Arrow 48"/>
          <p:cNvSpPr/>
          <p:nvPr/>
        </p:nvSpPr>
        <p:spPr>
          <a:xfrm>
            <a:off x="7302541" y="4095477"/>
            <a:ext cx="273095" cy="250421"/>
          </a:xfrm>
          <a:prstGeom prst="down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up)">
                                      <p:cBhvr>
                                        <p:cTn id="27" dur="500"/>
                                        <p:tgtEl>
                                          <p:spTgt spid="47"/>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wipe(up)">
                                      <p:cBhvr>
                                        <p:cTn id="30" dur="500"/>
                                        <p:tgtEl>
                                          <p:spTgt spid="4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44"/>
                                        </p:tgtEl>
                                        <p:attrNameLst>
                                          <p:attrName>style.visibility</p:attrName>
                                        </p:attrNameLst>
                                      </p:cBhvr>
                                      <p:to>
                                        <p:strVal val="visible"/>
                                      </p:to>
                                    </p:set>
                                    <p:animEffect transition="in" filter="wipe(up)">
                                      <p:cBhvr>
                                        <p:cTn id="38" dur="500"/>
                                        <p:tgtEl>
                                          <p:spTgt spid="4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wipe(up)">
                                      <p:cBhvr>
                                        <p:cTn id="43" dur="500"/>
                                        <p:tgtEl>
                                          <p:spTgt spid="4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wipe(up)">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3" grpId="0"/>
      <p:bldP spid="44" grpId="0"/>
      <p:bldP spid="45" grpId="0"/>
      <p:bldP spid="6" grpId="0" animBg="1"/>
      <p:bldP spid="47" grpId="0" animBg="1"/>
      <p:bldP spid="48" grpId="0" animBg="1"/>
      <p:bldP spid="4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01"/>
        <p:cNvGrpSpPr/>
        <p:nvPr/>
      </p:nvGrpSpPr>
      <p:grpSpPr>
        <a:xfrm>
          <a:off x="0" y="0"/>
          <a:ext cx="0" cy="0"/>
          <a:chOff x="0" y="0"/>
          <a:chExt cx="0" cy="0"/>
        </a:xfrm>
      </p:grpSpPr>
      <p:sp>
        <p:nvSpPr>
          <p:cNvPr id="3" name="Rectangle 2"/>
          <p:cNvSpPr/>
          <p:nvPr/>
        </p:nvSpPr>
        <p:spPr>
          <a:xfrm>
            <a:off x="652408" y="302360"/>
            <a:ext cx="3950414" cy="1338828"/>
          </a:xfrm>
          <a:prstGeom prst="rect">
            <a:avLst/>
          </a:prstGeom>
        </p:spPr>
        <p:txBody>
          <a:bodyPr wrap="square">
            <a:spAutoFit/>
          </a:bodyPr>
          <a:lstStyle/>
          <a:p>
            <a:pPr algn="just">
              <a:lnSpc>
                <a:spcPct val="150000"/>
              </a:lnSpc>
            </a:pPr>
            <a:r>
              <a:rPr lang="vi-VN" sz="1800" b="1" dirty="0"/>
              <a:t>Câu 2: </a:t>
            </a:r>
            <a:r>
              <a:rPr lang="vi-VN" sz="1800" dirty="0"/>
              <a:t>Em hãy trình bày các bước trộn dầu giấm rau xà lách dựa theo các hình ảnh dưới đây:</a:t>
            </a:r>
            <a:endParaRPr lang="en-US" sz="1800"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71954"/>
          <a:stretch/>
        </p:blipFill>
        <p:spPr>
          <a:xfrm>
            <a:off x="652408" y="1599867"/>
            <a:ext cx="1431381" cy="1210567"/>
          </a:xfrm>
          <a:prstGeom prst="rect">
            <a:avLst/>
          </a:prstGeom>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29943" t="613" r="28768" b="-613"/>
          <a:stretch/>
        </p:blipFill>
        <p:spPr>
          <a:xfrm>
            <a:off x="2243637" y="1599866"/>
            <a:ext cx="2107317" cy="1210567"/>
          </a:xfrm>
          <a:prstGeom prst="rect">
            <a:avLst/>
          </a:prstGeom>
        </p:spPr>
      </p:pic>
      <p:pic>
        <p:nvPicPr>
          <p:cNvPr id="24" name="Picture 23"/>
          <p:cNvPicPr>
            <a:picLocks noChangeAspect="1"/>
          </p:cNvPicPr>
          <p:nvPr/>
        </p:nvPicPr>
        <p:blipFill rotWithShape="1">
          <a:blip r:embed="rId4">
            <a:extLst>
              <a:ext uri="{28A0092B-C50C-407E-A947-70E740481C1C}">
                <a14:useLocalDpi xmlns:a14="http://schemas.microsoft.com/office/drawing/2010/main" val="0"/>
              </a:ext>
            </a:extLst>
          </a:blip>
          <a:srcRect l="73552" t="3493" r="1004" b="4565"/>
          <a:stretch/>
        </p:blipFill>
        <p:spPr>
          <a:xfrm>
            <a:off x="1368098" y="2938694"/>
            <a:ext cx="1797978" cy="1541124"/>
          </a:xfrm>
          <a:prstGeom prst="rect">
            <a:avLst/>
          </a:prstGeom>
        </p:spPr>
      </p:pic>
      <p:sp>
        <p:nvSpPr>
          <p:cNvPr id="5" name="Rectangle 4"/>
          <p:cNvSpPr/>
          <p:nvPr/>
        </p:nvSpPr>
        <p:spPr>
          <a:xfrm>
            <a:off x="5214017" y="717858"/>
            <a:ext cx="3488194" cy="923330"/>
          </a:xfrm>
          <a:prstGeom prst="rect">
            <a:avLst/>
          </a:prstGeom>
        </p:spPr>
        <p:txBody>
          <a:bodyPr wrap="square">
            <a:spAutoFit/>
          </a:bodyPr>
          <a:lstStyle/>
          <a:p>
            <a:pPr algn="just">
              <a:lnSpc>
                <a:spcPct val="150000"/>
              </a:lnSpc>
            </a:pPr>
            <a:r>
              <a:rPr lang="en-US" sz="1800" b="1" dirty="0" err="1"/>
              <a:t>Câu</a:t>
            </a:r>
            <a:r>
              <a:rPr lang="en-US" sz="1800" b="1" dirty="0"/>
              <a:t> 3: </a:t>
            </a:r>
            <a:r>
              <a:rPr lang="en-US" sz="1800" dirty="0" err="1"/>
              <a:t>Em</a:t>
            </a:r>
            <a:r>
              <a:rPr lang="en-US" sz="1800" dirty="0"/>
              <a:t> </a:t>
            </a:r>
            <a:r>
              <a:rPr lang="en-US" sz="1800" dirty="0" err="1"/>
              <a:t>hãy</a:t>
            </a:r>
            <a:r>
              <a:rPr lang="en-US" sz="1800" dirty="0"/>
              <a:t> </a:t>
            </a:r>
            <a:r>
              <a:rPr lang="en-US" sz="1800" dirty="0" err="1"/>
              <a:t>kể</a:t>
            </a:r>
            <a:r>
              <a:rPr lang="en-US" sz="1800" dirty="0"/>
              <a:t> </a:t>
            </a:r>
            <a:r>
              <a:rPr lang="en-US" sz="1800" dirty="0" err="1"/>
              <a:t>tên</a:t>
            </a:r>
            <a:r>
              <a:rPr lang="en-US" sz="1800" dirty="0"/>
              <a:t> </a:t>
            </a:r>
            <a:r>
              <a:rPr lang="en-US" sz="1800" dirty="0" err="1"/>
              <a:t>một</a:t>
            </a:r>
            <a:r>
              <a:rPr lang="en-US" sz="1800" dirty="0"/>
              <a:t> </a:t>
            </a:r>
            <a:r>
              <a:rPr lang="en-US" sz="1800" dirty="0" err="1"/>
              <a:t>số</a:t>
            </a:r>
            <a:r>
              <a:rPr lang="en-US" sz="1800" dirty="0"/>
              <a:t> </a:t>
            </a:r>
            <a:r>
              <a:rPr lang="en-US" sz="1800" dirty="0" err="1"/>
              <a:t>hỗn</a:t>
            </a:r>
            <a:r>
              <a:rPr lang="en-US" sz="1800" dirty="0"/>
              <a:t> </a:t>
            </a:r>
            <a:r>
              <a:rPr lang="en-US" sz="1800" dirty="0" err="1"/>
              <a:t>hợp</a:t>
            </a:r>
            <a:r>
              <a:rPr lang="en-US" sz="1800" dirty="0"/>
              <a:t> </a:t>
            </a:r>
            <a:r>
              <a:rPr lang="en-US" sz="1800" dirty="0" err="1"/>
              <a:t>mà</a:t>
            </a:r>
            <a:r>
              <a:rPr lang="en-US" sz="1800" dirty="0"/>
              <a:t> </a:t>
            </a:r>
            <a:r>
              <a:rPr lang="en-US" sz="1800" dirty="0" err="1"/>
              <a:t>em</a:t>
            </a:r>
            <a:r>
              <a:rPr lang="en-US" sz="1800" dirty="0"/>
              <a:t> </a:t>
            </a:r>
            <a:r>
              <a:rPr lang="en-US" sz="1800" dirty="0" err="1"/>
              <a:t>từng</a:t>
            </a:r>
            <a:r>
              <a:rPr lang="en-US" sz="1800" dirty="0"/>
              <a:t> </a:t>
            </a:r>
            <a:r>
              <a:rPr lang="en-US" sz="1800" dirty="0" err="1"/>
              <a:t>ăn</a:t>
            </a:r>
            <a:r>
              <a:rPr lang="en-US" sz="1800" dirty="0"/>
              <a:t>.</a:t>
            </a:r>
          </a:p>
        </p:txBody>
      </p:sp>
      <p:sp>
        <p:nvSpPr>
          <p:cNvPr id="6" name="Rectangle 5"/>
          <p:cNvSpPr/>
          <p:nvPr/>
        </p:nvSpPr>
        <p:spPr>
          <a:xfrm>
            <a:off x="5738117" y="2141019"/>
            <a:ext cx="3056562" cy="1338828"/>
          </a:xfrm>
          <a:prstGeom prst="rect">
            <a:avLst/>
          </a:prstGeom>
        </p:spPr>
        <p:txBody>
          <a:bodyPr wrap="square">
            <a:spAutoFit/>
          </a:bodyPr>
          <a:lstStyle/>
          <a:p>
            <a:pPr algn="just">
              <a:lnSpc>
                <a:spcPct val="150000"/>
              </a:lnSpc>
            </a:pPr>
            <a:r>
              <a:rPr lang="vi-VN" sz="1800" dirty="0"/>
              <a:t>Một số món trộn em đã ăn như: món trộn rau, món trộn các loại quả,...</a:t>
            </a:r>
            <a:endParaRPr lang="en-US" sz="1800" dirty="0"/>
          </a:p>
        </p:txBody>
      </p:sp>
      <p:sp>
        <p:nvSpPr>
          <p:cNvPr id="7" name="Curved Right Arrow 6"/>
          <p:cNvSpPr/>
          <p:nvPr/>
        </p:nvSpPr>
        <p:spPr>
          <a:xfrm>
            <a:off x="5214017" y="1814731"/>
            <a:ext cx="431515" cy="780836"/>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5" presetClass="entr" presetSubtype="1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par>
                                <p:cTn id="12" presetID="5" presetClass="entr" presetSubtype="10"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checkerboard(across)">
                                      <p:cBhvr>
                                        <p:cTn id="14" dur="500"/>
                                        <p:tgtEl>
                                          <p:spTgt spid="23"/>
                                        </p:tgtEl>
                                      </p:cBhvr>
                                    </p:animEffect>
                                  </p:childTnLst>
                                </p:cTn>
                              </p:par>
                              <p:par>
                                <p:cTn id="15" presetID="5" presetClass="entr" presetSubtype="1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checkerboard(across)">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grpSp>
        <p:nvGrpSpPr>
          <p:cNvPr id="514" name="Google Shape;514;p46"/>
          <p:cNvGrpSpPr/>
          <p:nvPr/>
        </p:nvGrpSpPr>
        <p:grpSpPr>
          <a:xfrm>
            <a:off x="0" y="539500"/>
            <a:ext cx="714384" cy="662400"/>
            <a:chOff x="0" y="539500"/>
            <a:chExt cx="713100" cy="662400"/>
          </a:xfrm>
        </p:grpSpPr>
        <p:sp>
          <p:nvSpPr>
            <p:cNvPr id="515" name="Google Shape;515;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 name="Google Shape;519;p46"/>
          <p:cNvGrpSpPr/>
          <p:nvPr/>
        </p:nvGrpSpPr>
        <p:grpSpPr>
          <a:xfrm>
            <a:off x="8430775" y="539500"/>
            <a:ext cx="714384" cy="662400"/>
            <a:chOff x="0" y="539500"/>
            <a:chExt cx="713100" cy="662400"/>
          </a:xfrm>
        </p:grpSpPr>
        <p:sp>
          <p:nvSpPr>
            <p:cNvPr id="520" name="Google Shape;520;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762016" y="465035"/>
            <a:ext cx="5532635" cy="923330"/>
          </a:xfrm>
          <a:prstGeom prst="rect">
            <a:avLst/>
          </a:prstGeom>
        </p:spPr>
        <p:txBody>
          <a:bodyPr wrap="square">
            <a:spAutoFit/>
          </a:bodyPr>
          <a:lstStyle/>
          <a:p>
            <a:pPr algn="just">
              <a:lnSpc>
                <a:spcPct val="150000"/>
              </a:lnSpc>
            </a:pPr>
            <a:r>
              <a:rPr lang="vi-VN" sz="1800" b="1" dirty="0"/>
              <a:t>Câu 4: </a:t>
            </a:r>
            <a:r>
              <a:rPr lang="vi-VN" sz="1800" dirty="0"/>
              <a:t>Em hãy sắp xếp các hình ảnh dưới đây theo thứ tự chế biến món hành ngâm giấm cho phù hợp:</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999" y="1721648"/>
            <a:ext cx="7066667" cy="1371429"/>
          </a:xfrm>
          <a:prstGeom prst="rect">
            <a:avLst/>
          </a:prstGeom>
        </p:spPr>
      </p:pic>
      <p:sp>
        <p:nvSpPr>
          <p:cNvPr id="5" name="Rectangle 4"/>
          <p:cNvSpPr/>
          <p:nvPr/>
        </p:nvSpPr>
        <p:spPr>
          <a:xfrm>
            <a:off x="1851452" y="3650223"/>
            <a:ext cx="5660524" cy="369332"/>
          </a:xfrm>
          <a:prstGeom prst="rect">
            <a:avLst/>
          </a:prstGeom>
        </p:spPr>
        <p:txBody>
          <a:bodyPr wrap="none">
            <a:spAutoFit/>
          </a:bodyPr>
          <a:lstStyle/>
          <a:p>
            <a:r>
              <a:rPr lang="en-US" sz="1800" dirty="0" err="1"/>
              <a:t>Thứ</a:t>
            </a:r>
            <a:r>
              <a:rPr lang="en-US" sz="1800" dirty="0"/>
              <a:t> </a:t>
            </a:r>
            <a:r>
              <a:rPr lang="en-US" sz="1800" dirty="0" err="1"/>
              <a:t>tự</a:t>
            </a:r>
            <a:r>
              <a:rPr lang="en-US" sz="1800" dirty="0"/>
              <a:t> </a:t>
            </a:r>
            <a:r>
              <a:rPr lang="en-US" sz="1800" dirty="0" err="1"/>
              <a:t>chế</a:t>
            </a:r>
            <a:r>
              <a:rPr lang="en-US" sz="1800" dirty="0"/>
              <a:t> </a:t>
            </a:r>
            <a:r>
              <a:rPr lang="en-US" sz="1800" dirty="0" err="1"/>
              <a:t>biến</a:t>
            </a:r>
            <a:r>
              <a:rPr lang="en-US" sz="1800" dirty="0"/>
              <a:t> </a:t>
            </a:r>
            <a:r>
              <a:rPr lang="en-US" sz="1800" dirty="0" err="1"/>
              <a:t>món</a:t>
            </a:r>
            <a:r>
              <a:rPr lang="en-US" sz="1800" dirty="0"/>
              <a:t> </a:t>
            </a:r>
            <a:r>
              <a:rPr lang="en-US" sz="1800" dirty="0" err="1"/>
              <a:t>hành</a:t>
            </a:r>
            <a:r>
              <a:rPr lang="en-US" sz="1800" dirty="0"/>
              <a:t> </a:t>
            </a:r>
            <a:r>
              <a:rPr lang="en-US" sz="1800" dirty="0" err="1"/>
              <a:t>ngâm</a:t>
            </a:r>
            <a:r>
              <a:rPr lang="en-US" sz="1800" dirty="0"/>
              <a:t> </a:t>
            </a:r>
            <a:r>
              <a:rPr lang="en-US" sz="1800" dirty="0" err="1"/>
              <a:t>giấm</a:t>
            </a:r>
            <a:r>
              <a:rPr lang="en-US" sz="1800" dirty="0"/>
              <a:t>: D – C – A – B</a:t>
            </a:r>
          </a:p>
        </p:txBody>
      </p:sp>
      <p:sp>
        <p:nvSpPr>
          <p:cNvPr id="6" name="Curved Right Arrow 5"/>
          <p:cNvSpPr/>
          <p:nvPr/>
        </p:nvSpPr>
        <p:spPr>
          <a:xfrm>
            <a:off x="1279130" y="3267182"/>
            <a:ext cx="482886" cy="711814"/>
          </a:xfrm>
          <a:prstGeom prst="curv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55"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strVal val="#ppt_w*0.70"/>
                                          </p:val>
                                        </p:tav>
                                        <p:tav tm="100000">
                                          <p:val>
                                            <p:strVal val="#ppt_w"/>
                                          </p:val>
                                        </p:tav>
                                      </p:tavLst>
                                    </p:anim>
                                    <p:anim calcmode="lin" valueType="num">
                                      <p:cBhvr>
                                        <p:cTn id="11" dur="500" fill="hold"/>
                                        <p:tgtEl>
                                          <p:spTgt spid="4"/>
                                        </p:tgtEl>
                                        <p:attrNameLst>
                                          <p:attrName>ppt_h</p:attrName>
                                        </p:attrNameLst>
                                      </p:cBhvr>
                                      <p:tavLst>
                                        <p:tav tm="0">
                                          <p:val>
                                            <p:strVal val="#ppt_h"/>
                                          </p:val>
                                        </p:tav>
                                        <p:tav tm="100000">
                                          <p:val>
                                            <p:strVal val="#ppt_h"/>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grpSp>
        <p:nvGrpSpPr>
          <p:cNvPr id="729" name="Google Shape;729;p55"/>
          <p:cNvGrpSpPr/>
          <p:nvPr/>
        </p:nvGrpSpPr>
        <p:grpSpPr>
          <a:xfrm rot="-5400000">
            <a:off x="8133300" y="191200"/>
            <a:ext cx="662400" cy="1359000"/>
            <a:chOff x="840225" y="0"/>
            <a:chExt cx="662400" cy="1359000"/>
          </a:xfrm>
        </p:grpSpPr>
        <p:sp>
          <p:nvSpPr>
            <p:cNvPr id="730" name="Google Shape;730;p55"/>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5"/>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5"/>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5"/>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714055" y="340460"/>
            <a:ext cx="3539446" cy="3416320"/>
          </a:xfrm>
          <a:prstGeom prst="rect">
            <a:avLst/>
          </a:prstGeom>
          <a:solidFill>
            <a:schemeClr val="accent4">
              <a:lumMod val="40000"/>
              <a:lumOff val="60000"/>
            </a:schemeClr>
          </a:solidFill>
        </p:spPr>
        <p:txBody>
          <a:bodyPr wrap="square">
            <a:spAutoFit/>
          </a:bodyPr>
          <a:lstStyle/>
          <a:p>
            <a:pPr algn="just">
              <a:lnSpc>
                <a:spcPct val="150000"/>
              </a:lnSpc>
            </a:pPr>
            <a:r>
              <a:rPr lang="vi-VN" sz="1800" b="1" dirty="0"/>
              <a:t>Câu 5:  </a:t>
            </a:r>
            <a:r>
              <a:rPr lang="vi-VN" sz="1800" dirty="0"/>
              <a:t>Cho các món ăn sau: canh chua, cá kho tộ, nem rán (chả giò), xôi đậu, súp cua, bánh chưng, cà tím nướng mỡ hành, bánh bao.</a:t>
            </a:r>
          </a:p>
          <a:p>
            <a:pPr algn="just">
              <a:lnSpc>
                <a:spcPct val="150000"/>
              </a:lnSpc>
            </a:pPr>
            <a:r>
              <a:rPr lang="vi-VN" sz="1800" dirty="0"/>
              <a:t>Em hãy sắp xếp chúng vào từng nhóm phương pháp chế biến phù hợp.</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3371" y="-154285"/>
            <a:ext cx="2325170" cy="2325170"/>
          </a:xfrm>
          <a:prstGeom prst="rect">
            <a:avLst/>
          </a:prstGeom>
        </p:spPr>
      </p:pic>
      <p:sp>
        <p:nvSpPr>
          <p:cNvPr id="7" name="Rectangle 6"/>
          <p:cNvSpPr/>
          <p:nvPr/>
        </p:nvSpPr>
        <p:spPr>
          <a:xfrm>
            <a:off x="4505219" y="2048620"/>
            <a:ext cx="4546314" cy="3000821"/>
          </a:xfrm>
          <a:prstGeom prst="rect">
            <a:avLst/>
          </a:prstGeom>
        </p:spPr>
        <p:txBody>
          <a:bodyPr wrap="square">
            <a:spAutoFit/>
          </a:bodyPr>
          <a:lstStyle/>
          <a:p>
            <a:pPr algn="just">
              <a:lnSpc>
                <a:spcPct val="150000"/>
              </a:lnSpc>
            </a:pPr>
            <a:r>
              <a:rPr lang="vi-VN" sz="1800" b="1" dirty="0"/>
              <a:t>- Chế biến thực phẩm trong nước:</a:t>
            </a:r>
            <a:r>
              <a:rPr lang="en-US" sz="1800" b="1" dirty="0"/>
              <a:t> </a:t>
            </a:r>
            <a:r>
              <a:rPr lang="vi-VN" sz="1800" dirty="0"/>
              <a:t>canh chua, cá kho tộ, bánh chưng, súp cua</a:t>
            </a:r>
            <a:r>
              <a:rPr lang="en-US" sz="1800" dirty="0"/>
              <a:t>.</a:t>
            </a:r>
            <a:r>
              <a:rPr lang="vi-VN" sz="1800" dirty="0"/>
              <a:t> </a:t>
            </a:r>
          </a:p>
          <a:p>
            <a:pPr algn="just">
              <a:lnSpc>
                <a:spcPct val="150000"/>
              </a:lnSpc>
            </a:pPr>
            <a:r>
              <a:rPr lang="vi-VN" sz="1800" b="1" dirty="0"/>
              <a:t>- Chế biến thực phẩm bằng chất béo</a:t>
            </a:r>
            <a:r>
              <a:rPr lang="vi-VN" sz="1800" dirty="0"/>
              <a:t>: nem rán</a:t>
            </a:r>
            <a:r>
              <a:rPr lang="en-US" sz="1800" dirty="0"/>
              <a:t>.</a:t>
            </a:r>
            <a:endParaRPr lang="vi-VN" sz="1800" dirty="0"/>
          </a:p>
          <a:p>
            <a:pPr algn="just">
              <a:lnSpc>
                <a:spcPct val="150000"/>
              </a:lnSpc>
            </a:pPr>
            <a:r>
              <a:rPr lang="vi-VN" sz="1800" b="1" dirty="0"/>
              <a:t>- Chế biến thực phẩm bằng hơi nước hoặc lửa trực tiếp: </a:t>
            </a:r>
            <a:r>
              <a:rPr lang="vi-VN" sz="1800" dirty="0"/>
              <a:t>xôi đậu, cà tím nướng mỡ hành, bánh bao.</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63995">
            <a:off x="2834970" y="3141136"/>
            <a:ext cx="1273416" cy="1448741"/>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62" y="3871170"/>
            <a:ext cx="1428514" cy="127233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 name="Rectangle 1"/>
          <p:cNvSpPr/>
          <p:nvPr/>
        </p:nvSpPr>
        <p:spPr>
          <a:xfrm>
            <a:off x="0" y="1"/>
            <a:ext cx="9144000" cy="1064300"/>
          </a:xfrm>
          <a:prstGeom prst="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6" name="Google Shape;278;p41"/>
          <p:cNvSpPr txBox="1">
            <a:spLocks noGrp="1"/>
          </p:cNvSpPr>
          <p:nvPr>
            <p:ph type="title"/>
          </p:nvPr>
        </p:nvSpPr>
        <p:spPr>
          <a:xfrm>
            <a:off x="713225" y="4019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solidFill>
                  <a:srgbClr val="C00000"/>
                </a:solidFill>
                <a:latin typeface="+mn-lt"/>
              </a:rPr>
              <a:t>VẬN DỤNG</a:t>
            </a:r>
            <a:endParaRPr sz="3200" dirty="0">
              <a:solidFill>
                <a:srgbClr val="C00000"/>
              </a:solidFill>
              <a:latin typeface="+mn-lt"/>
            </a:endParaRPr>
          </a:p>
        </p:txBody>
      </p:sp>
      <p:grpSp>
        <p:nvGrpSpPr>
          <p:cNvPr id="37" name="Google Shape;286;p41"/>
          <p:cNvGrpSpPr/>
          <p:nvPr/>
        </p:nvGrpSpPr>
        <p:grpSpPr>
          <a:xfrm>
            <a:off x="-2318" y="401900"/>
            <a:ext cx="714384" cy="662400"/>
            <a:chOff x="0" y="539500"/>
            <a:chExt cx="713100" cy="662400"/>
          </a:xfrm>
        </p:grpSpPr>
        <p:sp>
          <p:nvSpPr>
            <p:cNvPr id="38"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39"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40"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41"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42" name="Google Shape;293;p41"/>
          <p:cNvGrpSpPr/>
          <p:nvPr/>
        </p:nvGrpSpPr>
        <p:grpSpPr>
          <a:xfrm>
            <a:off x="8430775" y="401900"/>
            <a:ext cx="714384" cy="662400"/>
            <a:chOff x="0" y="539500"/>
            <a:chExt cx="713100" cy="662400"/>
          </a:xfrm>
        </p:grpSpPr>
        <p:sp>
          <p:nvSpPr>
            <p:cNvPr id="43"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44"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45"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46"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77113">
            <a:off x="2239463" y="193788"/>
            <a:ext cx="966622" cy="966622"/>
          </a:xfrm>
          <a:prstGeom prst="rect">
            <a:avLst/>
          </a:prstGeom>
        </p:spPr>
      </p:pic>
      <p:sp>
        <p:nvSpPr>
          <p:cNvPr id="3" name="Rectangle 2"/>
          <p:cNvSpPr/>
          <p:nvPr/>
        </p:nvSpPr>
        <p:spPr>
          <a:xfrm>
            <a:off x="1498288" y="1308099"/>
            <a:ext cx="6932487" cy="3416320"/>
          </a:xfrm>
          <a:prstGeom prst="rect">
            <a:avLst/>
          </a:prstGeom>
        </p:spPr>
        <p:txBody>
          <a:bodyPr wrap="square">
            <a:spAutoFit/>
          </a:bodyPr>
          <a:lstStyle/>
          <a:p>
            <a:pPr marL="342900" indent="-342900" algn="just">
              <a:lnSpc>
                <a:spcPct val="150000"/>
              </a:lnSpc>
              <a:buFont typeface="+mj-lt"/>
              <a:buAutoNum type="arabicPeriod"/>
            </a:pPr>
            <a:r>
              <a:rPr lang="en-US" sz="1800" dirty="0" err="1"/>
              <a:t>Kể</a:t>
            </a:r>
            <a:r>
              <a:rPr lang="en-US" sz="1800" dirty="0"/>
              <a:t> </a:t>
            </a:r>
            <a:r>
              <a:rPr lang="en-US" sz="1800" dirty="0" err="1"/>
              <a:t>tên</a:t>
            </a:r>
            <a:r>
              <a:rPr lang="en-US" sz="1800" dirty="0"/>
              <a:t> </a:t>
            </a:r>
            <a:r>
              <a:rPr lang="en-US" sz="1800" dirty="0" err="1"/>
              <a:t>các</a:t>
            </a:r>
            <a:r>
              <a:rPr lang="en-US" sz="1800" dirty="0"/>
              <a:t> </a:t>
            </a:r>
            <a:r>
              <a:rPr lang="en-US" sz="1800" dirty="0" err="1"/>
              <a:t>món</a:t>
            </a:r>
            <a:r>
              <a:rPr lang="en-US" sz="1800" dirty="0"/>
              <a:t> </a:t>
            </a:r>
            <a:r>
              <a:rPr lang="en-US" sz="1800" dirty="0" err="1"/>
              <a:t>ăn</a:t>
            </a:r>
            <a:r>
              <a:rPr lang="en-US" sz="1800" dirty="0"/>
              <a:t> </a:t>
            </a:r>
            <a:r>
              <a:rPr lang="en-US" sz="1800" dirty="0" err="1"/>
              <a:t>mà</a:t>
            </a:r>
            <a:r>
              <a:rPr lang="en-US" sz="1800" dirty="0"/>
              <a:t> </a:t>
            </a:r>
            <a:r>
              <a:rPr lang="en-US" sz="1800" dirty="0" err="1"/>
              <a:t>gia</a:t>
            </a:r>
            <a:r>
              <a:rPr lang="en-US" sz="1800" dirty="0"/>
              <a:t> </a:t>
            </a:r>
            <a:r>
              <a:rPr lang="en-US" sz="1800" dirty="0" err="1"/>
              <a:t>đình</a:t>
            </a:r>
            <a:r>
              <a:rPr lang="en-US" sz="1800" dirty="0"/>
              <a:t> </a:t>
            </a:r>
            <a:r>
              <a:rPr lang="en-US" sz="1800" dirty="0" err="1"/>
              <a:t>em</a:t>
            </a:r>
            <a:r>
              <a:rPr lang="en-US" sz="1800" dirty="0"/>
              <a:t> </a:t>
            </a:r>
            <a:r>
              <a:rPr lang="en-US" sz="1800" dirty="0" err="1"/>
              <a:t>thường</a:t>
            </a:r>
            <a:r>
              <a:rPr lang="en-US" sz="1800" dirty="0"/>
              <a:t> </a:t>
            </a:r>
            <a:r>
              <a:rPr lang="en-US" sz="1800" dirty="0" err="1"/>
              <a:t>dùng</a:t>
            </a:r>
            <a:r>
              <a:rPr lang="en-US" sz="1800" dirty="0"/>
              <a:t> </a:t>
            </a:r>
            <a:r>
              <a:rPr lang="en-US" sz="1800" dirty="0" err="1"/>
              <a:t>và</a:t>
            </a:r>
            <a:r>
              <a:rPr lang="en-US" sz="1800" dirty="0"/>
              <a:t> </a:t>
            </a:r>
            <a:r>
              <a:rPr lang="en-US" sz="1800" dirty="0" err="1"/>
              <a:t>sắp</a:t>
            </a:r>
            <a:r>
              <a:rPr lang="en-US" sz="1800" dirty="0"/>
              <a:t> </a:t>
            </a:r>
            <a:r>
              <a:rPr lang="en-US" sz="1800" dirty="0" err="1"/>
              <a:t>xếp</a:t>
            </a:r>
            <a:r>
              <a:rPr lang="en-US" sz="1800" dirty="0"/>
              <a:t> </a:t>
            </a:r>
            <a:r>
              <a:rPr lang="en-US" sz="1800" dirty="0" err="1"/>
              <a:t>chúng</a:t>
            </a:r>
            <a:r>
              <a:rPr lang="en-US" sz="1800" dirty="0"/>
              <a:t> </a:t>
            </a:r>
            <a:r>
              <a:rPr lang="en-US" sz="1800" dirty="0" err="1"/>
              <a:t>vào</a:t>
            </a:r>
            <a:r>
              <a:rPr lang="en-US" sz="1800" dirty="0"/>
              <a:t> </a:t>
            </a:r>
            <a:r>
              <a:rPr lang="en-US" sz="1800" dirty="0" err="1"/>
              <a:t>từng</a:t>
            </a:r>
            <a:r>
              <a:rPr lang="en-US" sz="1800" dirty="0"/>
              <a:t> </a:t>
            </a:r>
            <a:r>
              <a:rPr lang="en-US" sz="1800" dirty="0" err="1"/>
              <a:t>nhóm</a:t>
            </a:r>
            <a:r>
              <a:rPr lang="en-US" sz="1800" dirty="0"/>
              <a:t> </a:t>
            </a:r>
            <a:r>
              <a:rPr lang="en-US" sz="1800" dirty="0" err="1"/>
              <a:t>phương</a:t>
            </a:r>
            <a:r>
              <a:rPr lang="en-US" sz="1800" dirty="0"/>
              <a:t> </a:t>
            </a:r>
            <a:r>
              <a:rPr lang="en-US" sz="1800" dirty="0" err="1"/>
              <a:t>pháp</a:t>
            </a:r>
            <a:r>
              <a:rPr lang="en-US" sz="1800" dirty="0"/>
              <a:t> </a:t>
            </a:r>
            <a:r>
              <a:rPr lang="en-US" sz="1800" dirty="0" err="1"/>
              <a:t>chế</a:t>
            </a:r>
            <a:r>
              <a:rPr lang="en-US" sz="1800" dirty="0"/>
              <a:t> </a:t>
            </a:r>
            <a:r>
              <a:rPr lang="en-US" sz="1800" dirty="0" err="1"/>
              <a:t>biến</a:t>
            </a:r>
            <a:r>
              <a:rPr lang="en-US" sz="1800" dirty="0"/>
              <a:t> </a:t>
            </a:r>
            <a:r>
              <a:rPr lang="en-US" sz="1800" dirty="0" err="1"/>
              <a:t>phù</a:t>
            </a:r>
            <a:r>
              <a:rPr lang="en-US" sz="1800" dirty="0"/>
              <a:t> </a:t>
            </a:r>
            <a:r>
              <a:rPr lang="en-US" sz="1800" dirty="0" err="1"/>
              <a:t>hợp</a:t>
            </a:r>
            <a:r>
              <a:rPr lang="en-US" sz="1800" dirty="0"/>
              <a:t>.</a:t>
            </a:r>
          </a:p>
          <a:p>
            <a:pPr marL="342900" indent="-342900" algn="just">
              <a:lnSpc>
                <a:spcPct val="150000"/>
              </a:lnSpc>
              <a:buFont typeface="+mj-lt"/>
              <a:buAutoNum type="arabicPeriod"/>
            </a:pPr>
            <a:r>
              <a:rPr lang="en-US" sz="1800" dirty="0" err="1"/>
              <a:t>Hãy</a:t>
            </a:r>
            <a:r>
              <a:rPr lang="en-US" sz="1800" dirty="0"/>
              <a:t> </a:t>
            </a:r>
            <a:r>
              <a:rPr lang="en-US" sz="1800" dirty="0" err="1"/>
              <a:t>quan</a:t>
            </a:r>
            <a:r>
              <a:rPr lang="en-US" sz="1800" dirty="0"/>
              <a:t> </a:t>
            </a:r>
            <a:r>
              <a:rPr lang="en-US" sz="1800" dirty="0" err="1"/>
              <a:t>sát</a:t>
            </a:r>
            <a:r>
              <a:rPr lang="en-US" sz="1800" dirty="0"/>
              <a:t> </a:t>
            </a:r>
            <a:r>
              <a:rPr lang="en-US" sz="1800" dirty="0" err="1"/>
              <a:t>và</a:t>
            </a:r>
            <a:r>
              <a:rPr lang="en-US" sz="1800" dirty="0"/>
              <a:t> </a:t>
            </a:r>
            <a:r>
              <a:rPr lang="en-US" sz="1800" dirty="0" err="1"/>
              <a:t>trình</a:t>
            </a:r>
            <a:r>
              <a:rPr lang="en-US" sz="1800" dirty="0"/>
              <a:t> </a:t>
            </a:r>
            <a:r>
              <a:rPr lang="en-US" sz="1800" dirty="0" err="1"/>
              <a:t>bày</a:t>
            </a:r>
            <a:r>
              <a:rPr lang="en-US" sz="1800" dirty="0"/>
              <a:t> </a:t>
            </a:r>
            <a:r>
              <a:rPr lang="en-US" sz="1800" dirty="0" err="1"/>
              <a:t>cách</a:t>
            </a:r>
            <a:r>
              <a:rPr lang="en-US" sz="1800" dirty="0"/>
              <a:t> </a:t>
            </a:r>
            <a:r>
              <a:rPr lang="en-US" sz="1800" dirty="0" err="1"/>
              <a:t>chế</a:t>
            </a:r>
            <a:r>
              <a:rPr lang="en-US" sz="1800" dirty="0"/>
              <a:t> </a:t>
            </a:r>
            <a:r>
              <a:rPr lang="en-US" sz="1800" dirty="0" err="1"/>
              <a:t>biến</a:t>
            </a:r>
            <a:r>
              <a:rPr lang="en-US" sz="1800" dirty="0"/>
              <a:t> </a:t>
            </a:r>
            <a:r>
              <a:rPr lang="en-US" sz="1800" dirty="0" err="1"/>
              <a:t>một</a:t>
            </a:r>
            <a:r>
              <a:rPr lang="en-US" sz="1800" dirty="0"/>
              <a:t> </a:t>
            </a:r>
            <a:r>
              <a:rPr lang="en-US" sz="1800" dirty="0" err="1"/>
              <a:t>món</a:t>
            </a:r>
            <a:r>
              <a:rPr lang="en-US" sz="1800" dirty="0"/>
              <a:t> </a:t>
            </a:r>
            <a:r>
              <a:rPr lang="en-US" sz="1800" dirty="0" err="1"/>
              <a:t>ăn</a:t>
            </a:r>
            <a:r>
              <a:rPr lang="en-US" sz="1800" dirty="0"/>
              <a:t> </a:t>
            </a:r>
            <a:r>
              <a:rPr lang="en-US" sz="1800" dirty="0" err="1"/>
              <a:t>trong</a:t>
            </a:r>
            <a:r>
              <a:rPr lang="en-US" sz="1800" dirty="0"/>
              <a:t> </a:t>
            </a:r>
            <a:r>
              <a:rPr lang="en-US" sz="1800" dirty="0" err="1"/>
              <a:t>gia</a:t>
            </a:r>
            <a:r>
              <a:rPr lang="en-US" sz="1800" dirty="0"/>
              <a:t> </a:t>
            </a:r>
            <a:r>
              <a:rPr lang="en-US" sz="1800" dirty="0" err="1"/>
              <a:t>đình</a:t>
            </a:r>
            <a:r>
              <a:rPr lang="en-US" sz="1800" dirty="0"/>
              <a:t> </a:t>
            </a:r>
            <a:r>
              <a:rPr lang="en-US" sz="1800" dirty="0" err="1"/>
              <a:t>mà</a:t>
            </a:r>
            <a:r>
              <a:rPr lang="en-US" sz="1800" dirty="0"/>
              <a:t> </a:t>
            </a:r>
            <a:r>
              <a:rPr lang="en-US" sz="1800" dirty="0" err="1"/>
              <a:t>em</a:t>
            </a:r>
            <a:r>
              <a:rPr lang="en-US" sz="1800" dirty="0"/>
              <a:t> </a:t>
            </a:r>
            <a:r>
              <a:rPr lang="en-US" sz="1800" dirty="0" err="1"/>
              <a:t>thích</a:t>
            </a:r>
            <a:r>
              <a:rPr lang="en-US" sz="1800" dirty="0"/>
              <a:t> </a:t>
            </a:r>
            <a:r>
              <a:rPr lang="en-US" sz="1800" dirty="0" err="1"/>
              <a:t>nhất</a:t>
            </a:r>
            <a:r>
              <a:rPr lang="en-US" sz="1800" dirty="0"/>
              <a:t>. </a:t>
            </a:r>
            <a:r>
              <a:rPr lang="en-US" sz="1800" dirty="0" err="1"/>
              <a:t>Nội</a:t>
            </a:r>
            <a:r>
              <a:rPr lang="en-US" sz="1800" dirty="0"/>
              <a:t> dung </a:t>
            </a:r>
            <a:r>
              <a:rPr lang="en-US" sz="1800" dirty="0" err="1"/>
              <a:t>trình</a:t>
            </a:r>
            <a:r>
              <a:rPr lang="en-US" sz="1800" dirty="0"/>
              <a:t> </a:t>
            </a:r>
            <a:r>
              <a:rPr lang="en-US" sz="1800" dirty="0" err="1"/>
              <a:t>bày</a:t>
            </a:r>
            <a:r>
              <a:rPr lang="en-US" sz="1800" dirty="0"/>
              <a:t> </a:t>
            </a:r>
            <a:r>
              <a:rPr lang="en-US" sz="1800" dirty="0" err="1"/>
              <a:t>gồm</a:t>
            </a:r>
            <a:r>
              <a:rPr lang="en-US" sz="1800" dirty="0"/>
              <a:t>: </a:t>
            </a:r>
            <a:r>
              <a:rPr lang="en-US" sz="1800" dirty="0" err="1"/>
              <a:t>nguyên</a:t>
            </a:r>
            <a:r>
              <a:rPr lang="en-US" sz="1800" dirty="0"/>
              <a:t> </a:t>
            </a:r>
            <a:r>
              <a:rPr lang="en-US" sz="1800" dirty="0" err="1"/>
              <a:t>liệu</a:t>
            </a:r>
            <a:r>
              <a:rPr lang="en-US" sz="1800" dirty="0"/>
              <a:t> </a:t>
            </a:r>
            <a:r>
              <a:rPr lang="en-US" sz="1800" dirty="0" err="1"/>
              <a:t>cần</a:t>
            </a:r>
            <a:r>
              <a:rPr lang="en-US" sz="1800" dirty="0"/>
              <a:t> </a:t>
            </a:r>
            <a:r>
              <a:rPr lang="en-US" sz="1800" dirty="0" err="1"/>
              <a:t>dùng</a:t>
            </a:r>
            <a:r>
              <a:rPr lang="en-US" sz="1800" dirty="0"/>
              <a:t>, </a:t>
            </a:r>
            <a:r>
              <a:rPr lang="en-US" sz="1800" dirty="0" err="1"/>
              <a:t>quy</a:t>
            </a:r>
            <a:r>
              <a:rPr lang="en-US" sz="1800" dirty="0"/>
              <a:t> </a:t>
            </a:r>
            <a:r>
              <a:rPr lang="en-US" sz="1800" dirty="0" err="1"/>
              <a:t>trình</a:t>
            </a:r>
            <a:r>
              <a:rPr lang="en-US" sz="1800" dirty="0"/>
              <a:t> </a:t>
            </a:r>
            <a:r>
              <a:rPr lang="en-US" sz="1800" dirty="0" err="1"/>
              <a:t>chế</a:t>
            </a:r>
            <a:r>
              <a:rPr lang="en-US" sz="1800" dirty="0"/>
              <a:t> </a:t>
            </a:r>
            <a:r>
              <a:rPr lang="en-US" sz="1800" dirty="0" err="1"/>
              <a:t>biến</a:t>
            </a:r>
            <a:r>
              <a:rPr lang="en-US" sz="1800" dirty="0"/>
              <a:t>, </a:t>
            </a:r>
            <a:r>
              <a:rPr lang="en-US" sz="1800" dirty="0" err="1"/>
              <a:t>hương</a:t>
            </a:r>
            <a:r>
              <a:rPr lang="en-US" sz="1800" dirty="0"/>
              <a:t> </a:t>
            </a:r>
            <a:r>
              <a:rPr lang="en-US" sz="1800" dirty="0" err="1"/>
              <a:t>vị</a:t>
            </a:r>
            <a:r>
              <a:rPr lang="en-US" sz="1800" dirty="0"/>
              <a:t> </a:t>
            </a:r>
            <a:r>
              <a:rPr lang="en-US" sz="1800" dirty="0" err="1"/>
              <a:t>của</a:t>
            </a:r>
            <a:r>
              <a:rPr lang="en-US" sz="1800" dirty="0"/>
              <a:t> </a:t>
            </a:r>
            <a:r>
              <a:rPr lang="en-US" sz="1800" dirty="0" err="1"/>
              <a:t>món</a:t>
            </a:r>
            <a:r>
              <a:rPr lang="en-US" sz="1800" dirty="0"/>
              <a:t> </a:t>
            </a:r>
            <a:r>
              <a:rPr lang="en-US" sz="1800" dirty="0" err="1"/>
              <a:t>ăn</a:t>
            </a:r>
            <a:r>
              <a:rPr lang="en-US" sz="1800" dirty="0"/>
              <a:t>.</a:t>
            </a:r>
          </a:p>
          <a:p>
            <a:pPr marL="342900" indent="-342900" algn="just">
              <a:lnSpc>
                <a:spcPct val="150000"/>
              </a:lnSpc>
              <a:buFont typeface="+mj-lt"/>
              <a:buAutoNum type="arabicPeriod"/>
            </a:pPr>
            <a:r>
              <a:rPr lang="en-US" sz="1800" dirty="0" err="1"/>
              <a:t>Dựa</a:t>
            </a:r>
            <a:r>
              <a:rPr lang="en-US" sz="1800" dirty="0"/>
              <a:t> </a:t>
            </a:r>
            <a:r>
              <a:rPr lang="en-US" sz="1800" dirty="0" err="1"/>
              <a:t>vào</a:t>
            </a:r>
            <a:r>
              <a:rPr lang="en-US" sz="1800" dirty="0"/>
              <a:t> </a:t>
            </a:r>
            <a:r>
              <a:rPr lang="en-US" sz="1800" dirty="0" err="1"/>
              <a:t>quy</a:t>
            </a:r>
            <a:r>
              <a:rPr lang="en-US" sz="1800" dirty="0"/>
              <a:t> </a:t>
            </a:r>
            <a:r>
              <a:rPr lang="en-US" sz="1800" dirty="0" err="1"/>
              <a:t>trình</a:t>
            </a:r>
            <a:r>
              <a:rPr lang="en-US" sz="1800" dirty="0"/>
              <a:t> </a:t>
            </a:r>
            <a:r>
              <a:rPr lang="en-US" sz="1800" dirty="0" err="1"/>
              <a:t>trộn</a:t>
            </a:r>
            <a:r>
              <a:rPr lang="en-US" sz="1800" dirty="0"/>
              <a:t> </a:t>
            </a:r>
            <a:r>
              <a:rPr lang="en-US" sz="1800" dirty="0" err="1"/>
              <a:t>hỗn</a:t>
            </a:r>
            <a:r>
              <a:rPr lang="en-US" sz="1800" dirty="0"/>
              <a:t> </a:t>
            </a:r>
            <a:r>
              <a:rPr lang="en-US" sz="1800" dirty="0" err="1"/>
              <a:t>hợp</a:t>
            </a:r>
            <a:r>
              <a:rPr lang="en-US" sz="1800" dirty="0"/>
              <a:t> </a:t>
            </a:r>
            <a:r>
              <a:rPr lang="en-US" sz="1800" dirty="0" err="1"/>
              <a:t>thực</a:t>
            </a:r>
            <a:r>
              <a:rPr lang="en-US" sz="1800" dirty="0"/>
              <a:t> </a:t>
            </a:r>
            <a:r>
              <a:rPr lang="en-US" sz="1800" dirty="0" err="1"/>
              <a:t>phẩm</a:t>
            </a:r>
            <a:r>
              <a:rPr lang="en-US" sz="1800" dirty="0"/>
              <a:t>, </a:t>
            </a:r>
            <a:r>
              <a:rPr lang="en-US" sz="1800" dirty="0" err="1"/>
              <a:t>em</a:t>
            </a:r>
            <a:r>
              <a:rPr lang="en-US" sz="1800" dirty="0"/>
              <a:t> </a:t>
            </a:r>
            <a:r>
              <a:rPr lang="en-US" sz="1800" dirty="0" err="1"/>
              <a:t>hãy</a:t>
            </a:r>
            <a:r>
              <a:rPr lang="en-US" sz="1800" dirty="0"/>
              <a:t> </a:t>
            </a:r>
            <a:r>
              <a:rPr lang="en-US" sz="1800" dirty="0" err="1"/>
              <a:t>thực</a:t>
            </a:r>
            <a:r>
              <a:rPr lang="en-US" sz="1800" dirty="0"/>
              <a:t> </a:t>
            </a:r>
            <a:r>
              <a:rPr lang="en-US" sz="1800" dirty="0" err="1"/>
              <a:t>hiện</a:t>
            </a:r>
            <a:r>
              <a:rPr lang="en-US" sz="1800" dirty="0"/>
              <a:t> </a:t>
            </a:r>
            <a:r>
              <a:rPr lang="en-US" sz="1800" dirty="0" err="1"/>
              <a:t>một</a:t>
            </a:r>
            <a:r>
              <a:rPr lang="en-US" sz="1800" dirty="0"/>
              <a:t> </a:t>
            </a:r>
            <a:r>
              <a:rPr lang="en-US" sz="1800" dirty="0" err="1"/>
              <a:t>món</a:t>
            </a:r>
            <a:r>
              <a:rPr lang="en-US" sz="1800" dirty="0"/>
              <a:t> </a:t>
            </a:r>
            <a:r>
              <a:rPr lang="en-US" sz="1800" dirty="0" err="1"/>
              <a:t>trộn</a:t>
            </a:r>
            <a:r>
              <a:rPr lang="en-US" sz="1800" dirty="0"/>
              <a:t> </a:t>
            </a:r>
            <a:r>
              <a:rPr lang="en-US" sz="1800" dirty="0" err="1"/>
              <a:t>dầu</a:t>
            </a:r>
            <a:r>
              <a:rPr lang="en-US" sz="1800" dirty="0"/>
              <a:t> </a:t>
            </a:r>
            <a:r>
              <a:rPr lang="en-US" sz="1800" dirty="0" err="1"/>
              <a:t>giấm</a:t>
            </a:r>
            <a:r>
              <a:rPr lang="en-US" sz="1800" dirty="0"/>
              <a:t> </a:t>
            </a:r>
            <a:r>
              <a:rPr lang="en-US" sz="1800" dirty="0" err="1"/>
              <a:t>hoặc</a:t>
            </a:r>
            <a:r>
              <a:rPr lang="en-US" sz="1800" dirty="0"/>
              <a:t> </a:t>
            </a:r>
            <a:r>
              <a:rPr lang="en-US" sz="1800" dirty="0" err="1"/>
              <a:t>món</a:t>
            </a:r>
            <a:r>
              <a:rPr lang="en-US" sz="1800" dirty="0"/>
              <a:t> </a:t>
            </a:r>
            <a:r>
              <a:rPr lang="en-US" sz="1800" dirty="0" err="1"/>
              <a:t>nộm</a:t>
            </a:r>
            <a:r>
              <a:rPr lang="en-US" sz="1800" dirty="0"/>
              <a:t> </a:t>
            </a:r>
            <a:r>
              <a:rPr lang="en-US" sz="1800" dirty="0" err="1"/>
              <a:t>với</a:t>
            </a:r>
            <a:r>
              <a:rPr lang="en-US" sz="1800" dirty="0"/>
              <a:t> </a:t>
            </a:r>
            <a:r>
              <a:rPr lang="en-US" sz="1800" dirty="0" err="1"/>
              <a:t>nguyên</a:t>
            </a:r>
            <a:r>
              <a:rPr lang="en-US" sz="1800" dirty="0"/>
              <a:t> </a:t>
            </a:r>
            <a:r>
              <a:rPr lang="en-US" sz="1800" dirty="0" err="1"/>
              <a:t>liệu</a:t>
            </a:r>
            <a:r>
              <a:rPr lang="en-US" sz="1800" dirty="0"/>
              <a:t> </a:t>
            </a:r>
            <a:r>
              <a:rPr lang="en-US" sz="1800" dirty="0" err="1"/>
              <a:t>tự</a:t>
            </a:r>
            <a:r>
              <a:rPr lang="en-US" sz="1800" dirty="0"/>
              <a:t> </a:t>
            </a:r>
            <a:r>
              <a:rPr lang="en-US" sz="1800" dirty="0" err="1"/>
              <a:t>chọn</a:t>
            </a:r>
            <a:r>
              <a:rPr lang="en-US" sz="1800" dirty="0"/>
              <a:t> </a:t>
            </a:r>
            <a:r>
              <a:rPr lang="en-US" sz="1800" dirty="0" err="1"/>
              <a:t>và</a:t>
            </a:r>
            <a:r>
              <a:rPr lang="en-US" sz="1800" dirty="0"/>
              <a:t> </a:t>
            </a:r>
            <a:r>
              <a:rPr lang="en-US" sz="1800" dirty="0" err="1"/>
              <a:t>tính</a:t>
            </a:r>
            <a:r>
              <a:rPr lang="en-US" sz="1800" dirty="0"/>
              <a:t> </a:t>
            </a:r>
            <a:r>
              <a:rPr lang="en-US" sz="1800" dirty="0" err="1"/>
              <a:t>chỉ</a:t>
            </a:r>
            <a:r>
              <a:rPr lang="en-US" sz="1800" dirty="0"/>
              <a:t> </a:t>
            </a:r>
            <a:r>
              <a:rPr lang="en-US" sz="1800" dirty="0" err="1"/>
              <a:t>phí</a:t>
            </a:r>
            <a:r>
              <a:rPr lang="en-US" sz="1800" dirty="0"/>
              <a:t> </a:t>
            </a:r>
            <a:r>
              <a:rPr lang="en-US" sz="1800" dirty="0" err="1"/>
              <a:t>cho</a:t>
            </a:r>
            <a:r>
              <a:rPr lang="en-US" sz="1800" dirty="0"/>
              <a:t> </a:t>
            </a:r>
            <a:r>
              <a:rPr lang="en-US" sz="1800" dirty="0" err="1"/>
              <a:t>món</a:t>
            </a:r>
            <a:r>
              <a:rPr lang="en-US" sz="1800" dirty="0"/>
              <a:t> </a:t>
            </a:r>
            <a:r>
              <a:rPr lang="en-US" sz="1800" dirty="0" err="1"/>
              <a:t>ăn</a:t>
            </a:r>
            <a:r>
              <a:rPr lang="en-US" sz="1800" dirty="0"/>
              <a:t> </a:t>
            </a:r>
            <a:r>
              <a:rPr lang="en-US" sz="1800" dirty="0" err="1"/>
              <a:t>mà</a:t>
            </a:r>
            <a:r>
              <a:rPr lang="en-US" sz="1800" dirty="0"/>
              <a:t> </a:t>
            </a:r>
            <a:r>
              <a:rPr lang="en-US" sz="1800" dirty="0" err="1"/>
              <a:t>em</a:t>
            </a:r>
            <a:r>
              <a:rPr lang="en-US" sz="1800" dirty="0"/>
              <a:t> </a:t>
            </a:r>
            <a:r>
              <a:rPr lang="en-US" sz="1800" dirty="0" err="1"/>
              <a:t>vừa</a:t>
            </a:r>
            <a:r>
              <a:rPr lang="en-US" sz="1800" dirty="0"/>
              <a:t> </a:t>
            </a:r>
            <a:r>
              <a:rPr lang="en-US" sz="1800" dirty="0" err="1"/>
              <a:t>thực</a:t>
            </a:r>
            <a:r>
              <a:rPr lang="en-US" sz="1800" dirty="0"/>
              <a:t> </a:t>
            </a:r>
            <a:r>
              <a:rPr lang="en-US" sz="1800" dirty="0" err="1"/>
              <a:t>hiện</a:t>
            </a:r>
            <a:r>
              <a:rPr lang="en-US" sz="1800" dirty="0"/>
              <a:t>.</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702" y="1405400"/>
            <a:ext cx="1700393" cy="3293231"/>
          </a:xfrm>
          <a:prstGeom prst="rect">
            <a:avLst/>
          </a:prstGeom>
        </p:spPr>
      </p:pic>
    </p:spTree>
    <p:extLst>
      <p:ext uri="{BB962C8B-B14F-4D97-AF65-F5344CB8AC3E}">
        <p14:creationId xmlns:p14="http://schemas.microsoft.com/office/powerpoint/2010/main" val="129139711"/>
      </p:ext>
    </p:extLst>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 calcmode="lin" valueType="num">
                                      <p:cBhvr additive="base">
                                        <p:cTn id="20"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additive="base">
                                        <p:cTn id="26"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2"/>
          <p:cNvSpPr txBox="1">
            <a:spLocks noGrp="1"/>
          </p:cNvSpPr>
          <p:nvPr>
            <p:ph type="title"/>
          </p:nvPr>
        </p:nvSpPr>
        <p:spPr>
          <a:xfrm>
            <a:off x="4109458" y="0"/>
            <a:ext cx="4159834" cy="74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mn-lt"/>
              </a:rPr>
              <a:t>NỘI DUNG BÀI HỌC</a:t>
            </a:r>
            <a:endParaRPr sz="3200" dirty="0">
              <a:latin typeface="+mn-lt"/>
            </a:endParaRPr>
          </a:p>
        </p:txBody>
      </p:sp>
      <p:sp>
        <p:nvSpPr>
          <p:cNvPr id="167" name="Google Shape;167;p32"/>
          <p:cNvSpPr txBox="1">
            <a:spLocks noGrp="1"/>
          </p:cNvSpPr>
          <p:nvPr>
            <p:ph type="title" idx="2"/>
          </p:nvPr>
        </p:nvSpPr>
        <p:spPr>
          <a:xfrm>
            <a:off x="4093815" y="1297283"/>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01</a:t>
            </a:r>
            <a:endParaRPr sz="2400" dirty="0">
              <a:latin typeface="+mn-lt"/>
            </a:endParaRPr>
          </a:p>
        </p:txBody>
      </p:sp>
      <p:sp>
        <p:nvSpPr>
          <p:cNvPr id="169" name="Google Shape;169;p32"/>
          <p:cNvSpPr txBox="1">
            <a:spLocks noGrp="1"/>
          </p:cNvSpPr>
          <p:nvPr>
            <p:ph type="title" idx="4"/>
          </p:nvPr>
        </p:nvSpPr>
        <p:spPr>
          <a:xfrm>
            <a:off x="7666592" y="1234428"/>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02</a:t>
            </a:r>
            <a:endParaRPr sz="2400" dirty="0">
              <a:latin typeface="+mn-lt"/>
            </a:endParaRPr>
          </a:p>
        </p:txBody>
      </p:sp>
      <p:sp>
        <p:nvSpPr>
          <p:cNvPr id="175" name="Google Shape;175;p32"/>
          <p:cNvSpPr txBox="1">
            <a:spLocks noGrp="1"/>
          </p:cNvSpPr>
          <p:nvPr>
            <p:ph type="title" idx="13"/>
          </p:nvPr>
        </p:nvSpPr>
        <p:spPr>
          <a:xfrm>
            <a:off x="5888025" y="3154815"/>
            <a:ext cx="602700" cy="364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latin typeface="+mn-lt"/>
              </a:rPr>
              <a:t>03</a:t>
            </a:r>
            <a:endParaRPr sz="2400" dirty="0">
              <a:latin typeface="+mn-lt"/>
            </a:endParaRPr>
          </a:p>
        </p:txBody>
      </p:sp>
      <p:pic>
        <p:nvPicPr>
          <p:cNvPr id="178" name="Google Shape;178;p32" descr="Table of contents"/>
          <p:cNvPicPr preferRelativeResize="0"/>
          <p:nvPr/>
        </p:nvPicPr>
        <p:blipFill rotWithShape="1">
          <a:blip r:embed="rId3">
            <a:alphaModFix/>
          </a:blip>
          <a:srcRect l="14169" t="8548" r="7387" b="8539"/>
          <a:stretch/>
        </p:blipFill>
        <p:spPr>
          <a:xfrm>
            <a:off x="0" y="0"/>
            <a:ext cx="3154166" cy="5143500"/>
          </a:xfrm>
          <a:prstGeom prst="rect">
            <a:avLst/>
          </a:prstGeom>
          <a:noFill/>
          <a:ln>
            <a:noFill/>
          </a:ln>
        </p:spPr>
      </p:pic>
      <p:sp>
        <p:nvSpPr>
          <p:cNvPr id="180" name="Google Shape;180;p32"/>
          <p:cNvSpPr/>
          <p:nvPr/>
        </p:nvSpPr>
        <p:spPr>
          <a:xfrm>
            <a:off x="7806092" y="1055053"/>
            <a:ext cx="3237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181" name="Google Shape;181;p32"/>
          <p:cNvSpPr/>
          <p:nvPr/>
        </p:nvSpPr>
        <p:spPr>
          <a:xfrm>
            <a:off x="6027525" y="3001827"/>
            <a:ext cx="3237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182" name="Google Shape;182;p32"/>
          <p:cNvSpPr/>
          <p:nvPr/>
        </p:nvSpPr>
        <p:spPr>
          <a:xfrm>
            <a:off x="4233315" y="1117908"/>
            <a:ext cx="3237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sp>
        <p:nvSpPr>
          <p:cNvPr id="10" name="TextBox 9"/>
          <p:cNvSpPr txBox="1"/>
          <p:nvPr/>
        </p:nvSpPr>
        <p:spPr>
          <a:xfrm>
            <a:off x="3227365" y="1769419"/>
            <a:ext cx="2559149" cy="954107"/>
          </a:xfrm>
          <a:prstGeom prst="rect">
            <a:avLst/>
          </a:prstGeom>
          <a:noFill/>
        </p:spPr>
        <p:txBody>
          <a:bodyPr wrap="square" rtlCol="0">
            <a:spAutoFit/>
          </a:bodyPr>
          <a:lstStyle/>
          <a:p>
            <a:pPr algn="ctr"/>
            <a:r>
              <a:rPr lang="en-US" sz="2800" dirty="0" err="1"/>
              <a:t>Bảo</a:t>
            </a:r>
            <a:r>
              <a:rPr lang="en-US" sz="2800" dirty="0"/>
              <a:t> </a:t>
            </a:r>
            <a:r>
              <a:rPr lang="en-US" sz="2800" dirty="0" err="1"/>
              <a:t>quản</a:t>
            </a:r>
            <a:r>
              <a:rPr lang="en-US" sz="2800" dirty="0"/>
              <a:t> </a:t>
            </a:r>
            <a:r>
              <a:rPr lang="en-US" sz="2800" dirty="0" err="1"/>
              <a:t>thực</a:t>
            </a:r>
            <a:r>
              <a:rPr lang="en-US" sz="2800" dirty="0"/>
              <a:t> </a:t>
            </a:r>
            <a:r>
              <a:rPr lang="en-US" sz="2800" dirty="0" err="1"/>
              <a:t>phẩm</a:t>
            </a:r>
            <a:endParaRPr lang="en-US" sz="2800" dirty="0"/>
          </a:p>
        </p:txBody>
      </p:sp>
      <p:sp>
        <p:nvSpPr>
          <p:cNvPr id="31" name="TextBox 30"/>
          <p:cNvSpPr txBox="1"/>
          <p:nvPr/>
        </p:nvSpPr>
        <p:spPr>
          <a:xfrm>
            <a:off x="4572000" y="3646247"/>
            <a:ext cx="3445694" cy="1384995"/>
          </a:xfrm>
          <a:prstGeom prst="rect">
            <a:avLst/>
          </a:prstGeom>
          <a:noFill/>
        </p:spPr>
        <p:txBody>
          <a:bodyPr wrap="square" rtlCol="0">
            <a:spAutoFit/>
          </a:bodyPr>
          <a:lstStyle/>
          <a:p>
            <a:pPr algn="ctr"/>
            <a:r>
              <a:rPr lang="en-US" sz="2800" dirty="0" err="1"/>
              <a:t>Thực</a:t>
            </a:r>
            <a:r>
              <a:rPr lang="en-US" sz="2800" dirty="0"/>
              <a:t> </a:t>
            </a:r>
            <a:r>
              <a:rPr lang="en-US" sz="2800" dirty="0" err="1"/>
              <a:t>hành</a:t>
            </a:r>
            <a:r>
              <a:rPr lang="en-US" sz="2800" dirty="0"/>
              <a:t> </a:t>
            </a:r>
            <a:r>
              <a:rPr lang="en-US" sz="2800" dirty="0" err="1"/>
              <a:t>chế</a:t>
            </a:r>
            <a:r>
              <a:rPr lang="en-US" sz="2800" dirty="0"/>
              <a:t> </a:t>
            </a:r>
            <a:r>
              <a:rPr lang="en-US" sz="2800" dirty="0" err="1"/>
              <a:t>biến</a:t>
            </a:r>
            <a:r>
              <a:rPr lang="en-US" sz="2800" dirty="0"/>
              <a:t> </a:t>
            </a:r>
            <a:r>
              <a:rPr lang="en-US" sz="2800" dirty="0" err="1"/>
              <a:t>món</a:t>
            </a:r>
            <a:r>
              <a:rPr lang="en-US" sz="2800" dirty="0"/>
              <a:t> </a:t>
            </a:r>
            <a:r>
              <a:rPr lang="en-US" sz="2800" dirty="0" err="1"/>
              <a:t>ăn</a:t>
            </a:r>
            <a:r>
              <a:rPr lang="en-US" sz="2800" dirty="0"/>
              <a:t> </a:t>
            </a:r>
            <a:r>
              <a:rPr lang="en-US" sz="2800" dirty="0" err="1"/>
              <a:t>không</a:t>
            </a:r>
            <a:r>
              <a:rPr lang="en-US" sz="2800" dirty="0"/>
              <a:t> </a:t>
            </a:r>
            <a:r>
              <a:rPr lang="en-US" sz="2800" dirty="0" err="1"/>
              <a:t>sử</a:t>
            </a:r>
            <a:r>
              <a:rPr lang="en-US" sz="2800" dirty="0"/>
              <a:t> </a:t>
            </a:r>
            <a:r>
              <a:rPr lang="en-US" sz="2800" dirty="0" err="1"/>
              <a:t>dụng</a:t>
            </a:r>
            <a:r>
              <a:rPr lang="en-US" sz="2800" dirty="0"/>
              <a:t> </a:t>
            </a:r>
            <a:r>
              <a:rPr lang="en-US" sz="2800" dirty="0" err="1"/>
              <a:t>nhiệt</a:t>
            </a:r>
            <a:endParaRPr lang="en-US" sz="2800" dirty="0"/>
          </a:p>
        </p:txBody>
      </p:sp>
      <p:sp>
        <p:nvSpPr>
          <p:cNvPr id="32" name="TextBox 31"/>
          <p:cNvSpPr txBox="1"/>
          <p:nvPr/>
        </p:nvSpPr>
        <p:spPr>
          <a:xfrm>
            <a:off x="6400576" y="1847967"/>
            <a:ext cx="2813129" cy="954107"/>
          </a:xfrm>
          <a:prstGeom prst="rect">
            <a:avLst/>
          </a:prstGeom>
          <a:noFill/>
        </p:spPr>
        <p:txBody>
          <a:bodyPr wrap="square" rtlCol="0">
            <a:spAutoFit/>
          </a:bodyPr>
          <a:lstStyle/>
          <a:p>
            <a:pPr algn="ctr"/>
            <a:r>
              <a:rPr lang="en-US" sz="2800" dirty="0" err="1"/>
              <a:t>Chế</a:t>
            </a:r>
            <a:r>
              <a:rPr lang="en-US" sz="2800" dirty="0"/>
              <a:t> </a:t>
            </a:r>
            <a:r>
              <a:rPr lang="en-US" sz="2800" dirty="0" err="1"/>
              <a:t>biến</a:t>
            </a:r>
            <a:r>
              <a:rPr lang="en-US" sz="2800" dirty="0"/>
              <a:t> </a:t>
            </a:r>
            <a:r>
              <a:rPr lang="en-US" sz="2800" dirty="0" err="1"/>
              <a:t>thực</a:t>
            </a:r>
            <a:r>
              <a:rPr lang="en-US" sz="2800" dirty="0"/>
              <a:t> </a:t>
            </a:r>
            <a:r>
              <a:rPr lang="en-US" sz="2800" dirty="0" err="1"/>
              <a:t>phẩm</a:t>
            </a:r>
            <a:endParaRPr lang="en-US" sz="2800" dirty="0"/>
          </a:p>
        </p:txBody>
      </p:sp>
    </p:spTree>
    <p:extLst>
      <p:ext uri="{BB962C8B-B14F-4D97-AF65-F5344CB8AC3E}">
        <p14:creationId xmlns:p14="http://schemas.microsoft.com/office/powerpoint/2010/main" val="142374349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p:cTn id="7" dur="500" fill="hold"/>
                                        <p:tgtEl>
                                          <p:spTgt spid="182"/>
                                        </p:tgtEl>
                                        <p:attrNameLst>
                                          <p:attrName>ppt_w</p:attrName>
                                        </p:attrNameLst>
                                      </p:cBhvr>
                                      <p:tavLst>
                                        <p:tav tm="0">
                                          <p:val>
                                            <p:strVal val="#ppt_w+.3"/>
                                          </p:val>
                                        </p:tav>
                                        <p:tav tm="100000">
                                          <p:val>
                                            <p:strVal val="#ppt_w"/>
                                          </p:val>
                                        </p:tav>
                                      </p:tavLst>
                                    </p:anim>
                                    <p:anim calcmode="lin" valueType="num">
                                      <p:cBhvr>
                                        <p:cTn id="8" dur="500" fill="hold"/>
                                        <p:tgtEl>
                                          <p:spTgt spid="182"/>
                                        </p:tgtEl>
                                        <p:attrNameLst>
                                          <p:attrName>ppt_h</p:attrName>
                                        </p:attrNameLst>
                                      </p:cBhvr>
                                      <p:tavLst>
                                        <p:tav tm="0">
                                          <p:val>
                                            <p:strVal val="#ppt_h"/>
                                          </p:val>
                                        </p:tav>
                                        <p:tav tm="100000">
                                          <p:val>
                                            <p:strVal val="#ppt_h"/>
                                          </p:val>
                                        </p:tav>
                                      </p:tavLst>
                                    </p:anim>
                                    <p:animEffect transition="in" filter="fade">
                                      <p:cBhvr>
                                        <p:cTn id="9" dur="500"/>
                                        <p:tgtEl>
                                          <p:spTgt spid="18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67"/>
                                        </p:tgtEl>
                                        <p:attrNameLst>
                                          <p:attrName>style.visibility</p:attrName>
                                        </p:attrNameLst>
                                      </p:cBhvr>
                                      <p:to>
                                        <p:strVal val="visible"/>
                                      </p:to>
                                    </p:set>
                                    <p:anim calcmode="lin" valueType="num">
                                      <p:cBhvr>
                                        <p:cTn id="12" dur="500" fill="hold"/>
                                        <p:tgtEl>
                                          <p:spTgt spid="167"/>
                                        </p:tgtEl>
                                        <p:attrNameLst>
                                          <p:attrName>ppt_w</p:attrName>
                                        </p:attrNameLst>
                                      </p:cBhvr>
                                      <p:tavLst>
                                        <p:tav tm="0">
                                          <p:val>
                                            <p:strVal val="#ppt_w+.3"/>
                                          </p:val>
                                        </p:tav>
                                        <p:tav tm="100000">
                                          <p:val>
                                            <p:strVal val="#ppt_w"/>
                                          </p:val>
                                        </p:tav>
                                      </p:tavLst>
                                    </p:anim>
                                    <p:anim calcmode="lin" valueType="num">
                                      <p:cBhvr>
                                        <p:cTn id="13" dur="500" fill="hold"/>
                                        <p:tgtEl>
                                          <p:spTgt spid="167"/>
                                        </p:tgtEl>
                                        <p:attrNameLst>
                                          <p:attrName>ppt_h</p:attrName>
                                        </p:attrNameLst>
                                      </p:cBhvr>
                                      <p:tavLst>
                                        <p:tav tm="0">
                                          <p:val>
                                            <p:strVal val="#ppt_h"/>
                                          </p:val>
                                        </p:tav>
                                        <p:tav tm="100000">
                                          <p:val>
                                            <p:strVal val="#ppt_h"/>
                                          </p:val>
                                        </p:tav>
                                      </p:tavLst>
                                    </p:anim>
                                    <p:animEffect transition="in" filter="fade">
                                      <p:cBhvr>
                                        <p:cTn id="14" dur="500"/>
                                        <p:tgtEl>
                                          <p:spTgt spid="167"/>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strVal val="#ppt_w+.3"/>
                                          </p:val>
                                        </p:tav>
                                        <p:tav tm="100000">
                                          <p:val>
                                            <p:strVal val="#ppt_w"/>
                                          </p:val>
                                        </p:tav>
                                      </p:tavLst>
                                    </p:anim>
                                    <p:anim calcmode="lin" valueType="num">
                                      <p:cBhvr>
                                        <p:cTn id="18" dur="500" fill="hold"/>
                                        <p:tgtEl>
                                          <p:spTgt spid="10"/>
                                        </p:tgtEl>
                                        <p:attrNameLst>
                                          <p:attrName>ppt_h</p:attrName>
                                        </p:attrNameLst>
                                      </p:cBhvr>
                                      <p:tavLst>
                                        <p:tav tm="0">
                                          <p:val>
                                            <p:strVal val="#ppt_h"/>
                                          </p:val>
                                        </p:tav>
                                        <p:tav tm="100000">
                                          <p:val>
                                            <p:strVal val="#ppt_h"/>
                                          </p:val>
                                        </p:tav>
                                      </p:tavLst>
                                    </p:anim>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180"/>
                                        </p:tgtEl>
                                        <p:attrNameLst>
                                          <p:attrName>style.visibility</p:attrName>
                                        </p:attrNameLst>
                                      </p:cBhvr>
                                      <p:to>
                                        <p:strVal val="visible"/>
                                      </p:to>
                                    </p:set>
                                    <p:anim calcmode="lin" valueType="num">
                                      <p:cBhvr>
                                        <p:cTn id="24" dur="500" fill="hold"/>
                                        <p:tgtEl>
                                          <p:spTgt spid="180"/>
                                        </p:tgtEl>
                                        <p:attrNameLst>
                                          <p:attrName>ppt_w</p:attrName>
                                        </p:attrNameLst>
                                      </p:cBhvr>
                                      <p:tavLst>
                                        <p:tav tm="0">
                                          <p:val>
                                            <p:strVal val="#ppt_w+.3"/>
                                          </p:val>
                                        </p:tav>
                                        <p:tav tm="100000">
                                          <p:val>
                                            <p:strVal val="#ppt_w"/>
                                          </p:val>
                                        </p:tav>
                                      </p:tavLst>
                                    </p:anim>
                                    <p:anim calcmode="lin" valueType="num">
                                      <p:cBhvr>
                                        <p:cTn id="25" dur="500" fill="hold"/>
                                        <p:tgtEl>
                                          <p:spTgt spid="180"/>
                                        </p:tgtEl>
                                        <p:attrNameLst>
                                          <p:attrName>ppt_h</p:attrName>
                                        </p:attrNameLst>
                                      </p:cBhvr>
                                      <p:tavLst>
                                        <p:tav tm="0">
                                          <p:val>
                                            <p:strVal val="#ppt_h"/>
                                          </p:val>
                                        </p:tav>
                                        <p:tav tm="100000">
                                          <p:val>
                                            <p:strVal val="#ppt_h"/>
                                          </p:val>
                                        </p:tav>
                                      </p:tavLst>
                                    </p:anim>
                                    <p:animEffect transition="in" filter="fade">
                                      <p:cBhvr>
                                        <p:cTn id="26" dur="500"/>
                                        <p:tgtEl>
                                          <p:spTgt spid="180"/>
                                        </p:tgtEl>
                                      </p:cBhvr>
                                    </p:animEffect>
                                  </p:childTnLst>
                                </p:cTn>
                              </p:par>
                              <p:par>
                                <p:cTn id="27" presetID="50" presetClass="entr" presetSubtype="0" decel="100000" fill="hold" grpId="0" nodeType="withEffect">
                                  <p:stCondLst>
                                    <p:cond delay="0"/>
                                  </p:stCondLst>
                                  <p:childTnLst>
                                    <p:set>
                                      <p:cBhvr>
                                        <p:cTn id="28" dur="1" fill="hold">
                                          <p:stCondLst>
                                            <p:cond delay="0"/>
                                          </p:stCondLst>
                                        </p:cTn>
                                        <p:tgtEl>
                                          <p:spTgt spid="169"/>
                                        </p:tgtEl>
                                        <p:attrNameLst>
                                          <p:attrName>style.visibility</p:attrName>
                                        </p:attrNameLst>
                                      </p:cBhvr>
                                      <p:to>
                                        <p:strVal val="visible"/>
                                      </p:to>
                                    </p:set>
                                    <p:anim calcmode="lin" valueType="num">
                                      <p:cBhvr>
                                        <p:cTn id="29" dur="500" fill="hold"/>
                                        <p:tgtEl>
                                          <p:spTgt spid="169"/>
                                        </p:tgtEl>
                                        <p:attrNameLst>
                                          <p:attrName>ppt_w</p:attrName>
                                        </p:attrNameLst>
                                      </p:cBhvr>
                                      <p:tavLst>
                                        <p:tav tm="0">
                                          <p:val>
                                            <p:strVal val="#ppt_w+.3"/>
                                          </p:val>
                                        </p:tav>
                                        <p:tav tm="100000">
                                          <p:val>
                                            <p:strVal val="#ppt_w"/>
                                          </p:val>
                                        </p:tav>
                                      </p:tavLst>
                                    </p:anim>
                                    <p:anim calcmode="lin" valueType="num">
                                      <p:cBhvr>
                                        <p:cTn id="30" dur="500" fill="hold"/>
                                        <p:tgtEl>
                                          <p:spTgt spid="169"/>
                                        </p:tgtEl>
                                        <p:attrNameLst>
                                          <p:attrName>ppt_h</p:attrName>
                                        </p:attrNameLst>
                                      </p:cBhvr>
                                      <p:tavLst>
                                        <p:tav tm="0">
                                          <p:val>
                                            <p:strVal val="#ppt_h"/>
                                          </p:val>
                                        </p:tav>
                                        <p:tav tm="100000">
                                          <p:val>
                                            <p:strVal val="#ppt_h"/>
                                          </p:val>
                                        </p:tav>
                                      </p:tavLst>
                                    </p:anim>
                                    <p:animEffect transition="in" filter="fade">
                                      <p:cBhvr>
                                        <p:cTn id="31" dur="500"/>
                                        <p:tgtEl>
                                          <p:spTgt spid="169"/>
                                        </p:tgtEl>
                                      </p:cBhvr>
                                    </p:animEffect>
                                  </p:childTnLst>
                                </p:cTn>
                              </p:par>
                              <p:par>
                                <p:cTn id="32" presetID="50" presetClass="entr" presetSubtype="0" decel="10000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 calcmode="lin" valueType="num">
                                      <p:cBhvr>
                                        <p:cTn id="34" dur="500" fill="hold"/>
                                        <p:tgtEl>
                                          <p:spTgt spid="32"/>
                                        </p:tgtEl>
                                        <p:attrNameLst>
                                          <p:attrName>ppt_w</p:attrName>
                                        </p:attrNameLst>
                                      </p:cBhvr>
                                      <p:tavLst>
                                        <p:tav tm="0">
                                          <p:val>
                                            <p:strVal val="#ppt_w+.3"/>
                                          </p:val>
                                        </p:tav>
                                        <p:tav tm="100000">
                                          <p:val>
                                            <p:strVal val="#ppt_w"/>
                                          </p:val>
                                        </p:tav>
                                      </p:tavLst>
                                    </p:anim>
                                    <p:anim calcmode="lin" valueType="num">
                                      <p:cBhvr>
                                        <p:cTn id="35" dur="500" fill="hold"/>
                                        <p:tgtEl>
                                          <p:spTgt spid="32"/>
                                        </p:tgtEl>
                                        <p:attrNameLst>
                                          <p:attrName>ppt_h</p:attrName>
                                        </p:attrNameLst>
                                      </p:cBhvr>
                                      <p:tavLst>
                                        <p:tav tm="0">
                                          <p:val>
                                            <p:strVal val="#ppt_h"/>
                                          </p:val>
                                        </p:tav>
                                        <p:tav tm="100000">
                                          <p:val>
                                            <p:strVal val="#ppt_h"/>
                                          </p:val>
                                        </p:tav>
                                      </p:tavLst>
                                    </p:anim>
                                    <p:animEffect transition="in" filter="fade">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181"/>
                                        </p:tgtEl>
                                        <p:attrNameLst>
                                          <p:attrName>style.visibility</p:attrName>
                                        </p:attrNameLst>
                                      </p:cBhvr>
                                      <p:to>
                                        <p:strVal val="visible"/>
                                      </p:to>
                                    </p:set>
                                    <p:anim calcmode="lin" valueType="num">
                                      <p:cBhvr>
                                        <p:cTn id="41" dur="500" fill="hold"/>
                                        <p:tgtEl>
                                          <p:spTgt spid="181"/>
                                        </p:tgtEl>
                                        <p:attrNameLst>
                                          <p:attrName>ppt_w</p:attrName>
                                        </p:attrNameLst>
                                      </p:cBhvr>
                                      <p:tavLst>
                                        <p:tav tm="0">
                                          <p:val>
                                            <p:strVal val="#ppt_w+.3"/>
                                          </p:val>
                                        </p:tav>
                                        <p:tav tm="100000">
                                          <p:val>
                                            <p:strVal val="#ppt_w"/>
                                          </p:val>
                                        </p:tav>
                                      </p:tavLst>
                                    </p:anim>
                                    <p:anim calcmode="lin" valueType="num">
                                      <p:cBhvr>
                                        <p:cTn id="42" dur="500" fill="hold"/>
                                        <p:tgtEl>
                                          <p:spTgt spid="181"/>
                                        </p:tgtEl>
                                        <p:attrNameLst>
                                          <p:attrName>ppt_h</p:attrName>
                                        </p:attrNameLst>
                                      </p:cBhvr>
                                      <p:tavLst>
                                        <p:tav tm="0">
                                          <p:val>
                                            <p:strVal val="#ppt_h"/>
                                          </p:val>
                                        </p:tav>
                                        <p:tav tm="100000">
                                          <p:val>
                                            <p:strVal val="#ppt_h"/>
                                          </p:val>
                                        </p:tav>
                                      </p:tavLst>
                                    </p:anim>
                                    <p:animEffect transition="in" filter="fade">
                                      <p:cBhvr>
                                        <p:cTn id="43" dur="500"/>
                                        <p:tgtEl>
                                          <p:spTgt spid="181"/>
                                        </p:tgtEl>
                                      </p:cBhvr>
                                    </p:animEffect>
                                  </p:childTnLst>
                                </p:cTn>
                              </p:par>
                              <p:par>
                                <p:cTn id="44" presetID="50" presetClass="entr" presetSubtype="0" decel="100000" fill="hold" grpId="0" nodeType="withEffect">
                                  <p:stCondLst>
                                    <p:cond delay="0"/>
                                  </p:stCondLst>
                                  <p:childTnLst>
                                    <p:set>
                                      <p:cBhvr>
                                        <p:cTn id="45" dur="1" fill="hold">
                                          <p:stCondLst>
                                            <p:cond delay="0"/>
                                          </p:stCondLst>
                                        </p:cTn>
                                        <p:tgtEl>
                                          <p:spTgt spid="175"/>
                                        </p:tgtEl>
                                        <p:attrNameLst>
                                          <p:attrName>style.visibility</p:attrName>
                                        </p:attrNameLst>
                                      </p:cBhvr>
                                      <p:to>
                                        <p:strVal val="visible"/>
                                      </p:to>
                                    </p:set>
                                    <p:anim calcmode="lin" valueType="num">
                                      <p:cBhvr>
                                        <p:cTn id="46" dur="500" fill="hold"/>
                                        <p:tgtEl>
                                          <p:spTgt spid="175"/>
                                        </p:tgtEl>
                                        <p:attrNameLst>
                                          <p:attrName>ppt_w</p:attrName>
                                        </p:attrNameLst>
                                      </p:cBhvr>
                                      <p:tavLst>
                                        <p:tav tm="0">
                                          <p:val>
                                            <p:strVal val="#ppt_w+.3"/>
                                          </p:val>
                                        </p:tav>
                                        <p:tav tm="100000">
                                          <p:val>
                                            <p:strVal val="#ppt_w"/>
                                          </p:val>
                                        </p:tav>
                                      </p:tavLst>
                                    </p:anim>
                                    <p:anim calcmode="lin" valueType="num">
                                      <p:cBhvr>
                                        <p:cTn id="47" dur="500" fill="hold"/>
                                        <p:tgtEl>
                                          <p:spTgt spid="175"/>
                                        </p:tgtEl>
                                        <p:attrNameLst>
                                          <p:attrName>ppt_h</p:attrName>
                                        </p:attrNameLst>
                                      </p:cBhvr>
                                      <p:tavLst>
                                        <p:tav tm="0">
                                          <p:val>
                                            <p:strVal val="#ppt_h"/>
                                          </p:val>
                                        </p:tav>
                                        <p:tav tm="100000">
                                          <p:val>
                                            <p:strVal val="#ppt_h"/>
                                          </p:val>
                                        </p:tav>
                                      </p:tavLst>
                                    </p:anim>
                                    <p:animEffect transition="in" filter="fade">
                                      <p:cBhvr>
                                        <p:cTn id="48" dur="500"/>
                                        <p:tgtEl>
                                          <p:spTgt spid="175"/>
                                        </p:tgtEl>
                                      </p:cBhvr>
                                    </p:animEffect>
                                  </p:childTnLst>
                                </p:cTn>
                              </p:par>
                              <p:par>
                                <p:cTn id="49" presetID="50" presetClass="entr" presetSubtype="0" decel="10000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 calcmode="lin" valueType="num">
                                      <p:cBhvr>
                                        <p:cTn id="51" dur="500" fill="hold"/>
                                        <p:tgtEl>
                                          <p:spTgt spid="31"/>
                                        </p:tgtEl>
                                        <p:attrNameLst>
                                          <p:attrName>ppt_w</p:attrName>
                                        </p:attrNameLst>
                                      </p:cBhvr>
                                      <p:tavLst>
                                        <p:tav tm="0">
                                          <p:val>
                                            <p:strVal val="#ppt_w+.3"/>
                                          </p:val>
                                        </p:tav>
                                        <p:tav tm="100000">
                                          <p:val>
                                            <p:strVal val="#ppt_w"/>
                                          </p:val>
                                        </p:tav>
                                      </p:tavLst>
                                    </p:anim>
                                    <p:anim calcmode="lin" valueType="num">
                                      <p:cBhvr>
                                        <p:cTn id="52" dur="500" fill="hold"/>
                                        <p:tgtEl>
                                          <p:spTgt spid="31"/>
                                        </p:tgtEl>
                                        <p:attrNameLst>
                                          <p:attrName>ppt_h</p:attrName>
                                        </p:attrNameLst>
                                      </p:cBhvr>
                                      <p:tavLst>
                                        <p:tav tm="0">
                                          <p:val>
                                            <p:strVal val="#ppt_h"/>
                                          </p:val>
                                        </p:tav>
                                        <p:tav tm="100000">
                                          <p:val>
                                            <p:strVal val="#ppt_h"/>
                                          </p:val>
                                        </p:tav>
                                      </p:tavLst>
                                    </p:anim>
                                    <p:animEffect transition="in" filter="fade">
                                      <p:cBhvr>
                                        <p:cTn id="5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P spid="169" grpId="0"/>
      <p:bldP spid="175" grpId="0"/>
      <p:bldP spid="180" grpId="0" animBg="1"/>
      <p:bldP spid="181" grpId="0" animBg="1"/>
      <p:bldP spid="182" grpId="0" animBg="1"/>
      <p:bldP spid="10" grpId="0"/>
      <p:bldP spid="31" grpId="0"/>
      <p:bldP spid="3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46"/>
          <p:cNvSpPr txBox="1">
            <a:spLocks noGrp="1"/>
          </p:cNvSpPr>
          <p:nvPr>
            <p:ph type="title"/>
          </p:nvPr>
        </p:nvSpPr>
        <p:spPr>
          <a:xfrm>
            <a:off x="713225" y="539500"/>
            <a:ext cx="7717800"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a:latin typeface="+mn-lt"/>
              </a:rPr>
              <a:t>HƯỚNG DẪN VỀ NHÀ</a:t>
            </a:r>
            <a:endParaRPr sz="3200" dirty="0">
              <a:latin typeface="+mn-lt"/>
            </a:endParaRPr>
          </a:p>
        </p:txBody>
      </p:sp>
      <p:sp>
        <p:nvSpPr>
          <p:cNvPr id="506" name="Google Shape;506;p46"/>
          <p:cNvSpPr txBox="1">
            <a:spLocks noGrp="1"/>
          </p:cNvSpPr>
          <p:nvPr>
            <p:ph type="body" idx="4294967295"/>
          </p:nvPr>
        </p:nvSpPr>
        <p:spPr>
          <a:xfrm>
            <a:off x="4130211" y="1911700"/>
            <a:ext cx="2970389" cy="434400"/>
          </a:xfrm>
          <a:prstGeom prst="rect">
            <a:avLst/>
          </a:prstGeom>
        </p:spPr>
        <p:txBody>
          <a:bodyPr spcFirstLastPara="1" wrap="square" lIns="91425" tIns="91425" rIns="91425" bIns="91425" anchor="ctr" anchorCtr="0">
            <a:noAutofit/>
          </a:bodyPr>
          <a:lstStyle/>
          <a:p>
            <a:pPr marL="0" indent="0" algn="r">
              <a:lnSpc>
                <a:spcPct val="100000"/>
              </a:lnSpc>
              <a:buNone/>
            </a:pPr>
            <a:r>
              <a:rPr lang="en-US" sz="2000" dirty="0" err="1">
                <a:solidFill>
                  <a:srgbClr val="002060"/>
                </a:solidFill>
                <a:latin typeface="+mn-lt"/>
                <a:ea typeface="Cousine"/>
                <a:cs typeface="Cousine"/>
                <a:sym typeface="Cousine"/>
              </a:rPr>
              <a:t>Ôn</a:t>
            </a:r>
            <a:r>
              <a:rPr lang="en-US" sz="2000" dirty="0">
                <a:solidFill>
                  <a:srgbClr val="002060"/>
                </a:solidFill>
                <a:latin typeface="+mn-lt"/>
                <a:ea typeface="Cousine"/>
                <a:cs typeface="Cousine"/>
                <a:sym typeface="Cousine"/>
              </a:rPr>
              <a:t> </a:t>
            </a:r>
            <a:r>
              <a:rPr lang="en-US" sz="2000" dirty="0" err="1">
                <a:solidFill>
                  <a:srgbClr val="002060"/>
                </a:solidFill>
                <a:latin typeface="+mn-lt"/>
                <a:ea typeface="Cousine"/>
                <a:cs typeface="Cousine"/>
                <a:sym typeface="Cousine"/>
              </a:rPr>
              <a:t>tập</a:t>
            </a:r>
            <a:r>
              <a:rPr lang="en-US" sz="2000" dirty="0">
                <a:solidFill>
                  <a:srgbClr val="002060"/>
                </a:solidFill>
                <a:latin typeface="+mn-lt"/>
                <a:ea typeface="Cousine"/>
                <a:cs typeface="Cousine"/>
                <a:sym typeface="Cousine"/>
              </a:rPr>
              <a:t> </a:t>
            </a:r>
            <a:r>
              <a:rPr lang="en-US" sz="2000" dirty="0" err="1">
                <a:solidFill>
                  <a:srgbClr val="002060"/>
                </a:solidFill>
                <a:latin typeface="+mn-lt"/>
                <a:ea typeface="Cousine"/>
                <a:cs typeface="Cousine"/>
                <a:sym typeface="Cousine"/>
              </a:rPr>
              <a:t>kiến</a:t>
            </a:r>
            <a:r>
              <a:rPr lang="en-US" sz="2000" dirty="0">
                <a:solidFill>
                  <a:srgbClr val="002060"/>
                </a:solidFill>
                <a:latin typeface="+mn-lt"/>
                <a:ea typeface="Cousine"/>
                <a:cs typeface="Cousine"/>
                <a:sym typeface="Cousine"/>
              </a:rPr>
              <a:t> </a:t>
            </a:r>
            <a:r>
              <a:rPr lang="en-US" sz="2000" dirty="0" err="1">
                <a:solidFill>
                  <a:srgbClr val="002060"/>
                </a:solidFill>
                <a:latin typeface="+mn-lt"/>
                <a:ea typeface="Cousine"/>
                <a:cs typeface="Cousine"/>
                <a:sym typeface="Cousine"/>
              </a:rPr>
              <a:t>thức</a:t>
            </a:r>
            <a:r>
              <a:rPr lang="en-US" sz="2000" dirty="0">
                <a:solidFill>
                  <a:srgbClr val="002060"/>
                </a:solidFill>
                <a:latin typeface="+mn-lt"/>
                <a:ea typeface="Cousine"/>
                <a:cs typeface="Cousine"/>
                <a:sym typeface="Cousine"/>
              </a:rPr>
              <a:t> </a:t>
            </a:r>
            <a:r>
              <a:rPr lang="en-US" sz="2000" dirty="0" err="1">
                <a:solidFill>
                  <a:srgbClr val="002060"/>
                </a:solidFill>
                <a:latin typeface="+mn-lt"/>
                <a:ea typeface="Cousine"/>
                <a:cs typeface="Cousine"/>
                <a:sym typeface="Cousine"/>
              </a:rPr>
              <a:t>đã</a:t>
            </a:r>
            <a:r>
              <a:rPr lang="en-US" sz="2000" dirty="0">
                <a:solidFill>
                  <a:srgbClr val="002060"/>
                </a:solidFill>
                <a:latin typeface="+mn-lt"/>
                <a:ea typeface="Cousine"/>
                <a:cs typeface="Cousine"/>
                <a:sym typeface="Cousine"/>
              </a:rPr>
              <a:t> </a:t>
            </a:r>
            <a:r>
              <a:rPr lang="en-US" sz="2000" dirty="0" err="1">
                <a:solidFill>
                  <a:srgbClr val="002060"/>
                </a:solidFill>
                <a:latin typeface="+mn-lt"/>
                <a:ea typeface="Cousine"/>
                <a:cs typeface="Cousine"/>
                <a:sym typeface="Cousine"/>
              </a:rPr>
              <a:t>học</a:t>
            </a:r>
            <a:endParaRPr lang="en-US" sz="2000" dirty="0">
              <a:solidFill>
                <a:srgbClr val="002060"/>
              </a:solidFill>
              <a:latin typeface="+mn-lt"/>
              <a:ea typeface="Cousine"/>
              <a:cs typeface="Cousine"/>
              <a:sym typeface="Cousine"/>
            </a:endParaRPr>
          </a:p>
          <a:p>
            <a:pPr marL="0" lvl="0" indent="0" algn="r" rtl="0">
              <a:lnSpc>
                <a:spcPct val="100000"/>
              </a:lnSpc>
              <a:spcBef>
                <a:spcPts val="0"/>
              </a:spcBef>
              <a:spcAft>
                <a:spcPts val="0"/>
              </a:spcAft>
              <a:buNone/>
            </a:pPr>
            <a:endParaRPr sz="1400" dirty="0"/>
          </a:p>
        </p:txBody>
      </p:sp>
      <p:sp>
        <p:nvSpPr>
          <p:cNvPr id="508" name="Google Shape;508;p46"/>
          <p:cNvSpPr txBox="1">
            <a:spLocks noGrp="1"/>
          </p:cNvSpPr>
          <p:nvPr>
            <p:ph type="body" idx="4294967295"/>
          </p:nvPr>
        </p:nvSpPr>
        <p:spPr>
          <a:xfrm>
            <a:off x="3277456" y="2821225"/>
            <a:ext cx="3823144" cy="434400"/>
          </a:xfrm>
          <a:prstGeom prst="rect">
            <a:avLst/>
          </a:prstGeom>
        </p:spPr>
        <p:txBody>
          <a:bodyPr spcFirstLastPara="1" wrap="square" lIns="91425" tIns="91425" rIns="91425" bIns="91425" anchor="ctr" anchorCtr="0">
            <a:noAutofit/>
          </a:bodyPr>
          <a:lstStyle/>
          <a:p>
            <a:pPr marL="0" lvl="0" indent="0" algn="r" rtl="0">
              <a:lnSpc>
                <a:spcPct val="150000"/>
              </a:lnSpc>
              <a:spcBef>
                <a:spcPts val="0"/>
              </a:spcBef>
              <a:spcAft>
                <a:spcPts val="0"/>
              </a:spcAft>
              <a:buNone/>
            </a:pPr>
            <a:r>
              <a:rPr lang="en-US" sz="2000" dirty="0" err="1">
                <a:solidFill>
                  <a:srgbClr val="002060"/>
                </a:solidFill>
                <a:latin typeface="+mn-lt"/>
              </a:rPr>
              <a:t>Hoàn</a:t>
            </a:r>
            <a:r>
              <a:rPr lang="en-US" sz="2000" dirty="0">
                <a:solidFill>
                  <a:srgbClr val="002060"/>
                </a:solidFill>
                <a:latin typeface="+mn-lt"/>
              </a:rPr>
              <a:t> </a:t>
            </a:r>
            <a:r>
              <a:rPr lang="en-US" sz="2000" dirty="0" err="1">
                <a:solidFill>
                  <a:srgbClr val="002060"/>
                </a:solidFill>
                <a:latin typeface="+mn-lt"/>
              </a:rPr>
              <a:t>thành</a:t>
            </a:r>
            <a:r>
              <a:rPr lang="en-US" sz="2000" dirty="0">
                <a:solidFill>
                  <a:srgbClr val="002060"/>
                </a:solidFill>
                <a:latin typeface="+mn-lt"/>
              </a:rPr>
              <a:t> </a:t>
            </a:r>
            <a:r>
              <a:rPr lang="en-US" sz="2000" dirty="0" err="1">
                <a:solidFill>
                  <a:srgbClr val="002060"/>
                </a:solidFill>
                <a:latin typeface="+mn-lt"/>
              </a:rPr>
              <a:t>bài</a:t>
            </a:r>
            <a:r>
              <a:rPr lang="en-US" sz="2000" dirty="0">
                <a:solidFill>
                  <a:srgbClr val="002060"/>
                </a:solidFill>
                <a:latin typeface="+mn-lt"/>
              </a:rPr>
              <a:t> </a:t>
            </a:r>
            <a:r>
              <a:rPr lang="en-US" sz="2000" dirty="0" err="1">
                <a:solidFill>
                  <a:srgbClr val="002060"/>
                </a:solidFill>
                <a:latin typeface="+mn-lt"/>
              </a:rPr>
              <a:t>tập</a:t>
            </a:r>
            <a:r>
              <a:rPr lang="en-US" sz="2000" dirty="0">
                <a:solidFill>
                  <a:srgbClr val="002060"/>
                </a:solidFill>
                <a:latin typeface="+mn-lt"/>
              </a:rPr>
              <a:t> </a:t>
            </a:r>
            <a:r>
              <a:rPr lang="en-US" sz="2000" dirty="0" err="1">
                <a:solidFill>
                  <a:srgbClr val="002060"/>
                </a:solidFill>
                <a:latin typeface="+mn-lt"/>
              </a:rPr>
              <a:t>vận</a:t>
            </a:r>
            <a:r>
              <a:rPr lang="en-US" sz="2000" dirty="0">
                <a:solidFill>
                  <a:srgbClr val="002060"/>
                </a:solidFill>
                <a:latin typeface="+mn-lt"/>
              </a:rPr>
              <a:t> </a:t>
            </a:r>
            <a:r>
              <a:rPr lang="en-US" sz="2000" dirty="0" err="1">
                <a:solidFill>
                  <a:srgbClr val="002060"/>
                </a:solidFill>
                <a:latin typeface="+mn-lt"/>
              </a:rPr>
              <a:t>dụng</a:t>
            </a:r>
            <a:r>
              <a:rPr lang="en-US" sz="2000" dirty="0">
                <a:solidFill>
                  <a:srgbClr val="002060"/>
                </a:solidFill>
                <a:latin typeface="+mn-lt"/>
              </a:rPr>
              <a:t> </a:t>
            </a:r>
            <a:endParaRPr sz="2000" dirty="0">
              <a:solidFill>
                <a:srgbClr val="002060"/>
              </a:solidFill>
              <a:latin typeface="+mn-lt"/>
            </a:endParaRPr>
          </a:p>
        </p:txBody>
      </p:sp>
      <p:sp>
        <p:nvSpPr>
          <p:cNvPr id="509" name="Google Shape;509;p46"/>
          <p:cNvSpPr txBox="1">
            <a:spLocks noGrp="1"/>
          </p:cNvSpPr>
          <p:nvPr>
            <p:ph type="body" idx="4294967295"/>
          </p:nvPr>
        </p:nvSpPr>
        <p:spPr>
          <a:xfrm>
            <a:off x="3965825" y="3820288"/>
            <a:ext cx="3134775" cy="434400"/>
          </a:xfrm>
          <a:prstGeom prst="rect">
            <a:avLst/>
          </a:prstGeom>
        </p:spPr>
        <p:txBody>
          <a:bodyPr spcFirstLastPara="1" wrap="square" lIns="91425" tIns="91425" rIns="91425" bIns="91425" anchor="ctr" anchorCtr="0">
            <a:noAutofit/>
          </a:bodyPr>
          <a:lstStyle/>
          <a:p>
            <a:pPr marL="0" lvl="0" indent="0" algn="r" rtl="0">
              <a:lnSpc>
                <a:spcPct val="100000"/>
              </a:lnSpc>
              <a:spcBef>
                <a:spcPts val="0"/>
              </a:spcBef>
              <a:spcAft>
                <a:spcPts val="0"/>
              </a:spcAft>
              <a:buNone/>
            </a:pPr>
            <a:r>
              <a:rPr lang="en-US" sz="2000" dirty="0" err="1">
                <a:solidFill>
                  <a:srgbClr val="002060"/>
                </a:solidFill>
                <a:latin typeface="+mn-lt"/>
              </a:rPr>
              <a:t>Xem</a:t>
            </a:r>
            <a:r>
              <a:rPr lang="en-US" sz="2000" dirty="0">
                <a:solidFill>
                  <a:srgbClr val="002060"/>
                </a:solidFill>
                <a:latin typeface="+mn-lt"/>
              </a:rPr>
              <a:t> </a:t>
            </a:r>
            <a:r>
              <a:rPr lang="en-US" sz="2000" dirty="0" err="1">
                <a:solidFill>
                  <a:srgbClr val="002060"/>
                </a:solidFill>
                <a:latin typeface="+mn-lt"/>
              </a:rPr>
              <a:t>trước</a:t>
            </a:r>
            <a:r>
              <a:rPr lang="en-US" sz="2000" dirty="0">
                <a:solidFill>
                  <a:srgbClr val="002060"/>
                </a:solidFill>
                <a:latin typeface="+mn-lt"/>
              </a:rPr>
              <a:t> </a:t>
            </a:r>
            <a:r>
              <a:rPr lang="en-US" sz="2000" dirty="0" err="1">
                <a:solidFill>
                  <a:srgbClr val="002060"/>
                </a:solidFill>
                <a:latin typeface="+mn-lt"/>
              </a:rPr>
              <a:t>nội</a:t>
            </a:r>
            <a:r>
              <a:rPr lang="en-US" sz="2000" dirty="0">
                <a:solidFill>
                  <a:srgbClr val="002060"/>
                </a:solidFill>
                <a:latin typeface="+mn-lt"/>
              </a:rPr>
              <a:t> dung </a:t>
            </a:r>
            <a:r>
              <a:rPr lang="en-US" sz="2000" dirty="0" err="1">
                <a:solidFill>
                  <a:srgbClr val="002060"/>
                </a:solidFill>
                <a:latin typeface="+mn-lt"/>
              </a:rPr>
              <a:t>bài</a:t>
            </a:r>
            <a:r>
              <a:rPr lang="en-US" sz="2000" dirty="0">
                <a:solidFill>
                  <a:srgbClr val="002060"/>
                </a:solidFill>
                <a:latin typeface="+mn-lt"/>
              </a:rPr>
              <a:t> 6</a:t>
            </a:r>
            <a:endParaRPr sz="2000" dirty="0">
              <a:solidFill>
                <a:srgbClr val="002060"/>
              </a:solidFill>
              <a:latin typeface="+mn-lt"/>
            </a:endParaRPr>
          </a:p>
        </p:txBody>
      </p:sp>
      <p:sp>
        <p:nvSpPr>
          <p:cNvPr id="510" name="Google Shape;510;p46"/>
          <p:cNvSpPr/>
          <p:nvPr/>
        </p:nvSpPr>
        <p:spPr>
          <a:xfrm>
            <a:off x="7248525" y="1911700"/>
            <a:ext cx="255300" cy="255300"/>
          </a:xfrm>
          <a:prstGeom prst="rect">
            <a:avLst/>
          </a:prstGeom>
          <a:solidFill>
            <a:schemeClr val="accent3"/>
          </a:solidFill>
          <a:ln>
            <a:noFill/>
          </a:ln>
        </p:spPr>
        <p:txBody>
          <a:bodyPr spcFirstLastPara="1" wrap="square" lIns="91425" tIns="91425" rIns="91425" bIns="91425" anchor="ctr" anchorCtr="0">
            <a:noAutofit/>
          </a:bodyPr>
          <a:lstStyle/>
          <a:p>
            <a:endParaRPr/>
          </a:p>
        </p:txBody>
      </p:sp>
      <p:sp>
        <p:nvSpPr>
          <p:cNvPr id="512" name="Google Shape;512;p46"/>
          <p:cNvSpPr/>
          <p:nvPr/>
        </p:nvSpPr>
        <p:spPr>
          <a:xfrm>
            <a:off x="7247855" y="2910775"/>
            <a:ext cx="255300" cy="255300"/>
          </a:xfrm>
          <a:prstGeom prst="rect">
            <a:avLst/>
          </a:prstGeom>
          <a:solidFill>
            <a:schemeClr val="dk2"/>
          </a:solidFill>
          <a:ln>
            <a:noFill/>
          </a:ln>
        </p:spPr>
        <p:txBody>
          <a:bodyPr spcFirstLastPara="1" wrap="square" lIns="91425" tIns="91425" rIns="91425" bIns="91425" anchor="ctr" anchorCtr="0">
            <a:noAutofit/>
          </a:bodyPr>
          <a:lstStyle/>
          <a:p>
            <a:endParaRPr/>
          </a:p>
        </p:txBody>
      </p:sp>
      <p:sp>
        <p:nvSpPr>
          <p:cNvPr id="513" name="Google Shape;513;p46"/>
          <p:cNvSpPr/>
          <p:nvPr/>
        </p:nvSpPr>
        <p:spPr>
          <a:xfrm>
            <a:off x="7248525" y="3909850"/>
            <a:ext cx="255300" cy="255300"/>
          </a:xfrm>
          <a:prstGeom prst="rect">
            <a:avLst/>
          </a:prstGeom>
          <a:solidFill>
            <a:schemeClr val="accent5"/>
          </a:solidFill>
          <a:ln>
            <a:noFill/>
          </a:ln>
        </p:spPr>
        <p:txBody>
          <a:bodyPr spcFirstLastPara="1" wrap="square" lIns="91425" tIns="91425" rIns="91425" bIns="91425" anchor="ctr" anchorCtr="0">
            <a:noAutofit/>
          </a:bodyPr>
          <a:lstStyle/>
          <a:p>
            <a:endParaRPr/>
          </a:p>
        </p:txBody>
      </p:sp>
      <p:grpSp>
        <p:nvGrpSpPr>
          <p:cNvPr id="514" name="Google Shape;514;p46"/>
          <p:cNvGrpSpPr/>
          <p:nvPr/>
        </p:nvGrpSpPr>
        <p:grpSpPr>
          <a:xfrm>
            <a:off x="0" y="539500"/>
            <a:ext cx="714384" cy="662400"/>
            <a:chOff x="0" y="539500"/>
            <a:chExt cx="713100" cy="662400"/>
          </a:xfrm>
        </p:grpSpPr>
        <p:sp>
          <p:nvSpPr>
            <p:cNvPr id="515" name="Google Shape;515;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516" name="Google Shape;516;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517" name="Google Shape;517;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518" name="Google Shape;518;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grpSp>
        <p:nvGrpSpPr>
          <p:cNvPr id="519" name="Google Shape;519;p46"/>
          <p:cNvGrpSpPr/>
          <p:nvPr/>
        </p:nvGrpSpPr>
        <p:grpSpPr>
          <a:xfrm>
            <a:off x="8430775" y="539500"/>
            <a:ext cx="714384" cy="662400"/>
            <a:chOff x="0" y="539500"/>
            <a:chExt cx="713100" cy="662400"/>
          </a:xfrm>
        </p:grpSpPr>
        <p:sp>
          <p:nvSpPr>
            <p:cNvPr id="520" name="Google Shape;520;p46"/>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521" name="Google Shape;521;p46"/>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522" name="Google Shape;522;p46"/>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523" name="Google Shape;523;p46"/>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13543" flipH="1">
            <a:off x="90592" y="1037170"/>
            <a:ext cx="3291982" cy="3291982"/>
          </a:xfrm>
          <a:prstGeom prst="rect">
            <a:avLst/>
          </a:prstGeom>
        </p:spPr>
      </p:pic>
    </p:spTree>
    <p:extLst>
      <p:ext uri="{BB962C8B-B14F-4D97-AF65-F5344CB8AC3E}">
        <p14:creationId xmlns:p14="http://schemas.microsoft.com/office/powerpoint/2010/main" val="73998458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10"/>
                                        </p:tgtEl>
                                        <p:attrNameLst>
                                          <p:attrName>style.visibility</p:attrName>
                                        </p:attrNameLst>
                                      </p:cBhvr>
                                      <p:to>
                                        <p:strVal val="visible"/>
                                      </p:to>
                                    </p:set>
                                    <p:animEffect transition="in" filter="wipe(right)">
                                      <p:cBhvr>
                                        <p:cTn id="7" dur="500"/>
                                        <p:tgtEl>
                                          <p:spTgt spid="510"/>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06">
                                            <p:txEl>
                                              <p:pRg st="0" end="0"/>
                                            </p:txEl>
                                          </p:spTgt>
                                        </p:tgtEl>
                                        <p:attrNameLst>
                                          <p:attrName>style.visibility</p:attrName>
                                        </p:attrNameLst>
                                      </p:cBhvr>
                                      <p:to>
                                        <p:strVal val="visible"/>
                                      </p:to>
                                    </p:set>
                                    <p:animEffect transition="in" filter="wipe(right)">
                                      <p:cBhvr>
                                        <p:cTn id="10" dur="500"/>
                                        <p:tgtEl>
                                          <p:spTgt spid="506">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12"/>
                                        </p:tgtEl>
                                        <p:attrNameLst>
                                          <p:attrName>style.visibility</p:attrName>
                                        </p:attrNameLst>
                                      </p:cBhvr>
                                      <p:to>
                                        <p:strVal val="visible"/>
                                      </p:to>
                                    </p:set>
                                    <p:animEffect transition="in" filter="wipe(right)">
                                      <p:cBhvr>
                                        <p:cTn id="18" dur="500"/>
                                        <p:tgtEl>
                                          <p:spTgt spid="512"/>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508">
                                            <p:txEl>
                                              <p:pRg st="0" end="0"/>
                                            </p:txEl>
                                          </p:spTgt>
                                        </p:tgtEl>
                                        <p:attrNameLst>
                                          <p:attrName>style.visibility</p:attrName>
                                        </p:attrNameLst>
                                      </p:cBhvr>
                                      <p:to>
                                        <p:strVal val="visible"/>
                                      </p:to>
                                    </p:set>
                                    <p:animEffect transition="in" filter="wipe(right)">
                                      <p:cBhvr>
                                        <p:cTn id="21" dur="500"/>
                                        <p:tgtEl>
                                          <p:spTgt spid="50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13"/>
                                        </p:tgtEl>
                                        <p:attrNameLst>
                                          <p:attrName>style.visibility</p:attrName>
                                        </p:attrNameLst>
                                      </p:cBhvr>
                                      <p:to>
                                        <p:strVal val="visible"/>
                                      </p:to>
                                    </p:set>
                                    <p:animEffect transition="in" filter="wipe(right)">
                                      <p:cBhvr>
                                        <p:cTn id="26" dur="500"/>
                                        <p:tgtEl>
                                          <p:spTgt spid="513"/>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09">
                                            <p:txEl>
                                              <p:pRg st="0" end="0"/>
                                            </p:txEl>
                                          </p:spTgt>
                                        </p:tgtEl>
                                        <p:attrNameLst>
                                          <p:attrName>style.visibility</p:attrName>
                                        </p:attrNameLst>
                                      </p:cBhvr>
                                      <p:to>
                                        <p:strVal val="visible"/>
                                      </p:to>
                                    </p:set>
                                    <p:animEffect transition="in" filter="wipe(right)">
                                      <p:cBhvr>
                                        <p:cTn id="29" dur="500"/>
                                        <p:tgtEl>
                                          <p:spTgt spid="5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build="p"/>
      <p:bldP spid="508" grpId="0" build="p"/>
      <p:bldP spid="509" grpId="0" build="p"/>
      <p:bldP spid="510" grpId="0" animBg="1"/>
      <p:bldP spid="512" grpId="0" animBg="1"/>
      <p:bldP spid="5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82"/>
        <p:cNvGrpSpPr/>
        <p:nvPr/>
      </p:nvGrpSpPr>
      <p:grpSpPr>
        <a:xfrm>
          <a:off x="0" y="0"/>
          <a:ext cx="0" cy="0"/>
          <a:chOff x="0" y="0"/>
          <a:chExt cx="0" cy="0"/>
        </a:xfrm>
      </p:grpSpPr>
      <p:grpSp>
        <p:nvGrpSpPr>
          <p:cNvPr id="589" name="Google Shape;589;p49"/>
          <p:cNvGrpSpPr/>
          <p:nvPr/>
        </p:nvGrpSpPr>
        <p:grpSpPr>
          <a:xfrm>
            <a:off x="-12" y="2240550"/>
            <a:ext cx="714384" cy="662400"/>
            <a:chOff x="0" y="539500"/>
            <a:chExt cx="713100" cy="662400"/>
          </a:xfrm>
        </p:grpSpPr>
        <p:sp>
          <p:nvSpPr>
            <p:cNvPr id="590" name="Google Shape;590;p49"/>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591" name="Google Shape;591;p49"/>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592" name="Google Shape;592;p49"/>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593" name="Google Shape;593;p49"/>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sp>
        <p:nvSpPr>
          <p:cNvPr id="8" name="TextBox 7"/>
          <p:cNvSpPr txBox="1"/>
          <p:nvPr/>
        </p:nvSpPr>
        <p:spPr>
          <a:xfrm>
            <a:off x="1273994" y="1263721"/>
            <a:ext cx="6575461" cy="1754326"/>
          </a:xfrm>
          <a:prstGeom prst="rect">
            <a:avLst/>
          </a:prstGeom>
          <a:noFill/>
        </p:spPr>
        <p:txBody>
          <a:bodyPr wrap="square" rtlCol="0">
            <a:spAutoFit/>
          </a:bodyPr>
          <a:lstStyle/>
          <a:p>
            <a:pPr algn="ctr">
              <a:lnSpc>
                <a:spcPct val="150000"/>
              </a:lnSpc>
            </a:pPr>
            <a:r>
              <a:rPr lang="en-US" sz="3600" b="1" dirty="0"/>
              <a:t>CẢM ƠN CÁC EM </a:t>
            </a:r>
          </a:p>
          <a:p>
            <a:pPr algn="ctr">
              <a:lnSpc>
                <a:spcPct val="150000"/>
              </a:lnSpc>
            </a:pPr>
            <a:r>
              <a:rPr lang="en-US" sz="3600" b="1" dirty="0"/>
              <a:t>ĐÃ LẮNG NGHE BÀI GIẢNG!</a:t>
            </a:r>
          </a:p>
        </p:txBody>
      </p:sp>
    </p:spTree>
    <p:extLst>
      <p:ext uri="{BB962C8B-B14F-4D97-AF65-F5344CB8AC3E}">
        <p14:creationId xmlns:p14="http://schemas.microsoft.com/office/powerpoint/2010/main" val="37587047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0"/>
          <p:cNvSpPr txBox="1">
            <a:spLocks noGrp="1"/>
          </p:cNvSpPr>
          <p:nvPr>
            <p:ph type="title"/>
          </p:nvPr>
        </p:nvSpPr>
        <p:spPr>
          <a:xfrm>
            <a:off x="1396501" y="10709"/>
            <a:ext cx="7717800" cy="50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400" dirty="0">
                <a:latin typeface="+mn-lt"/>
              </a:rPr>
              <a:t>1. </a:t>
            </a:r>
            <a:r>
              <a:rPr lang="en-US" sz="2400" dirty="0" err="1">
                <a:latin typeface="+mn-lt"/>
              </a:rPr>
              <a:t>Bảo</a:t>
            </a:r>
            <a:r>
              <a:rPr lang="en-US" sz="2400" dirty="0">
                <a:latin typeface="+mn-lt"/>
              </a:rPr>
              <a:t> </a:t>
            </a:r>
            <a:r>
              <a:rPr lang="en-US" sz="2400" dirty="0" err="1">
                <a:latin typeface="+mn-lt"/>
              </a:rPr>
              <a:t>quản</a:t>
            </a:r>
            <a:r>
              <a:rPr lang="en-US" sz="2400" dirty="0">
                <a:latin typeface="+mn-lt"/>
              </a:rPr>
              <a:t> </a:t>
            </a:r>
            <a:r>
              <a:rPr lang="en-US" sz="2400" dirty="0" err="1">
                <a:latin typeface="+mn-lt"/>
              </a:rPr>
              <a:t>thực</a:t>
            </a:r>
            <a:r>
              <a:rPr lang="en-US" sz="2400" dirty="0">
                <a:latin typeface="+mn-lt"/>
              </a:rPr>
              <a:t> </a:t>
            </a:r>
            <a:r>
              <a:rPr lang="en-US" sz="2400" dirty="0" err="1">
                <a:latin typeface="+mn-lt"/>
              </a:rPr>
              <a:t>phẩm</a:t>
            </a:r>
            <a:endParaRPr sz="2400" dirty="0">
              <a:latin typeface="+mn-lt"/>
            </a:endParaRPr>
          </a:p>
        </p:txBody>
      </p:sp>
      <p:grpSp>
        <p:nvGrpSpPr>
          <p:cNvPr id="140" name="Google Shape;140;p30"/>
          <p:cNvGrpSpPr/>
          <p:nvPr/>
        </p:nvGrpSpPr>
        <p:grpSpPr>
          <a:xfrm>
            <a:off x="8398770" y="22744"/>
            <a:ext cx="715531" cy="634326"/>
            <a:chOff x="-1145" y="567574"/>
            <a:chExt cx="714245" cy="634326"/>
          </a:xfrm>
        </p:grpSpPr>
        <p:sp>
          <p:nvSpPr>
            <p:cNvPr id="141" name="Google Shape;141;p30"/>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2" name="Google Shape;142;p30"/>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0"/>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0"/>
            <p:cNvSpPr/>
            <p:nvPr/>
          </p:nvSpPr>
          <p:spPr>
            <a:xfrm>
              <a:off x="-1145" y="567574"/>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3228"/>
            <a:ext cx="1448656" cy="144865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546510">
            <a:off x="7359115" y="-119934"/>
            <a:ext cx="1085208" cy="1085208"/>
          </a:xfrm>
          <a:prstGeom prst="rect">
            <a:avLst/>
          </a:prstGeom>
        </p:spPr>
      </p:pic>
      <p:sp>
        <p:nvSpPr>
          <p:cNvPr id="6" name="TextBox 5"/>
          <p:cNvSpPr txBox="1"/>
          <p:nvPr/>
        </p:nvSpPr>
        <p:spPr>
          <a:xfrm>
            <a:off x="1272457" y="399020"/>
            <a:ext cx="6123397" cy="400110"/>
          </a:xfrm>
          <a:prstGeom prst="rect">
            <a:avLst/>
          </a:prstGeom>
          <a:noFill/>
        </p:spPr>
        <p:txBody>
          <a:bodyPr wrap="square" rtlCol="0">
            <a:spAutoFit/>
          </a:bodyPr>
          <a:lstStyle/>
          <a:p>
            <a:r>
              <a:rPr lang="en-US" sz="2000" b="1" dirty="0"/>
              <a:t>1.1. </a:t>
            </a:r>
            <a:r>
              <a:rPr lang="en-US" sz="2000" b="1" dirty="0" err="1"/>
              <a:t>Vai</a:t>
            </a:r>
            <a:r>
              <a:rPr lang="en-US" sz="2000" b="1" dirty="0"/>
              <a:t> </a:t>
            </a:r>
            <a:r>
              <a:rPr lang="en-US" sz="2000" b="1" dirty="0" err="1"/>
              <a:t>trò</a:t>
            </a:r>
            <a:r>
              <a:rPr lang="en-US" sz="2000" b="1" dirty="0"/>
              <a:t> </a:t>
            </a:r>
            <a:r>
              <a:rPr lang="en-US" sz="2000" b="1" dirty="0" err="1"/>
              <a:t>và</a:t>
            </a:r>
            <a:r>
              <a:rPr lang="en-US" sz="2000" b="1" dirty="0"/>
              <a:t> ý </a:t>
            </a:r>
            <a:r>
              <a:rPr lang="en-US" sz="2000" b="1" dirty="0" err="1"/>
              <a:t>nghĩa</a:t>
            </a:r>
            <a:r>
              <a:rPr lang="en-US" sz="2000" b="1" dirty="0"/>
              <a:t> </a:t>
            </a:r>
            <a:r>
              <a:rPr lang="en-US" sz="2000" b="1" dirty="0" err="1"/>
              <a:t>của</a:t>
            </a:r>
            <a:r>
              <a:rPr lang="en-US" sz="2000" b="1" dirty="0"/>
              <a:t> </a:t>
            </a:r>
            <a:r>
              <a:rPr lang="en-US" sz="2000" b="1" dirty="0" err="1"/>
              <a:t>bảo</a:t>
            </a:r>
            <a:r>
              <a:rPr lang="en-US" sz="2000" b="1" dirty="0"/>
              <a:t> </a:t>
            </a:r>
            <a:r>
              <a:rPr lang="en-US" sz="2000" b="1" dirty="0" err="1"/>
              <a:t>quản</a:t>
            </a:r>
            <a:r>
              <a:rPr lang="en-US" sz="2000" b="1" dirty="0"/>
              <a:t> </a:t>
            </a:r>
            <a:r>
              <a:rPr lang="en-US" sz="2000" b="1" dirty="0" err="1"/>
              <a:t>thực</a:t>
            </a:r>
            <a:r>
              <a:rPr lang="en-US" sz="2000" b="1" dirty="0"/>
              <a:t> </a:t>
            </a:r>
            <a:r>
              <a:rPr lang="en-US" sz="2000" b="1" dirty="0" err="1"/>
              <a:t>phẩm</a:t>
            </a:r>
            <a:endParaRPr lang="en-US" sz="2000" b="1" dirty="0"/>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394" y="1516912"/>
            <a:ext cx="6258964" cy="3458742"/>
          </a:xfrm>
          <a:prstGeom prst="rect">
            <a:avLst/>
          </a:prstGeom>
        </p:spPr>
      </p:pic>
      <p:sp>
        <p:nvSpPr>
          <p:cNvPr id="8" name="Rounded Rectangular Callout 7"/>
          <p:cNvSpPr/>
          <p:nvPr/>
        </p:nvSpPr>
        <p:spPr>
          <a:xfrm>
            <a:off x="1396501" y="787364"/>
            <a:ext cx="3955550" cy="636025"/>
          </a:xfrm>
          <a:prstGeom prst="wedgeRoundRectCallout">
            <a:avLst>
              <a:gd name="adj1" fmla="val 54118"/>
              <a:gd name="adj2" fmla="val 49577"/>
              <a:gd name="adj3" fmla="val 16667"/>
            </a:avLst>
          </a:prstGeom>
          <a:solidFill>
            <a:schemeClr val="accent1">
              <a:lumMod val="75000"/>
            </a:schemeClr>
          </a:solidFill>
          <a:ln>
            <a:solidFill>
              <a:schemeClr val="accent1">
                <a:lumMod val="75000"/>
              </a:schemeClr>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bg1"/>
                </a:solidFill>
              </a:rPr>
              <a:t>Quan</a:t>
            </a:r>
            <a:r>
              <a:rPr lang="en-US" sz="1800" dirty="0">
                <a:solidFill>
                  <a:schemeClr val="bg1"/>
                </a:solidFill>
              </a:rPr>
              <a:t> </a:t>
            </a:r>
            <a:r>
              <a:rPr lang="en-US" sz="1800" dirty="0" err="1">
                <a:solidFill>
                  <a:schemeClr val="bg1"/>
                </a:solidFill>
              </a:rPr>
              <a:t>sát</a:t>
            </a:r>
            <a:r>
              <a:rPr lang="en-US" sz="1800" dirty="0">
                <a:solidFill>
                  <a:schemeClr val="bg1"/>
                </a:solidFill>
              </a:rPr>
              <a:t> </a:t>
            </a:r>
            <a:r>
              <a:rPr lang="en-US" sz="1800" dirty="0" err="1">
                <a:solidFill>
                  <a:schemeClr val="bg1"/>
                </a:solidFill>
              </a:rPr>
              <a:t>hình</a:t>
            </a:r>
            <a:r>
              <a:rPr lang="en-US" sz="1800" dirty="0">
                <a:solidFill>
                  <a:schemeClr val="bg1"/>
                </a:solidFill>
              </a:rPr>
              <a:t> 5.1 </a:t>
            </a:r>
            <a:r>
              <a:rPr lang="en-US" sz="1800" dirty="0" err="1">
                <a:solidFill>
                  <a:schemeClr val="bg1"/>
                </a:solidFill>
              </a:rPr>
              <a:t>trang</a:t>
            </a:r>
            <a:r>
              <a:rPr lang="en-US" sz="1800" dirty="0">
                <a:solidFill>
                  <a:schemeClr val="bg1"/>
                </a:solidFill>
              </a:rPr>
              <a:t> 33 SGK:</a:t>
            </a:r>
          </a:p>
        </p:txBody>
      </p:sp>
      <p:sp>
        <p:nvSpPr>
          <p:cNvPr id="9" name="Rectangle 8"/>
          <p:cNvSpPr/>
          <p:nvPr/>
        </p:nvSpPr>
        <p:spPr>
          <a:xfrm>
            <a:off x="6188149" y="1017257"/>
            <a:ext cx="2849457" cy="1323439"/>
          </a:xfrm>
          <a:prstGeom prst="rect">
            <a:avLst/>
          </a:prstGeom>
        </p:spPr>
        <p:txBody>
          <a:bodyPr wrap="square">
            <a:spAutoFit/>
          </a:bodyPr>
          <a:lstStyle/>
          <a:p>
            <a:pPr marL="285750" indent="-285750" algn="just">
              <a:buFont typeface="Wingdings" panose="05000000000000000000" pitchFamily="2" charset="2"/>
              <a:buChar char="Ø"/>
            </a:pPr>
            <a:r>
              <a:rPr lang="vi-VN" sz="2000" dirty="0"/>
              <a:t>Em nhận thấy thực phẩm bị </a:t>
            </a:r>
            <a:r>
              <a:rPr lang="en-US" sz="2000" dirty="0"/>
              <a:t>h</a:t>
            </a:r>
            <a:r>
              <a:rPr lang="vi-VN" sz="2000" dirty="0"/>
              <a:t>ư hỏng do những nguyên nhân nào? </a:t>
            </a:r>
            <a:endParaRPr lang="en-US" sz="2000" dirty="0"/>
          </a:p>
        </p:txBody>
      </p:sp>
      <p:sp>
        <p:nvSpPr>
          <p:cNvPr id="2" name="Rectangle 1">
            <a:extLst>
              <a:ext uri="{FF2B5EF4-FFF2-40B4-BE49-F238E27FC236}">
                <a16:creationId xmlns:a16="http://schemas.microsoft.com/office/drawing/2014/main" id="{665B1850-ECA9-7279-9693-6BE3B0FBB5B0}"/>
              </a:ext>
            </a:extLst>
          </p:cNvPr>
          <p:cNvSpPr/>
          <p:nvPr/>
        </p:nvSpPr>
        <p:spPr>
          <a:xfrm>
            <a:off x="6188148" y="2512180"/>
            <a:ext cx="2849457" cy="1323439"/>
          </a:xfrm>
          <a:prstGeom prst="rect">
            <a:avLst/>
          </a:prstGeom>
        </p:spPr>
        <p:txBody>
          <a:bodyPr wrap="square">
            <a:spAutoFit/>
          </a:bodyPr>
          <a:lstStyle/>
          <a:p>
            <a:pPr marL="285750" indent="-285750" algn="just">
              <a:buFont typeface="Wingdings" panose="05000000000000000000" pitchFamily="2" charset="2"/>
              <a:buChar char="Ø"/>
            </a:pPr>
            <a:r>
              <a:rPr lang="vi-VN" sz="2000" dirty="0"/>
              <a:t>Làm thế nào để hạn chế các tác nhân gây hư hỏng thực phẩm?</a:t>
            </a:r>
          </a:p>
        </p:txBody>
      </p:sp>
      <p:sp>
        <p:nvSpPr>
          <p:cNvPr id="3" name="Rectangle 2">
            <a:extLst>
              <a:ext uri="{FF2B5EF4-FFF2-40B4-BE49-F238E27FC236}">
                <a16:creationId xmlns:a16="http://schemas.microsoft.com/office/drawing/2014/main" id="{25283BE0-CAD4-2438-2F1C-7B1815982C74}"/>
              </a:ext>
            </a:extLst>
          </p:cNvPr>
          <p:cNvSpPr/>
          <p:nvPr/>
        </p:nvSpPr>
        <p:spPr>
          <a:xfrm>
            <a:off x="6188148" y="4038959"/>
            <a:ext cx="2849457" cy="1015663"/>
          </a:xfrm>
          <a:prstGeom prst="rect">
            <a:avLst/>
          </a:prstGeom>
        </p:spPr>
        <p:txBody>
          <a:bodyPr wrap="square">
            <a:spAutoFit/>
          </a:bodyPr>
          <a:lstStyle/>
          <a:p>
            <a:pPr marL="285750" indent="-285750" algn="just">
              <a:buFont typeface="Wingdings" panose="05000000000000000000" pitchFamily="2" charset="2"/>
              <a:buChar char="Ø"/>
            </a:pPr>
            <a:r>
              <a:rPr lang="en-US" sz="2000" dirty="0" err="1"/>
              <a:t>Kể</a:t>
            </a:r>
            <a:r>
              <a:rPr lang="en-US" sz="2000" dirty="0"/>
              <a:t> </a:t>
            </a:r>
            <a:r>
              <a:rPr lang="vi-VN" sz="2000" dirty="0"/>
              <a:t>thêm những loại thực phẩm có thể đ</a:t>
            </a:r>
            <a:r>
              <a:rPr lang="en-US" sz="2000" dirty="0"/>
              <a:t>ể</a:t>
            </a:r>
            <a:r>
              <a:rPr lang="vi-VN" sz="2000" dirty="0"/>
              <a:t> lâu</a:t>
            </a:r>
            <a:r>
              <a:rPr lang="en-US" sz="2000" dirty="0"/>
              <a:t>?</a:t>
            </a: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ppt_h/2"/>
                                          </p:val>
                                        </p:tav>
                                        <p:tav tm="100000">
                                          <p:val>
                                            <p:strVal val="#ppt_y"/>
                                          </p:val>
                                        </p:tav>
                                      </p:tavLst>
                                    </p:anim>
                                    <p:anim calcmode="lin" valueType="num">
                                      <p:cBhvr>
                                        <p:cTn id="14" dur="500" fill="hold"/>
                                        <p:tgtEl>
                                          <p:spTgt spid="8"/>
                                        </p:tgtEl>
                                        <p:attrNameLst>
                                          <p:attrName>ppt_w</p:attrName>
                                        </p:attrNameLst>
                                      </p:cBhvr>
                                      <p:tavLst>
                                        <p:tav tm="0">
                                          <p:val>
                                            <p:strVal val="#ppt_w"/>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par>
                                <p:cTn id="16" presetID="3" presetClass="entr" presetSubtype="5"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linds(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8"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ppt_w/2"/>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 calcmode="lin" valueType="num">
                                      <p:cBhvr>
                                        <p:cTn id="31" dur="500" fill="hold"/>
                                        <p:tgtEl>
                                          <p:spTgt spid="2">
                                            <p:txEl>
                                              <p:pRg st="0" end="0"/>
                                            </p:txEl>
                                          </p:spTgt>
                                        </p:tgtEl>
                                        <p:attrNameLst>
                                          <p:attrName>ppt_x</p:attrName>
                                        </p:attrNameLst>
                                      </p:cBhvr>
                                      <p:tavLst>
                                        <p:tav tm="0">
                                          <p:val>
                                            <p:strVal val="#ppt_x-#ppt_w/2"/>
                                          </p:val>
                                        </p:tav>
                                        <p:tav tm="100000">
                                          <p:val>
                                            <p:strVal val="#ppt_x"/>
                                          </p:val>
                                        </p:tav>
                                      </p:tavLst>
                                    </p:anim>
                                    <p:anim calcmode="lin" valueType="num">
                                      <p:cBhvr>
                                        <p:cTn id="32" dur="500" fill="hold"/>
                                        <p:tgtEl>
                                          <p:spTgt spid="2">
                                            <p:txEl>
                                              <p:pRg st="0" end="0"/>
                                            </p:txEl>
                                          </p:spTgt>
                                        </p:tgtEl>
                                        <p:attrNameLst>
                                          <p:attrName>ppt_y</p:attrName>
                                        </p:attrNameLst>
                                      </p:cBhvr>
                                      <p:tavLst>
                                        <p:tav tm="0">
                                          <p:val>
                                            <p:strVal val="#ppt_y"/>
                                          </p:val>
                                        </p:tav>
                                        <p:tav tm="100000">
                                          <p:val>
                                            <p:strVal val="#ppt_y"/>
                                          </p:val>
                                        </p:tav>
                                      </p:tavLst>
                                    </p:anim>
                                    <p:anim calcmode="lin" valueType="num">
                                      <p:cBhvr>
                                        <p:cTn id="33"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1240" y="390418"/>
            <a:ext cx="8260423" cy="43356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75000"/>
                </a:schemeClr>
              </a:solidFill>
            </a:endParaRPr>
          </a:p>
        </p:txBody>
      </p:sp>
      <p:sp>
        <p:nvSpPr>
          <p:cNvPr id="5" name="Rounded Rectangle 4"/>
          <p:cNvSpPr/>
          <p:nvPr/>
        </p:nvSpPr>
        <p:spPr>
          <a:xfrm>
            <a:off x="3374065" y="390418"/>
            <a:ext cx="2017299" cy="489173"/>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434343">
                    <a:lumMod val="50000"/>
                  </a:srgbClr>
                </a:solidFill>
              </a:rPr>
              <a:t>KẾT LUẬN</a:t>
            </a:r>
          </a:p>
        </p:txBody>
      </p:sp>
      <p:sp>
        <p:nvSpPr>
          <p:cNvPr id="6" name="Rectangle 5"/>
          <p:cNvSpPr/>
          <p:nvPr/>
        </p:nvSpPr>
        <p:spPr>
          <a:xfrm>
            <a:off x="1066344" y="818636"/>
            <a:ext cx="7574222" cy="1200329"/>
          </a:xfrm>
          <a:prstGeom prst="rect">
            <a:avLst/>
          </a:prstGeom>
        </p:spPr>
        <p:txBody>
          <a:bodyPr wrap="square">
            <a:spAutoFit/>
          </a:bodyPr>
          <a:lstStyle/>
          <a:p>
            <a:pPr algn="just"/>
            <a:r>
              <a:rPr lang="en-US" sz="2400" dirty="0" err="1">
                <a:solidFill>
                  <a:srgbClr val="C00000"/>
                </a:solidFill>
              </a:rPr>
              <a:t>Thực</a:t>
            </a:r>
            <a:r>
              <a:rPr lang="en-US" sz="2400" dirty="0">
                <a:solidFill>
                  <a:srgbClr val="C00000"/>
                </a:solidFill>
              </a:rPr>
              <a:t> </a:t>
            </a:r>
            <a:r>
              <a:rPr lang="en-US" sz="2400" dirty="0" err="1">
                <a:solidFill>
                  <a:srgbClr val="C00000"/>
                </a:solidFill>
              </a:rPr>
              <a:t>phẩm</a:t>
            </a:r>
            <a:r>
              <a:rPr lang="en-US" sz="2400" dirty="0">
                <a:solidFill>
                  <a:srgbClr val="C00000"/>
                </a:solidFill>
              </a:rPr>
              <a:t> </a:t>
            </a:r>
            <a:r>
              <a:rPr lang="en-US" sz="2400" dirty="0" err="1">
                <a:solidFill>
                  <a:srgbClr val="C00000"/>
                </a:solidFill>
              </a:rPr>
              <a:t>khi</a:t>
            </a:r>
            <a:r>
              <a:rPr lang="en-US" sz="2400" dirty="0">
                <a:solidFill>
                  <a:srgbClr val="C00000"/>
                </a:solidFill>
              </a:rPr>
              <a:t> </a:t>
            </a:r>
            <a:r>
              <a:rPr lang="en-US" sz="2400" dirty="0" err="1">
                <a:solidFill>
                  <a:srgbClr val="C00000"/>
                </a:solidFill>
              </a:rPr>
              <a:t>hư</a:t>
            </a:r>
            <a:r>
              <a:rPr lang="en-US" sz="2400" dirty="0">
                <a:solidFill>
                  <a:srgbClr val="C00000"/>
                </a:solidFill>
              </a:rPr>
              <a:t> </a:t>
            </a:r>
            <a:r>
              <a:rPr lang="en-US" sz="2400" dirty="0" err="1">
                <a:solidFill>
                  <a:srgbClr val="C00000"/>
                </a:solidFill>
              </a:rPr>
              <a:t>hỏng</a:t>
            </a:r>
            <a:r>
              <a:rPr lang="en-US" sz="2400" dirty="0">
                <a:solidFill>
                  <a:srgbClr val="C00000"/>
                </a:solidFill>
              </a:rPr>
              <a:t> </a:t>
            </a:r>
            <a:r>
              <a:rPr lang="en-US" sz="2400" dirty="0" err="1">
                <a:solidFill>
                  <a:srgbClr val="C00000"/>
                </a:solidFill>
              </a:rPr>
              <a:t>sẽ</a:t>
            </a:r>
            <a:r>
              <a:rPr lang="en-US" sz="2400" dirty="0">
                <a:solidFill>
                  <a:srgbClr val="C00000"/>
                </a:solidFill>
              </a:rPr>
              <a:t> </a:t>
            </a:r>
            <a:r>
              <a:rPr lang="en-US" sz="2400" dirty="0" err="1">
                <a:solidFill>
                  <a:srgbClr val="C00000"/>
                </a:solidFill>
              </a:rPr>
              <a:t>bị</a:t>
            </a:r>
            <a:r>
              <a:rPr lang="en-US" sz="2400" dirty="0">
                <a:solidFill>
                  <a:srgbClr val="C00000"/>
                </a:solidFill>
              </a:rPr>
              <a:t> </a:t>
            </a:r>
            <a:r>
              <a:rPr lang="en-US" sz="2400" dirty="0" err="1">
                <a:solidFill>
                  <a:srgbClr val="C00000"/>
                </a:solidFill>
              </a:rPr>
              <a:t>giảm</a:t>
            </a:r>
            <a:r>
              <a:rPr lang="en-US" sz="2400" dirty="0">
                <a:solidFill>
                  <a:srgbClr val="C00000"/>
                </a:solidFill>
              </a:rPr>
              <a:t> </a:t>
            </a:r>
            <a:r>
              <a:rPr lang="en-US" sz="2400" dirty="0" err="1">
                <a:solidFill>
                  <a:srgbClr val="C00000"/>
                </a:solidFill>
              </a:rPr>
              <a:t>giá</a:t>
            </a:r>
            <a:r>
              <a:rPr lang="en-US" sz="2400" dirty="0">
                <a:solidFill>
                  <a:srgbClr val="C00000"/>
                </a:solidFill>
              </a:rPr>
              <a:t> </a:t>
            </a:r>
            <a:r>
              <a:rPr lang="en-US" sz="2400" dirty="0" err="1">
                <a:solidFill>
                  <a:srgbClr val="C00000"/>
                </a:solidFill>
              </a:rPr>
              <a:t>trị</a:t>
            </a:r>
            <a:r>
              <a:rPr lang="en-US" sz="2400" dirty="0">
                <a:solidFill>
                  <a:srgbClr val="C00000"/>
                </a:solidFill>
              </a:rPr>
              <a:t> </a:t>
            </a:r>
            <a:r>
              <a:rPr lang="en-US" sz="2400" dirty="0" err="1">
                <a:solidFill>
                  <a:srgbClr val="C00000"/>
                </a:solidFill>
              </a:rPr>
              <a:t>dinh</a:t>
            </a:r>
            <a:r>
              <a:rPr lang="en-US" sz="2400" dirty="0">
                <a:solidFill>
                  <a:srgbClr val="C00000"/>
                </a:solidFill>
              </a:rPr>
              <a:t> </a:t>
            </a:r>
            <a:r>
              <a:rPr lang="en-US" sz="2400" dirty="0" err="1">
                <a:solidFill>
                  <a:srgbClr val="C00000"/>
                </a:solidFill>
              </a:rPr>
              <a:t>dưỡng</a:t>
            </a:r>
            <a:r>
              <a:rPr lang="en-US" sz="2400" dirty="0">
                <a:solidFill>
                  <a:srgbClr val="C00000"/>
                </a:solidFill>
              </a:rPr>
              <a:t>, </a:t>
            </a:r>
            <a:r>
              <a:rPr lang="en-US" sz="2400" dirty="0" err="1">
                <a:solidFill>
                  <a:srgbClr val="C00000"/>
                </a:solidFill>
              </a:rPr>
              <a:t>gây</a:t>
            </a:r>
            <a:r>
              <a:rPr lang="en-US" sz="2400" dirty="0">
                <a:solidFill>
                  <a:srgbClr val="C00000"/>
                </a:solidFill>
              </a:rPr>
              <a:t> </a:t>
            </a:r>
            <a:r>
              <a:rPr lang="en-US" sz="2400" dirty="0" err="1">
                <a:solidFill>
                  <a:srgbClr val="C00000"/>
                </a:solidFill>
              </a:rPr>
              <a:t>ngộ</a:t>
            </a:r>
            <a:r>
              <a:rPr lang="en-US" sz="2400" dirty="0">
                <a:solidFill>
                  <a:srgbClr val="C00000"/>
                </a:solidFill>
              </a:rPr>
              <a:t> </a:t>
            </a:r>
            <a:r>
              <a:rPr lang="en-US" sz="2400" dirty="0" err="1">
                <a:solidFill>
                  <a:srgbClr val="C00000"/>
                </a:solidFill>
              </a:rPr>
              <a:t>độc</a:t>
            </a:r>
            <a:r>
              <a:rPr lang="en-US" sz="2400" dirty="0">
                <a:solidFill>
                  <a:srgbClr val="C00000"/>
                </a:solidFill>
              </a:rPr>
              <a:t> </a:t>
            </a:r>
            <a:r>
              <a:rPr lang="en-US" sz="2400" dirty="0" err="1">
                <a:solidFill>
                  <a:srgbClr val="C00000"/>
                </a:solidFill>
              </a:rPr>
              <a:t>hoặc</a:t>
            </a:r>
            <a:r>
              <a:rPr lang="en-US" sz="2400" dirty="0">
                <a:solidFill>
                  <a:srgbClr val="C00000"/>
                </a:solidFill>
              </a:rPr>
              <a:t> </a:t>
            </a:r>
            <a:r>
              <a:rPr lang="en-US" sz="2400" dirty="0" err="1">
                <a:solidFill>
                  <a:srgbClr val="C00000"/>
                </a:solidFill>
              </a:rPr>
              <a:t>gây</a:t>
            </a:r>
            <a:r>
              <a:rPr lang="en-US" sz="2400" dirty="0">
                <a:solidFill>
                  <a:srgbClr val="C00000"/>
                </a:solidFill>
              </a:rPr>
              <a:t> </a:t>
            </a:r>
            <a:r>
              <a:rPr lang="en-US" sz="2400" dirty="0" err="1">
                <a:solidFill>
                  <a:srgbClr val="C00000"/>
                </a:solidFill>
              </a:rPr>
              <a:t>bệnh</a:t>
            </a:r>
            <a:r>
              <a:rPr lang="en-US" sz="2400" dirty="0">
                <a:solidFill>
                  <a:srgbClr val="C00000"/>
                </a:solidFill>
              </a:rPr>
              <a:t>, </a:t>
            </a:r>
            <a:r>
              <a:rPr lang="en-US" sz="2400" dirty="0" err="1">
                <a:solidFill>
                  <a:srgbClr val="C00000"/>
                </a:solidFill>
              </a:rPr>
              <a:t>làm</a:t>
            </a:r>
            <a:r>
              <a:rPr lang="en-US" sz="2400" dirty="0">
                <a:solidFill>
                  <a:srgbClr val="C00000"/>
                </a:solidFill>
              </a:rPr>
              <a:t> </a:t>
            </a:r>
            <a:r>
              <a:rPr lang="en-US" sz="2400" dirty="0" err="1">
                <a:solidFill>
                  <a:srgbClr val="C00000"/>
                </a:solidFill>
              </a:rPr>
              <a:t>ảnh</a:t>
            </a:r>
            <a:r>
              <a:rPr lang="en-US" sz="2400" dirty="0">
                <a:solidFill>
                  <a:srgbClr val="C00000"/>
                </a:solidFill>
              </a:rPr>
              <a:t> </a:t>
            </a:r>
            <a:r>
              <a:rPr lang="en-US" sz="2400" dirty="0" err="1">
                <a:solidFill>
                  <a:srgbClr val="C00000"/>
                </a:solidFill>
              </a:rPr>
              <a:t>hưởng</a:t>
            </a:r>
            <a:r>
              <a:rPr lang="en-US" sz="2400" dirty="0">
                <a:solidFill>
                  <a:srgbClr val="C00000"/>
                </a:solidFill>
              </a:rPr>
              <a:t> </a:t>
            </a:r>
            <a:r>
              <a:rPr lang="en-US" sz="2400" dirty="0" err="1">
                <a:solidFill>
                  <a:srgbClr val="C00000"/>
                </a:solidFill>
              </a:rPr>
              <a:t>đến</a:t>
            </a:r>
            <a:r>
              <a:rPr lang="en-US" sz="2400" dirty="0">
                <a:solidFill>
                  <a:srgbClr val="C00000"/>
                </a:solidFill>
              </a:rPr>
              <a:t> </a:t>
            </a:r>
            <a:r>
              <a:rPr lang="en-US" sz="2400" dirty="0" err="1">
                <a:solidFill>
                  <a:srgbClr val="C00000"/>
                </a:solidFill>
              </a:rPr>
              <a:t>sức</a:t>
            </a:r>
            <a:r>
              <a:rPr lang="en-US" sz="2400" dirty="0">
                <a:solidFill>
                  <a:srgbClr val="C00000"/>
                </a:solidFill>
              </a:rPr>
              <a:t> </a:t>
            </a:r>
            <a:r>
              <a:rPr lang="en-US" sz="2400" dirty="0" err="1">
                <a:solidFill>
                  <a:srgbClr val="C00000"/>
                </a:solidFill>
              </a:rPr>
              <a:t>khoẻ</a:t>
            </a:r>
            <a:r>
              <a:rPr lang="en-US" sz="2400" dirty="0">
                <a:solidFill>
                  <a:srgbClr val="C00000"/>
                </a:solidFill>
              </a:rPr>
              <a:t> </a:t>
            </a:r>
            <a:r>
              <a:rPr lang="en-US" sz="2400" dirty="0" err="1">
                <a:solidFill>
                  <a:srgbClr val="C00000"/>
                </a:solidFill>
              </a:rPr>
              <a:t>và</a:t>
            </a:r>
            <a:r>
              <a:rPr lang="en-US" sz="2400" dirty="0">
                <a:solidFill>
                  <a:srgbClr val="C00000"/>
                </a:solidFill>
              </a:rPr>
              <a:t> </a:t>
            </a:r>
            <a:r>
              <a:rPr lang="en-US" sz="2400" dirty="0" err="1">
                <a:solidFill>
                  <a:srgbClr val="C00000"/>
                </a:solidFill>
              </a:rPr>
              <a:t>tính</a:t>
            </a:r>
            <a:r>
              <a:rPr lang="en-US" sz="2400" dirty="0">
                <a:solidFill>
                  <a:srgbClr val="C00000"/>
                </a:solidFill>
              </a:rPr>
              <a:t> </a:t>
            </a:r>
            <a:r>
              <a:rPr lang="en-US" sz="2400" dirty="0" err="1">
                <a:solidFill>
                  <a:srgbClr val="C00000"/>
                </a:solidFill>
              </a:rPr>
              <a:t>mạng</a:t>
            </a:r>
            <a:r>
              <a:rPr lang="en-US" sz="2400" dirty="0">
                <a:solidFill>
                  <a:srgbClr val="C00000"/>
                </a:solidFill>
              </a:rPr>
              <a:t> </a:t>
            </a:r>
            <a:r>
              <a:rPr lang="en-US" sz="2400" dirty="0" err="1">
                <a:solidFill>
                  <a:srgbClr val="C00000"/>
                </a:solidFill>
              </a:rPr>
              <a:t>của</a:t>
            </a:r>
            <a:r>
              <a:rPr lang="en-US" sz="2400" dirty="0">
                <a:solidFill>
                  <a:srgbClr val="C00000"/>
                </a:solidFill>
              </a:rPr>
              <a:t> </a:t>
            </a:r>
            <a:r>
              <a:rPr lang="en-US" sz="2400" dirty="0" err="1">
                <a:solidFill>
                  <a:srgbClr val="C00000"/>
                </a:solidFill>
              </a:rPr>
              <a:t>người</a:t>
            </a:r>
            <a:r>
              <a:rPr lang="en-US" sz="2400" dirty="0">
                <a:solidFill>
                  <a:srgbClr val="C00000"/>
                </a:solidFill>
              </a:rPr>
              <a:t> </a:t>
            </a:r>
            <a:r>
              <a:rPr lang="en-US" sz="2400" dirty="0" err="1">
                <a:solidFill>
                  <a:srgbClr val="C00000"/>
                </a:solidFill>
              </a:rPr>
              <a:t>sử</a:t>
            </a:r>
            <a:r>
              <a:rPr lang="en-US" sz="2400" dirty="0">
                <a:solidFill>
                  <a:srgbClr val="C00000"/>
                </a:solidFill>
              </a:rPr>
              <a:t> </a:t>
            </a:r>
            <a:r>
              <a:rPr lang="en-US" sz="2400" dirty="0" err="1">
                <a:solidFill>
                  <a:srgbClr val="C00000"/>
                </a:solidFill>
              </a:rPr>
              <a:t>dụng</a:t>
            </a:r>
            <a:r>
              <a:rPr lang="en-US" sz="2400" dirty="0">
                <a:solidFill>
                  <a:srgbClr val="C00000"/>
                </a:solidFill>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1907" y="3026098"/>
            <a:ext cx="1700014" cy="170001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085" y="253819"/>
            <a:ext cx="930232" cy="930232"/>
          </a:xfrm>
          <a:prstGeom prst="rect">
            <a:avLst/>
          </a:prstGeom>
        </p:spPr>
      </p:pic>
      <p:sp>
        <p:nvSpPr>
          <p:cNvPr id="7" name="Rectangle 6">
            <a:extLst>
              <a:ext uri="{FF2B5EF4-FFF2-40B4-BE49-F238E27FC236}">
                <a16:creationId xmlns:a16="http://schemas.microsoft.com/office/drawing/2014/main" id="{ADB8AC79-152D-C54D-32EF-DE42268139AE}"/>
              </a:ext>
            </a:extLst>
          </p:cNvPr>
          <p:cNvSpPr/>
          <p:nvPr/>
        </p:nvSpPr>
        <p:spPr>
          <a:xfrm>
            <a:off x="364533" y="1992202"/>
            <a:ext cx="8219326" cy="1200329"/>
          </a:xfrm>
          <a:prstGeom prst="rect">
            <a:avLst/>
          </a:prstGeom>
        </p:spPr>
        <p:txBody>
          <a:bodyPr wrap="square">
            <a:spAutoFit/>
          </a:bodyPr>
          <a:lstStyle/>
          <a:p>
            <a:pPr algn="just"/>
            <a:r>
              <a:rPr lang="en-US" sz="2400" dirty="0" err="1">
                <a:solidFill>
                  <a:srgbClr val="0070C0"/>
                </a:solidFill>
              </a:rPr>
              <a:t>Việc</a:t>
            </a:r>
            <a:r>
              <a:rPr lang="en-US" sz="2400" dirty="0">
                <a:solidFill>
                  <a:srgbClr val="0070C0"/>
                </a:solidFill>
              </a:rPr>
              <a:t> </a:t>
            </a:r>
            <a:r>
              <a:rPr lang="en-US" sz="2400" dirty="0" err="1">
                <a:solidFill>
                  <a:srgbClr val="0070C0"/>
                </a:solidFill>
              </a:rPr>
              <a:t>bảo</a:t>
            </a:r>
            <a:r>
              <a:rPr lang="en-US" sz="2400" dirty="0">
                <a:solidFill>
                  <a:srgbClr val="0070C0"/>
                </a:solidFill>
              </a:rPr>
              <a:t> </a:t>
            </a:r>
            <a:r>
              <a:rPr lang="en-US" sz="2400" dirty="0" err="1">
                <a:solidFill>
                  <a:srgbClr val="0070C0"/>
                </a:solidFill>
              </a:rPr>
              <a:t>quản</a:t>
            </a:r>
            <a:r>
              <a:rPr lang="en-US" sz="2400" dirty="0">
                <a:solidFill>
                  <a:srgbClr val="0070C0"/>
                </a:solidFill>
              </a:rPr>
              <a:t> </a:t>
            </a:r>
            <a:r>
              <a:rPr lang="en-US" sz="2400" dirty="0" err="1">
                <a:solidFill>
                  <a:srgbClr val="0070C0"/>
                </a:solidFill>
              </a:rPr>
              <a:t>có</a:t>
            </a:r>
            <a:r>
              <a:rPr lang="en-US" sz="2400" dirty="0">
                <a:solidFill>
                  <a:srgbClr val="0070C0"/>
                </a:solidFill>
              </a:rPr>
              <a:t> </a:t>
            </a:r>
            <a:r>
              <a:rPr lang="en-US" sz="2400" dirty="0" err="1">
                <a:solidFill>
                  <a:srgbClr val="0070C0"/>
                </a:solidFill>
              </a:rPr>
              <a:t>vai</a:t>
            </a:r>
            <a:r>
              <a:rPr lang="en-US" sz="2400" dirty="0">
                <a:solidFill>
                  <a:srgbClr val="0070C0"/>
                </a:solidFill>
              </a:rPr>
              <a:t> </a:t>
            </a:r>
            <a:r>
              <a:rPr lang="en-US" sz="2400" dirty="0" err="1">
                <a:solidFill>
                  <a:srgbClr val="0070C0"/>
                </a:solidFill>
              </a:rPr>
              <a:t>trò</a:t>
            </a:r>
            <a:r>
              <a:rPr lang="en-US" sz="2400" dirty="0">
                <a:solidFill>
                  <a:srgbClr val="0070C0"/>
                </a:solidFill>
              </a:rPr>
              <a:t> </a:t>
            </a:r>
            <a:r>
              <a:rPr lang="en-US" sz="2400" dirty="0" err="1">
                <a:solidFill>
                  <a:srgbClr val="0070C0"/>
                </a:solidFill>
              </a:rPr>
              <a:t>ngăn</a:t>
            </a:r>
            <a:r>
              <a:rPr lang="en-US" sz="2400" dirty="0">
                <a:solidFill>
                  <a:srgbClr val="0070C0"/>
                </a:solidFill>
              </a:rPr>
              <a:t> </a:t>
            </a:r>
            <a:r>
              <a:rPr lang="en-US" sz="2400" dirty="0" err="1">
                <a:solidFill>
                  <a:srgbClr val="0070C0"/>
                </a:solidFill>
              </a:rPr>
              <a:t>chặn</a:t>
            </a:r>
            <a:r>
              <a:rPr lang="en-US" sz="2400" dirty="0">
                <a:solidFill>
                  <a:srgbClr val="0070C0"/>
                </a:solidFill>
              </a:rPr>
              <a:t> </a:t>
            </a:r>
            <a:r>
              <a:rPr lang="en-US" sz="2400" dirty="0" err="1">
                <a:solidFill>
                  <a:srgbClr val="0070C0"/>
                </a:solidFill>
              </a:rPr>
              <a:t>sự</a:t>
            </a:r>
            <a:r>
              <a:rPr lang="en-US" sz="2400" dirty="0">
                <a:solidFill>
                  <a:srgbClr val="0070C0"/>
                </a:solidFill>
              </a:rPr>
              <a:t> </a:t>
            </a:r>
            <a:r>
              <a:rPr lang="en-US" sz="2400" dirty="0" err="1">
                <a:solidFill>
                  <a:srgbClr val="0070C0"/>
                </a:solidFill>
              </a:rPr>
              <a:t>xâm</a:t>
            </a:r>
            <a:r>
              <a:rPr lang="en-US" sz="2400" dirty="0">
                <a:solidFill>
                  <a:srgbClr val="0070C0"/>
                </a:solidFill>
              </a:rPr>
              <a:t> </a:t>
            </a:r>
            <a:r>
              <a:rPr lang="en-US" sz="2400" dirty="0" err="1">
                <a:solidFill>
                  <a:srgbClr val="0070C0"/>
                </a:solidFill>
              </a:rPr>
              <a:t>nhập</a:t>
            </a:r>
            <a:r>
              <a:rPr lang="en-US" sz="2400" dirty="0">
                <a:solidFill>
                  <a:srgbClr val="0070C0"/>
                </a:solidFill>
              </a:rPr>
              <a:t> </a:t>
            </a:r>
            <a:r>
              <a:rPr lang="en-US" sz="2400" dirty="0" err="1">
                <a:solidFill>
                  <a:srgbClr val="0070C0"/>
                </a:solidFill>
              </a:rPr>
              <a:t>và</a:t>
            </a:r>
            <a:r>
              <a:rPr lang="en-US" sz="2400" dirty="0">
                <a:solidFill>
                  <a:srgbClr val="0070C0"/>
                </a:solidFill>
              </a:rPr>
              <a:t> </a:t>
            </a:r>
            <a:r>
              <a:rPr lang="en-US" sz="2400" dirty="0" err="1">
                <a:solidFill>
                  <a:srgbClr val="0070C0"/>
                </a:solidFill>
              </a:rPr>
              <a:t>phát</a:t>
            </a:r>
            <a:r>
              <a:rPr lang="en-US" sz="2400" dirty="0">
                <a:solidFill>
                  <a:srgbClr val="0070C0"/>
                </a:solidFill>
              </a:rPr>
              <a:t> </a:t>
            </a:r>
            <a:r>
              <a:rPr lang="en-US" sz="2400" dirty="0" err="1">
                <a:solidFill>
                  <a:srgbClr val="0070C0"/>
                </a:solidFill>
              </a:rPr>
              <a:t>triển</a:t>
            </a:r>
            <a:r>
              <a:rPr lang="en-US" sz="2400" dirty="0">
                <a:solidFill>
                  <a:srgbClr val="0070C0"/>
                </a:solidFill>
              </a:rPr>
              <a:t> </a:t>
            </a:r>
            <a:r>
              <a:rPr lang="en-US" sz="2400" dirty="0" err="1">
                <a:solidFill>
                  <a:srgbClr val="0070C0"/>
                </a:solidFill>
              </a:rPr>
              <a:t>của</a:t>
            </a:r>
            <a:r>
              <a:rPr lang="en-US" sz="2400" dirty="0">
                <a:solidFill>
                  <a:srgbClr val="0070C0"/>
                </a:solidFill>
              </a:rPr>
              <a:t> vi </a:t>
            </a:r>
            <a:r>
              <a:rPr lang="en-US" sz="2400" dirty="0" err="1">
                <a:solidFill>
                  <a:srgbClr val="0070C0"/>
                </a:solidFill>
              </a:rPr>
              <a:t>sinh</a:t>
            </a:r>
            <a:r>
              <a:rPr lang="en-US" sz="2400" dirty="0">
                <a:solidFill>
                  <a:srgbClr val="0070C0"/>
                </a:solidFill>
              </a:rPr>
              <a:t> </a:t>
            </a:r>
            <a:r>
              <a:rPr lang="en-US" sz="2400" dirty="0" err="1">
                <a:solidFill>
                  <a:srgbClr val="0070C0"/>
                </a:solidFill>
              </a:rPr>
              <a:t>vật</a:t>
            </a:r>
            <a:r>
              <a:rPr lang="en-US" sz="2400" dirty="0">
                <a:solidFill>
                  <a:srgbClr val="0070C0"/>
                </a:solidFill>
              </a:rPr>
              <a:t> </a:t>
            </a:r>
            <a:r>
              <a:rPr lang="en-US" sz="2400" dirty="0" err="1">
                <a:solidFill>
                  <a:srgbClr val="0070C0"/>
                </a:solidFill>
              </a:rPr>
              <a:t>gây</a:t>
            </a:r>
            <a:r>
              <a:rPr lang="en-US" sz="2400" dirty="0">
                <a:solidFill>
                  <a:srgbClr val="0070C0"/>
                </a:solidFill>
              </a:rPr>
              <a:t> </a:t>
            </a:r>
            <a:r>
              <a:rPr lang="en-US" sz="2400" dirty="0" err="1">
                <a:solidFill>
                  <a:srgbClr val="0070C0"/>
                </a:solidFill>
              </a:rPr>
              <a:t>hại</a:t>
            </a:r>
            <a:r>
              <a:rPr lang="en-US" sz="2400" dirty="0">
                <a:solidFill>
                  <a:srgbClr val="0070C0"/>
                </a:solidFill>
              </a:rPr>
              <a:t>, </a:t>
            </a:r>
            <a:r>
              <a:rPr lang="en-US" sz="2400" dirty="0" err="1">
                <a:solidFill>
                  <a:srgbClr val="0070C0"/>
                </a:solidFill>
              </a:rPr>
              <a:t>làm</a:t>
            </a:r>
            <a:r>
              <a:rPr lang="en-US" sz="2400" dirty="0">
                <a:solidFill>
                  <a:srgbClr val="0070C0"/>
                </a:solidFill>
              </a:rPr>
              <a:t> </a:t>
            </a:r>
            <a:r>
              <a:rPr lang="en-US" sz="2400" dirty="0" err="1">
                <a:solidFill>
                  <a:srgbClr val="0070C0"/>
                </a:solidFill>
              </a:rPr>
              <a:t>chậm</a:t>
            </a:r>
            <a:r>
              <a:rPr lang="en-US" sz="2400" dirty="0">
                <a:solidFill>
                  <a:srgbClr val="0070C0"/>
                </a:solidFill>
              </a:rPr>
              <a:t> </a:t>
            </a:r>
            <a:r>
              <a:rPr lang="en-US" sz="2400" dirty="0" err="1">
                <a:solidFill>
                  <a:srgbClr val="0070C0"/>
                </a:solidFill>
              </a:rPr>
              <a:t>quá</a:t>
            </a:r>
            <a:r>
              <a:rPr lang="en-US" sz="2400" dirty="0">
                <a:solidFill>
                  <a:srgbClr val="0070C0"/>
                </a:solidFill>
              </a:rPr>
              <a:t> </a:t>
            </a:r>
            <a:r>
              <a:rPr lang="en-US" sz="2400" dirty="0" err="1">
                <a:solidFill>
                  <a:srgbClr val="0070C0"/>
                </a:solidFill>
              </a:rPr>
              <a:t>trình</a:t>
            </a:r>
            <a:r>
              <a:rPr lang="en-US" sz="2400" dirty="0">
                <a:solidFill>
                  <a:srgbClr val="0070C0"/>
                </a:solidFill>
              </a:rPr>
              <a:t> </a:t>
            </a:r>
            <a:r>
              <a:rPr lang="en-US" sz="2400" dirty="0" err="1">
                <a:solidFill>
                  <a:srgbClr val="0070C0"/>
                </a:solidFill>
              </a:rPr>
              <a:t>hư</a:t>
            </a:r>
            <a:r>
              <a:rPr lang="en-US" sz="2400" dirty="0">
                <a:solidFill>
                  <a:srgbClr val="0070C0"/>
                </a:solidFill>
              </a:rPr>
              <a:t> </a:t>
            </a:r>
            <a:r>
              <a:rPr lang="en-US" sz="2400" dirty="0" err="1">
                <a:solidFill>
                  <a:srgbClr val="0070C0"/>
                </a:solidFill>
              </a:rPr>
              <a:t>hỏng</a:t>
            </a:r>
            <a:r>
              <a:rPr lang="en-US" sz="2400" dirty="0">
                <a:solidFill>
                  <a:srgbClr val="0070C0"/>
                </a:solidFill>
              </a:rPr>
              <a:t> </a:t>
            </a:r>
            <a:r>
              <a:rPr lang="en-US" sz="2400" dirty="0" err="1">
                <a:solidFill>
                  <a:srgbClr val="0070C0"/>
                </a:solidFill>
              </a:rPr>
              <a:t>của</a:t>
            </a:r>
            <a:r>
              <a:rPr lang="en-US" sz="2400" dirty="0">
                <a:solidFill>
                  <a:srgbClr val="0070C0"/>
                </a:solidFill>
              </a:rPr>
              <a:t> </a:t>
            </a:r>
            <a:r>
              <a:rPr lang="en-US" sz="2400" dirty="0" err="1">
                <a:solidFill>
                  <a:srgbClr val="0070C0"/>
                </a:solidFill>
              </a:rPr>
              <a:t>thực</a:t>
            </a:r>
            <a:r>
              <a:rPr lang="en-US" sz="2400" dirty="0">
                <a:solidFill>
                  <a:srgbClr val="0070C0"/>
                </a:solidFill>
              </a:rPr>
              <a:t> </a:t>
            </a:r>
            <a:r>
              <a:rPr lang="en-US" sz="2400" dirty="0" err="1">
                <a:solidFill>
                  <a:srgbClr val="0070C0"/>
                </a:solidFill>
              </a:rPr>
              <a:t>phẩm</a:t>
            </a:r>
            <a:r>
              <a:rPr lang="en-US" sz="2400" dirty="0">
                <a:solidFill>
                  <a:srgbClr val="0070C0"/>
                </a:solidFill>
              </a:rPr>
              <a:t>. </a:t>
            </a:r>
          </a:p>
        </p:txBody>
      </p:sp>
      <p:sp>
        <p:nvSpPr>
          <p:cNvPr id="8" name="Rectangle 7"/>
          <p:cNvSpPr/>
          <p:nvPr/>
        </p:nvSpPr>
        <p:spPr>
          <a:xfrm>
            <a:off x="421240" y="3165768"/>
            <a:ext cx="7759577" cy="1569660"/>
          </a:xfrm>
          <a:prstGeom prst="rect">
            <a:avLst/>
          </a:prstGeom>
        </p:spPr>
        <p:txBody>
          <a:bodyPr wrap="square">
            <a:spAutoFit/>
          </a:bodyPr>
          <a:lstStyle/>
          <a:p>
            <a:pPr algn="just">
              <a:spcAft>
                <a:spcPts val="800"/>
              </a:spcAft>
            </a:pPr>
            <a:r>
              <a:rPr lang="en-US" sz="2400" dirty="0" err="1">
                <a:solidFill>
                  <a:schemeClr val="bg2">
                    <a:lumMod val="75000"/>
                  </a:schemeClr>
                </a:solidFill>
              </a:rPr>
              <a:t>Các</a:t>
            </a:r>
            <a:r>
              <a:rPr lang="en-US" sz="2400" dirty="0">
                <a:solidFill>
                  <a:schemeClr val="bg2">
                    <a:lumMod val="75000"/>
                  </a:schemeClr>
                </a:solidFill>
              </a:rPr>
              <a:t> </a:t>
            </a:r>
            <a:r>
              <a:rPr lang="en-US" sz="2400" dirty="0" err="1">
                <a:solidFill>
                  <a:schemeClr val="bg2">
                    <a:lumMod val="75000"/>
                  </a:schemeClr>
                </a:solidFill>
              </a:rPr>
              <a:t>phương</a:t>
            </a:r>
            <a:r>
              <a:rPr lang="en-US" sz="2400" dirty="0">
                <a:solidFill>
                  <a:schemeClr val="bg2">
                    <a:lumMod val="75000"/>
                  </a:schemeClr>
                </a:solidFill>
              </a:rPr>
              <a:t> </a:t>
            </a:r>
            <a:r>
              <a:rPr lang="en-US" sz="2400" dirty="0" err="1">
                <a:solidFill>
                  <a:schemeClr val="bg2">
                    <a:lumMod val="75000"/>
                  </a:schemeClr>
                </a:solidFill>
              </a:rPr>
              <a:t>pháp</a:t>
            </a:r>
            <a:r>
              <a:rPr lang="en-US" sz="2400" dirty="0">
                <a:solidFill>
                  <a:schemeClr val="bg2">
                    <a:lumMod val="75000"/>
                  </a:schemeClr>
                </a:solidFill>
              </a:rPr>
              <a:t> </a:t>
            </a:r>
            <a:r>
              <a:rPr lang="en-US" sz="2400" dirty="0" err="1">
                <a:solidFill>
                  <a:schemeClr val="bg2">
                    <a:lumMod val="75000"/>
                  </a:schemeClr>
                </a:solidFill>
              </a:rPr>
              <a:t>bảo</a:t>
            </a:r>
            <a:r>
              <a:rPr lang="en-US" sz="2400" dirty="0">
                <a:solidFill>
                  <a:schemeClr val="bg2">
                    <a:lumMod val="75000"/>
                  </a:schemeClr>
                </a:solidFill>
              </a:rPr>
              <a:t> </a:t>
            </a:r>
            <a:r>
              <a:rPr lang="en-US" sz="2400" dirty="0" err="1">
                <a:solidFill>
                  <a:schemeClr val="bg2">
                    <a:lumMod val="75000"/>
                  </a:schemeClr>
                </a:solidFill>
              </a:rPr>
              <a:t>quản</a:t>
            </a:r>
            <a:r>
              <a:rPr lang="en-US" sz="2400" dirty="0">
                <a:solidFill>
                  <a:schemeClr val="bg2">
                    <a:lumMod val="75000"/>
                  </a:schemeClr>
                </a:solidFill>
              </a:rPr>
              <a:t> </a:t>
            </a:r>
            <a:r>
              <a:rPr lang="en-US" sz="2400" dirty="0" err="1">
                <a:solidFill>
                  <a:schemeClr val="bg2">
                    <a:lumMod val="75000"/>
                  </a:schemeClr>
                </a:solidFill>
              </a:rPr>
              <a:t>khác</a:t>
            </a:r>
            <a:r>
              <a:rPr lang="en-US" sz="2400" dirty="0">
                <a:solidFill>
                  <a:schemeClr val="bg2">
                    <a:lumMod val="75000"/>
                  </a:schemeClr>
                </a:solidFill>
              </a:rPr>
              <a:t> </a:t>
            </a:r>
            <a:r>
              <a:rPr lang="en-US" sz="2400" dirty="0" err="1">
                <a:solidFill>
                  <a:schemeClr val="bg2">
                    <a:lumMod val="75000"/>
                  </a:schemeClr>
                </a:solidFill>
              </a:rPr>
              <a:t>nhau</a:t>
            </a:r>
            <a:r>
              <a:rPr lang="en-US" sz="2400" dirty="0">
                <a:solidFill>
                  <a:schemeClr val="bg2">
                    <a:lumMod val="75000"/>
                  </a:schemeClr>
                </a:solidFill>
              </a:rPr>
              <a:t> </a:t>
            </a:r>
            <a:r>
              <a:rPr lang="en-US" sz="2400" dirty="0" err="1">
                <a:solidFill>
                  <a:schemeClr val="bg2">
                    <a:lumMod val="75000"/>
                  </a:schemeClr>
                </a:solidFill>
              </a:rPr>
              <a:t>tạo</a:t>
            </a:r>
            <a:r>
              <a:rPr lang="en-US" sz="2400" dirty="0">
                <a:solidFill>
                  <a:schemeClr val="bg2">
                    <a:lumMod val="75000"/>
                  </a:schemeClr>
                </a:solidFill>
              </a:rPr>
              <a:t> </a:t>
            </a:r>
            <a:r>
              <a:rPr lang="en-US" sz="2400" dirty="0" err="1">
                <a:solidFill>
                  <a:schemeClr val="bg2">
                    <a:lumMod val="75000"/>
                  </a:schemeClr>
                </a:solidFill>
              </a:rPr>
              <a:t>nên</a:t>
            </a:r>
            <a:r>
              <a:rPr lang="en-US" sz="2400" dirty="0">
                <a:solidFill>
                  <a:schemeClr val="bg2">
                    <a:lumMod val="75000"/>
                  </a:schemeClr>
                </a:solidFill>
              </a:rPr>
              <a:t> </a:t>
            </a:r>
            <a:r>
              <a:rPr lang="en-US" sz="2400" dirty="0" err="1">
                <a:solidFill>
                  <a:schemeClr val="bg2">
                    <a:lumMod val="75000"/>
                  </a:schemeClr>
                </a:solidFill>
              </a:rPr>
              <a:t>nhiều</a:t>
            </a:r>
            <a:r>
              <a:rPr lang="en-US" sz="2400" dirty="0">
                <a:solidFill>
                  <a:schemeClr val="bg2">
                    <a:lumMod val="75000"/>
                  </a:schemeClr>
                </a:solidFill>
              </a:rPr>
              <a:t> </a:t>
            </a:r>
            <a:r>
              <a:rPr lang="en-US" sz="2400" dirty="0" err="1">
                <a:solidFill>
                  <a:schemeClr val="bg2">
                    <a:lumMod val="75000"/>
                  </a:schemeClr>
                </a:solidFill>
              </a:rPr>
              <a:t>sản</a:t>
            </a:r>
            <a:r>
              <a:rPr lang="en-US" sz="2400" dirty="0">
                <a:solidFill>
                  <a:schemeClr val="bg2">
                    <a:lumMod val="75000"/>
                  </a:schemeClr>
                </a:solidFill>
              </a:rPr>
              <a:t> </a:t>
            </a:r>
            <a:r>
              <a:rPr lang="en-US" sz="2400" dirty="0" err="1">
                <a:solidFill>
                  <a:schemeClr val="bg2">
                    <a:lumMod val="75000"/>
                  </a:schemeClr>
                </a:solidFill>
              </a:rPr>
              <a:t>phẩm</a:t>
            </a:r>
            <a:r>
              <a:rPr lang="en-US" sz="2400" dirty="0">
                <a:solidFill>
                  <a:schemeClr val="bg2">
                    <a:lumMod val="75000"/>
                  </a:schemeClr>
                </a:solidFill>
              </a:rPr>
              <a:t> </a:t>
            </a:r>
            <a:r>
              <a:rPr lang="en-US" sz="2400" dirty="0" err="1">
                <a:solidFill>
                  <a:schemeClr val="bg2">
                    <a:lumMod val="75000"/>
                  </a:schemeClr>
                </a:solidFill>
              </a:rPr>
              <a:t>thực</a:t>
            </a:r>
            <a:r>
              <a:rPr lang="en-US" sz="2400" dirty="0">
                <a:solidFill>
                  <a:schemeClr val="bg2">
                    <a:lumMod val="75000"/>
                  </a:schemeClr>
                </a:solidFill>
              </a:rPr>
              <a:t> </a:t>
            </a:r>
            <a:r>
              <a:rPr lang="en-US" sz="2400" dirty="0" err="1">
                <a:solidFill>
                  <a:schemeClr val="bg2">
                    <a:lumMod val="75000"/>
                  </a:schemeClr>
                </a:solidFill>
              </a:rPr>
              <a:t>phẩm</a:t>
            </a:r>
            <a:r>
              <a:rPr lang="en-US" sz="2400" dirty="0">
                <a:solidFill>
                  <a:schemeClr val="bg2">
                    <a:lumMod val="75000"/>
                  </a:schemeClr>
                </a:solidFill>
              </a:rPr>
              <a:t> </a:t>
            </a:r>
            <a:r>
              <a:rPr lang="en-US" sz="2400" dirty="0" err="1">
                <a:solidFill>
                  <a:schemeClr val="bg2">
                    <a:lumMod val="75000"/>
                  </a:schemeClr>
                </a:solidFill>
              </a:rPr>
              <a:t>có</a:t>
            </a:r>
            <a:r>
              <a:rPr lang="en-US" sz="2400" dirty="0">
                <a:solidFill>
                  <a:schemeClr val="bg2">
                    <a:lumMod val="75000"/>
                  </a:schemeClr>
                </a:solidFill>
              </a:rPr>
              <a:t> </a:t>
            </a:r>
            <a:r>
              <a:rPr lang="en-US" sz="2400" dirty="0" err="1">
                <a:solidFill>
                  <a:schemeClr val="bg2">
                    <a:lumMod val="75000"/>
                  </a:schemeClr>
                </a:solidFill>
              </a:rPr>
              <a:t>thời</a:t>
            </a:r>
            <a:r>
              <a:rPr lang="en-US" sz="2400" dirty="0">
                <a:solidFill>
                  <a:schemeClr val="bg2">
                    <a:lumMod val="75000"/>
                  </a:schemeClr>
                </a:solidFill>
              </a:rPr>
              <a:t> </a:t>
            </a:r>
            <a:r>
              <a:rPr lang="en-US" sz="2400" dirty="0" err="1">
                <a:solidFill>
                  <a:schemeClr val="bg2">
                    <a:lumMod val="75000"/>
                  </a:schemeClr>
                </a:solidFill>
              </a:rPr>
              <a:t>hạn</a:t>
            </a:r>
            <a:r>
              <a:rPr lang="en-US" sz="2400" dirty="0">
                <a:solidFill>
                  <a:schemeClr val="bg2">
                    <a:lumMod val="75000"/>
                  </a:schemeClr>
                </a:solidFill>
              </a:rPr>
              <a:t> </a:t>
            </a:r>
            <a:r>
              <a:rPr lang="en-US" sz="2400" dirty="0" err="1">
                <a:solidFill>
                  <a:schemeClr val="bg2">
                    <a:lumMod val="75000"/>
                  </a:schemeClr>
                </a:solidFill>
              </a:rPr>
              <a:t>sử</a:t>
            </a:r>
            <a:r>
              <a:rPr lang="en-US" sz="2400" dirty="0">
                <a:solidFill>
                  <a:schemeClr val="bg2">
                    <a:lumMod val="75000"/>
                  </a:schemeClr>
                </a:solidFill>
              </a:rPr>
              <a:t> </a:t>
            </a:r>
            <a:r>
              <a:rPr lang="en-US" sz="2400" dirty="0" err="1">
                <a:solidFill>
                  <a:schemeClr val="bg2">
                    <a:lumMod val="75000"/>
                  </a:schemeClr>
                </a:solidFill>
              </a:rPr>
              <a:t>dụng</a:t>
            </a:r>
            <a:r>
              <a:rPr lang="en-US" sz="2400" dirty="0">
                <a:solidFill>
                  <a:schemeClr val="bg2">
                    <a:lumMod val="75000"/>
                  </a:schemeClr>
                </a:solidFill>
              </a:rPr>
              <a:t> </a:t>
            </a:r>
            <a:r>
              <a:rPr lang="en-US" sz="2400" dirty="0" err="1">
                <a:solidFill>
                  <a:schemeClr val="bg2">
                    <a:lumMod val="75000"/>
                  </a:schemeClr>
                </a:solidFill>
              </a:rPr>
              <a:t>lâu</a:t>
            </a:r>
            <a:r>
              <a:rPr lang="en-US" sz="2400" dirty="0">
                <a:solidFill>
                  <a:schemeClr val="bg2">
                    <a:lumMod val="75000"/>
                  </a:schemeClr>
                </a:solidFill>
              </a:rPr>
              <a:t> </a:t>
            </a:r>
            <a:r>
              <a:rPr lang="en-US" sz="2400" dirty="0" err="1">
                <a:solidFill>
                  <a:schemeClr val="bg2">
                    <a:lumMod val="75000"/>
                  </a:schemeClr>
                </a:solidFill>
              </a:rPr>
              <a:t>dài</a:t>
            </a:r>
            <a:r>
              <a:rPr lang="en-US" sz="2400" dirty="0">
                <a:solidFill>
                  <a:schemeClr val="bg2">
                    <a:lumMod val="75000"/>
                  </a:schemeClr>
                </a:solidFill>
              </a:rPr>
              <a:t>, </a:t>
            </a:r>
            <a:r>
              <a:rPr lang="en-US" sz="2400" dirty="0" err="1">
                <a:solidFill>
                  <a:schemeClr val="bg2">
                    <a:lumMod val="75000"/>
                  </a:schemeClr>
                </a:solidFill>
              </a:rPr>
              <a:t>làm</a:t>
            </a:r>
            <a:r>
              <a:rPr lang="en-US" sz="2400" dirty="0">
                <a:solidFill>
                  <a:schemeClr val="bg2">
                    <a:lumMod val="75000"/>
                  </a:schemeClr>
                </a:solidFill>
              </a:rPr>
              <a:t> </a:t>
            </a:r>
            <a:r>
              <a:rPr lang="en-US" sz="2400" dirty="0" err="1">
                <a:solidFill>
                  <a:schemeClr val="bg2">
                    <a:lumMod val="75000"/>
                  </a:schemeClr>
                </a:solidFill>
              </a:rPr>
              <a:t>tăng</a:t>
            </a:r>
            <a:r>
              <a:rPr lang="en-US" sz="2400" dirty="0">
                <a:solidFill>
                  <a:schemeClr val="bg2">
                    <a:lumMod val="75000"/>
                  </a:schemeClr>
                </a:solidFill>
              </a:rPr>
              <a:t> </a:t>
            </a:r>
            <a:r>
              <a:rPr lang="en-US" sz="2400" dirty="0" err="1">
                <a:solidFill>
                  <a:schemeClr val="bg2">
                    <a:lumMod val="75000"/>
                  </a:schemeClr>
                </a:solidFill>
              </a:rPr>
              <a:t>tính</a:t>
            </a:r>
            <a:r>
              <a:rPr lang="en-US" sz="2400" dirty="0">
                <a:solidFill>
                  <a:schemeClr val="bg2">
                    <a:lumMod val="75000"/>
                  </a:schemeClr>
                </a:solidFill>
              </a:rPr>
              <a:t> </a:t>
            </a:r>
            <a:r>
              <a:rPr lang="en-US" sz="2400" dirty="0" err="1">
                <a:solidFill>
                  <a:schemeClr val="bg2">
                    <a:lumMod val="75000"/>
                  </a:schemeClr>
                </a:solidFill>
              </a:rPr>
              <a:t>đa</a:t>
            </a:r>
            <a:r>
              <a:rPr lang="en-US" sz="2400" dirty="0">
                <a:solidFill>
                  <a:schemeClr val="bg2">
                    <a:lumMod val="75000"/>
                  </a:schemeClr>
                </a:solidFill>
              </a:rPr>
              <a:t> </a:t>
            </a:r>
            <a:r>
              <a:rPr lang="en-US" sz="2400" dirty="0" err="1">
                <a:solidFill>
                  <a:schemeClr val="bg2">
                    <a:lumMod val="75000"/>
                  </a:schemeClr>
                </a:solidFill>
              </a:rPr>
              <a:t>đạng</a:t>
            </a:r>
            <a:r>
              <a:rPr lang="en-US" sz="2400" dirty="0">
                <a:solidFill>
                  <a:schemeClr val="bg2">
                    <a:lumMod val="75000"/>
                  </a:schemeClr>
                </a:solidFill>
              </a:rPr>
              <a:t> </a:t>
            </a:r>
            <a:r>
              <a:rPr lang="en-US" sz="2400" dirty="0" err="1">
                <a:solidFill>
                  <a:schemeClr val="bg2">
                    <a:lumMod val="75000"/>
                  </a:schemeClr>
                </a:solidFill>
              </a:rPr>
              <a:t>của</a:t>
            </a:r>
            <a:r>
              <a:rPr lang="en-US" sz="2400" dirty="0">
                <a:solidFill>
                  <a:schemeClr val="bg2">
                    <a:lumMod val="75000"/>
                  </a:schemeClr>
                </a:solidFill>
              </a:rPr>
              <a:t> </a:t>
            </a:r>
            <a:r>
              <a:rPr lang="en-US" sz="2400" dirty="0" err="1">
                <a:solidFill>
                  <a:schemeClr val="bg2">
                    <a:lumMod val="75000"/>
                  </a:schemeClr>
                </a:solidFill>
              </a:rPr>
              <a:t>thực</a:t>
            </a:r>
            <a:r>
              <a:rPr lang="en-US" sz="2400" dirty="0">
                <a:solidFill>
                  <a:schemeClr val="bg2">
                    <a:lumMod val="75000"/>
                  </a:schemeClr>
                </a:solidFill>
              </a:rPr>
              <a:t> </a:t>
            </a:r>
            <a:r>
              <a:rPr lang="en-US" sz="2400" dirty="0" err="1">
                <a:solidFill>
                  <a:schemeClr val="bg2">
                    <a:lumMod val="75000"/>
                  </a:schemeClr>
                </a:solidFill>
              </a:rPr>
              <a:t>phẩm</a:t>
            </a:r>
            <a:r>
              <a:rPr lang="en-US" sz="2400" dirty="0">
                <a:solidFill>
                  <a:schemeClr val="bg2">
                    <a:lumMod val="75000"/>
                  </a:schemeClr>
                </a:solidFill>
              </a:rPr>
              <a:t>, </a:t>
            </a:r>
            <a:r>
              <a:rPr lang="en-US" sz="2400" dirty="0" err="1">
                <a:solidFill>
                  <a:schemeClr val="bg2">
                    <a:lumMod val="75000"/>
                  </a:schemeClr>
                </a:solidFill>
              </a:rPr>
              <a:t>tạo</a:t>
            </a:r>
            <a:r>
              <a:rPr lang="en-US" sz="2400" dirty="0">
                <a:solidFill>
                  <a:schemeClr val="bg2">
                    <a:lumMod val="75000"/>
                  </a:schemeClr>
                </a:solidFill>
              </a:rPr>
              <a:t> </a:t>
            </a:r>
            <a:r>
              <a:rPr lang="en-US" sz="2400" dirty="0" err="1">
                <a:solidFill>
                  <a:schemeClr val="bg2">
                    <a:lumMod val="75000"/>
                  </a:schemeClr>
                </a:solidFill>
              </a:rPr>
              <a:t>sự</a:t>
            </a:r>
            <a:r>
              <a:rPr lang="en-US" sz="2400" dirty="0">
                <a:solidFill>
                  <a:schemeClr val="bg2">
                    <a:lumMod val="75000"/>
                  </a:schemeClr>
                </a:solidFill>
              </a:rPr>
              <a:t> </a:t>
            </a:r>
            <a:r>
              <a:rPr lang="en-US" sz="2400" dirty="0" err="1">
                <a:solidFill>
                  <a:schemeClr val="bg2">
                    <a:lumMod val="75000"/>
                  </a:schemeClr>
                </a:solidFill>
              </a:rPr>
              <a:t>thuận</a:t>
            </a:r>
            <a:r>
              <a:rPr lang="en-US" sz="2400" dirty="0">
                <a:solidFill>
                  <a:schemeClr val="bg2">
                    <a:lumMod val="75000"/>
                  </a:schemeClr>
                </a:solidFill>
              </a:rPr>
              <a:t> </a:t>
            </a:r>
            <a:r>
              <a:rPr lang="en-US" sz="2400" dirty="0" err="1">
                <a:solidFill>
                  <a:schemeClr val="bg2">
                    <a:lumMod val="75000"/>
                  </a:schemeClr>
                </a:solidFill>
              </a:rPr>
              <a:t>tiện</a:t>
            </a:r>
            <a:r>
              <a:rPr lang="en-US" sz="2400" dirty="0">
                <a:solidFill>
                  <a:schemeClr val="bg2">
                    <a:lumMod val="75000"/>
                  </a:schemeClr>
                </a:solidFill>
              </a:rPr>
              <a:t> </a:t>
            </a:r>
            <a:r>
              <a:rPr lang="en-US" sz="2400" dirty="0" err="1">
                <a:solidFill>
                  <a:schemeClr val="bg2">
                    <a:lumMod val="75000"/>
                  </a:schemeClr>
                </a:solidFill>
              </a:rPr>
              <a:t>cho</a:t>
            </a:r>
            <a:r>
              <a:rPr lang="en-US" sz="2400" dirty="0">
                <a:solidFill>
                  <a:schemeClr val="bg2">
                    <a:lumMod val="75000"/>
                  </a:schemeClr>
                </a:solidFill>
              </a:rPr>
              <a:t> con </a:t>
            </a:r>
            <a:r>
              <a:rPr lang="en-US" sz="2400" dirty="0" err="1">
                <a:solidFill>
                  <a:schemeClr val="bg2">
                    <a:lumMod val="75000"/>
                  </a:schemeClr>
                </a:solidFill>
              </a:rPr>
              <a:t>người</a:t>
            </a:r>
            <a:r>
              <a:rPr lang="en-US" sz="2400" dirty="0">
                <a:solidFill>
                  <a:schemeClr val="bg2">
                    <a:lumMod val="75000"/>
                  </a:schemeClr>
                </a:solidFill>
              </a:rPr>
              <a:t> </a:t>
            </a:r>
            <a:r>
              <a:rPr lang="en-US" sz="2400" dirty="0" err="1">
                <a:solidFill>
                  <a:schemeClr val="bg2">
                    <a:lumMod val="75000"/>
                  </a:schemeClr>
                </a:solidFill>
              </a:rPr>
              <a:t>trong</a:t>
            </a:r>
            <a:r>
              <a:rPr lang="en-US" sz="2400" dirty="0">
                <a:solidFill>
                  <a:schemeClr val="bg2">
                    <a:lumMod val="75000"/>
                  </a:schemeClr>
                </a:solidFill>
              </a:rPr>
              <a:t> </a:t>
            </a:r>
            <a:r>
              <a:rPr lang="en-US" sz="2400" dirty="0" err="1">
                <a:solidFill>
                  <a:schemeClr val="bg2">
                    <a:lumMod val="75000"/>
                  </a:schemeClr>
                </a:solidFill>
              </a:rPr>
              <a:t>việc</a:t>
            </a:r>
            <a:r>
              <a:rPr lang="en-US" sz="2400" dirty="0">
                <a:solidFill>
                  <a:schemeClr val="bg2">
                    <a:lumMod val="75000"/>
                  </a:schemeClr>
                </a:solidFill>
              </a:rPr>
              <a:t> </a:t>
            </a:r>
            <a:r>
              <a:rPr lang="en-US" sz="2400" dirty="0" err="1">
                <a:solidFill>
                  <a:schemeClr val="bg2">
                    <a:lumMod val="75000"/>
                  </a:schemeClr>
                </a:solidFill>
              </a:rPr>
              <a:t>chế</a:t>
            </a:r>
            <a:r>
              <a:rPr lang="en-US" sz="2400" dirty="0">
                <a:solidFill>
                  <a:schemeClr val="bg2">
                    <a:lumMod val="75000"/>
                  </a:schemeClr>
                </a:solidFill>
              </a:rPr>
              <a:t> </a:t>
            </a:r>
            <a:r>
              <a:rPr lang="en-US" sz="2400" dirty="0" err="1">
                <a:solidFill>
                  <a:schemeClr val="bg2">
                    <a:lumMod val="75000"/>
                  </a:schemeClr>
                </a:solidFill>
              </a:rPr>
              <a:t>biến</a:t>
            </a:r>
            <a:r>
              <a:rPr lang="en-US" sz="2400" dirty="0">
                <a:solidFill>
                  <a:schemeClr val="bg2">
                    <a:lumMod val="75000"/>
                  </a:schemeClr>
                </a:solidFill>
              </a:rPr>
              <a:t> </a:t>
            </a:r>
            <a:r>
              <a:rPr lang="en-US" sz="2400" dirty="0" err="1">
                <a:solidFill>
                  <a:schemeClr val="bg2">
                    <a:lumMod val="75000"/>
                  </a:schemeClr>
                </a:solidFill>
              </a:rPr>
              <a:t>và</a:t>
            </a:r>
            <a:r>
              <a:rPr lang="en-US" sz="2400" dirty="0">
                <a:solidFill>
                  <a:schemeClr val="bg2">
                    <a:lumMod val="75000"/>
                  </a:schemeClr>
                </a:solidFill>
              </a:rPr>
              <a:t> </a:t>
            </a:r>
            <a:r>
              <a:rPr lang="en-US" sz="2400" dirty="0" err="1">
                <a:solidFill>
                  <a:schemeClr val="bg2">
                    <a:lumMod val="75000"/>
                  </a:schemeClr>
                </a:solidFill>
              </a:rPr>
              <a:t>sử</a:t>
            </a:r>
            <a:r>
              <a:rPr lang="en-US" sz="2400" dirty="0">
                <a:solidFill>
                  <a:schemeClr val="bg2">
                    <a:lumMod val="75000"/>
                  </a:schemeClr>
                </a:solidFill>
              </a:rPr>
              <a:t> </a:t>
            </a:r>
            <a:r>
              <a:rPr lang="en-US" sz="2400" dirty="0" err="1">
                <a:solidFill>
                  <a:schemeClr val="bg2">
                    <a:lumMod val="75000"/>
                  </a:schemeClr>
                </a:solidFill>
              </a:rPr>
              <a:t>dụng</a:t>
            </a:r>
            <a:r>
              <a:rPr lang="en-US" sz="2400" dirty="0">
                <a:solidFill>
                  <a:schemeClr val="bg2">
                    <a:lumMod val="75000"/>
                  </a:schemeClr>
                </a:solidFill>
              </a:rPr>
              <a:t>.</a:t>
            </a:r>
            <a:endParaRPr lang="en-US" sz="2400" dirty="0">
              <a:solidFill>
                <a:schemeClr val="bg2">
                  <a:lumMod val="75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47739570"/>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par>
                                <p:cTn id="9" presetID="42"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anim calcmode="lin" valueType="num">
                                      <p:cBhvr>
                                        <p:cTn id="12" dur="500" fill="hold"/>
                                        <p:tgtEl>
                                          <p:spTgt spid="2"/>
                                        </p:tgtEl>
                                        <p:attrNameLst>
                                          <p:attrName>ppt_x</p:attrName>
                                        </p:attrNameLst>
                                      </p:cBhvr>
                                      <p:tavLst>
                                        <p:tav tm="0">
                                          <p:val>
                                            <p:strVal val="#ppt_x"/>
                                          </p:val>
                                        </p:tav>
                                        <p:tav tm="100000">
                                          <p:val>
                                            <p:strVal val="#ppt_x"/>
                                          </p:val>
                                        </p:tav>
                                      </p:tavLst>
                                    </p:anim>
                                    <p:anim calcmode="lin" valueType="num">
                                      <p:cBhvr>
                                        <p:cTn id="13" dur="500" fill="hold"/>
                                        <p:tgtEl>
                                          <p:spTgt spid="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anim calcmode="lin" valueType="num">
                                      <p:cBhvr>
                                        <p:cTn id="17" dur="500" fill="hold"/>
                                        <p:tgtEl>
                                          <p:spTgt spid="3"/>
                                        </p:tgtEl>
                                        <p:attrNameLst>
                                          <p:attrName>ppt_x</p:attrName>
                                        </p:attrNameLst>
                                      </p:cBhvr>
                                      <p:tavLst>
                                        <p:tav tm="0">
                                          <p:val>
                                            <p:strVal val="#ppt_x"/>
                                          </p:val>
                                        </p:tav>
                                        <p:tav tm="100000">
                                          <p:val>
                                            <p:strVal val="#ppt_x"/>
                                          </p:val>
                                        </p:tav>
                                      </p:tavLst>
                                    </p:anim>
                                    <p:anim calcmode="lin" valueType="num">
                                      <p:cBhvr>
                                        <p:cTn id="18"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ppt_w</p:attrName>
                                        </p:attrNameLst>
                                      </p:cBhvr>
                                      <p:tavLst>
                                        <p:tav tm="0">
                                          <p:val>
                                            <p:fltVal val="0"/>
                                          </p:val>
                                        </p:tav>
                                        <p:tav tm="100000">
                                          <p:val>
                                            <p:strVal val="#ppt_w"/>
                                          </p:val>
                                        </p:tav>
                                      </p:tavLst>
                                    </p:anim>
                                    <p:anim calcmode="lin" valueType="num">
                                      <p:cBhvr>
                                        <p:cTn id="24"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1"/>
          <p:cNvSpPr txBox="1">
            <a:spLocks noGrp="1"/>
          </p:cNvSpPr>
          <p:nvPr>
            <p:ph type="title"/>
          </p:nvPr>
        </p:nvSpPr>
        <p:spPr>
          <a:xfrm>
            <a:off x="1256978" y="14094"/>
            <a:ext cx="6467546"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a:latin typeface="+mn-lt"/>
              </a:rPr>
              <a:t>1.2. </a:t>
            </a:r>
            <a:r>
              <a:rPr lang="en-US" sz="2000" dirty="0" err="1">
                <a:latin typeface="+mn-lt"/>
              </a:rPr>
              <a:t>Phương</a:t>
            </a:r>
            <a:r>
              <a:rPr lang="en-US" sz="2000" dirty="0">
                <a:latin typeface="+mn-lt"/>
              </a:rPr>
              <a:t> </a:t>
            </a:r>
            <a:r>
              <a:rPr lang="en-US" sz="2000" dirty="0" err="1">
                <a:latin typeface="+mn-lt"/>
              </a:rPr>
              <a:t>pháp</a:t>
            </a:r>
            <a:r>
              <a:rPr lang="en-US" sz="2000" dirty="0">
                <a:latin typeface="+mn-lt"/>
              </a:rPr>
              <a:t> </a:t>
            </a:r>
            <a:r>
              <a:rPr lang="en-US" sz="2000" dirty="0" err="1">
                <a:latin typeface="+mn-lt"/>
              </a:rPr>
              <a:t>bảo</a:t>
            </a:r>
            <a:r>
              <a:rPr lang="en-US" sz="2000" dirty="0">
                <a:latin typeface="+mn-lt"/>
              </a:rPr>
              <a:t> </a:t>
            </a:r>
            <a:r>
              <a:rPr lang="en-US" sz="2000" dirty="0" err="1">
                <a:latin typeface="+mn-lt"/>
              </a:rPr>
              <a:t>quản</a:t>
            </a:r>
            <a:r>
              <a:rPr lang="en-US" sz="2000" dirty="0">
                <a:latin typeface="+mn-lt"/>
              </a:rPr>
              <a:t> </a:t>
            </a:r>
            <a:r>
              <a:rPr lang="en-US" sz="2000" dirty="0" err="1">
                <a:latin typeface="+mn-lt"/>
              </a:rPr>
              <a:t>thực</a:t>
            </a:r>
            <a:r>
              <a:rPr lang="en-US" sz="2000" dirty="0">
                <a:latin typeface="+mn-lt"/>
              </a:rPr>
              <a:t> </a:t>
            </a:r>
            <a:r>
              <a:rPr lang="en-US" sz="2000" dirty="0" err="1">
                <a:latin typeface="+mn-lt"/>
              </a:rPr>
              <a:t>phẩm</a:t>
            </a:r>
            <a:endParaRPr sz="2000" dirty="0">
              <a:latin typeface="+mn-lt"/>
            </a:endParaRPr>
          </a:p>
        </p:txBody>
      </p:sp>
      <p:grpSp>
        <p:nvGrpSpPr>
          <p:cNvPr id="286" name="Google Shape;286;p41"/>
          <p:cNvGrpSpPr/>
          <p:nvPr/>
        </p:nvGrpSpPr>
        <p:grpSpPr>
          <a:xfrm>
            <a:off x="0" y="0"/>
            <a:ext cx="714384" cy="662400"/>
            <a:chOff x="0" y="539500"/>
            <a:chExt cx="713100" cy="662400"/>
          </a:xfrm>
        </p:grpSpPr>
        <p:sp>
          <p:nvSpPr>
            <p:cNvPr id="287" name="Google Shape;287;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41"/>
          <p:cNvGrpSpPr/>
          <p:nvPr/>
        </p:nvGrpSpPr>
        <p:grpSpPr>
          <a:xfrm>
            <a:off x="8437410" y="8056"/>
            <a:ext cx="714384" cy="662400"/>
            <a:chOff x="0" y="539500"/>
            <a:chExt cx="713100" cy="662400"/>
          </a:xfrm>
        </p:grpSpPr>
        <p:sp>
          <p:nvSpPr>
            <p:cNvPr id="294" name="Google Shape;294;p41"/>
            <p:cNvSpPr/>
            <p:nvPr/>
          </p:nvSpPr>
          <p:spPr>
            <a:xfrm>
              <a:off x="0" y="9267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1"/>
            <p:cNvSpPr/>
            <p:nvPr/>
          </p:nvSpPr>
          <p:spPr>
            <a:xfrm>
              <a:off x="0" y="7331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1"/>
            <p:cNvSpPr/>
            <p:nvPr/>
          </p:nvSpPr>
          <p:spPr>
            <a:xfrm>
              <a:off x="0" y="11203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1"/>
            <p:cNvSpPr/>
            <p:nvPr/>
          </p:nvSpPr>
          <p:spPr>
            <a:xfrm>
              <a:off x="0" y="5395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0932" y="1823924"/>
            <a:ext cx="5794520" cy="3319192"/>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6218192" y="685178"/>
            <a:ext cx="2219218" cy="478568"/>
          </a:xfrm>
          <a:prstGeom prst="roundRect">
            <a:avLst/>
          </a:prstGeom>
          <a:solidFill>
            <a:schemeClr val="accent5"/>
          </a:solidFill>
          <a:ln>
            <a:solidFill>
              <a:schemeClr val="accent5"/>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t>Hoạt</a:t>
            </a:r>
            <a:r>
              <a:rPr lang="en-US" sz="1800" dirty="0"/>
              <a:t> </a:t>
            </a:r>
            <a:r>
              <a:rPr lang="en-US" sz="1800" dirty="0" err="1"/>
              <a:t>động</a:t>
            </a:r>
            <a:r>
              <a:rPr lang="en-US" sz="1800" dirty="0"/>
              <a:t> </a:t>
            </a:r>
            <a:r>
              <a:rPr lang="en-US" sz="1800" dirty="0" err="1"/>
              <a:t>cặp</a:t>
            </a:r>
            <a:r>
              <a:rPr lang="en-US" sz="1800" dirty="0"/>
              <a:t> </a:t>
            </a:r>
            <a:r>
              <a:rPr lang="en-US" sz="1800" dirty="0" err="1"/>
              <a:t>đôi</a:t>
            </a:r>
            <a:endParaRPr lang="en-US" sz="18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9812" y="1163746"/>
            <a:ext cx="539500" cy="539500"/>
          </a:xfrm>
          <a:prstGeom prst="rect">
            <a:avLst/>
          </a:prstGeom>
        </p:spPr>
      </p:pic>
      <p:sp>
        <p:nvSpPr>
          <p:cNvPr id="5" name="TextBox 4"/>
          <p:cNvSpPr txBox="1"/>
          <p:nvPr/>
        </p:nvSpPr>
        <p:spPr>
          <a:xfrm>
            <a:off x="7469312" y="1187402"/>
            <a:ext cx="1160980" cy="369332"/>
          </a:xfrm>
          <a:prstGeom prst="rect">
            <a:avLst/>
          </a:prstGeom>
          <a:noFill/>
        </p:spPr>
        <p:txBody>
          <a:bodyPr wrap="square" rtlCol="0">
            <a:spAutoFit/>
          </a:bodyPr>
          <a:lstStyle/>
          <a:p>
            <a:r>
              <a:rPr lang="en-US" sz="1800" dirty="0">
                <a:solidFill>
                  <a:srgbClr val="C00000"/>
                </a:solidFill>
              </a:rPr>
              <a:t>: 3 </a:t>
            </a:r>
            <a:r>
              <a:rPr lang="en-US" sz="1800" dirty="0" err="1">
                <a:solidFill>
                  <a:srgbClr val="C00000"/>
                </a:solidFill>
              </a:rPr>
              <a:t>phút</a:t>
            </a:r>
            <a:endParaRPr lang="en-US" sz="1800" dirty="0">
              <a:solidFill>
                <a:srgbClr val="C00000"/>
              </a:solidFill>
            </a:endParaRPr>
          </a:p>
        </p:txBody>
      </p:sp>
      <p:sp>
        <p:nvSpPr>
          <p:cNvPr id="6" name="TextBox 5"/>
          <p:cNvSpPr txBox="1"/>
          <p:nvPr/>
        </p:nvSpPr>
        <p:spPr>
          <a:xfrm>
            <a:off x="0" y="670456"/>
            <a:ext cx="2852589" cy="3046988"/>
          </a:xfrm>
          <a:prstGeom prst="rect">
            <a:avLst/>
          </a:prstGeom>
          <a:noFill/>
        </p:spPr>
        <p:txBody>
          <a:bodyPr wrap="square" rtlCol="0">
            <a:spAutoFit/>
          </a:bodyPr>
          <a:lstStyle/>
          <a:p>
            <a:pPr algn="just"/>
            <a:r>
              <a:rPr lang="en-US" sz="2400" i="1" dirty="0" err="1"/>
              <a:t>Quan</a:t>
            </a:r>
            <a:r>
              <a:rPr lang="en-US" sz="2400" i="1" dirty="0"/>
              <a:t> </a:t>
            </a:r>
            <a:r>
              <a:rPr lang="en-US" sz="2400" i="1" dirty="0" err="1"/>
              <a:t>sát</a:t>
            </a:r>
            <a:r>
              <a:rPr lang="en-US" sz="2400" i="1" dirty="0"/>
              <a:t> </a:t>
            </a:r>
            <a:r>
              <a:rPr lang="en-US" sz="2400" i="1" dirty="0" err="1"/>
              <a:t>hình</a:t>
            </a:r>
            <a:r>
              <a:rPr lang="en-US" sz="2400" i="1" dirty="0"/>
              <a:t> 5.2 </a:t>
            </a:r>
            <a:r>
              <a:rPr lang="en-US" sz="2400" i="1" dirty="0" err="1"/>
              <a:t>trang</a:t>
            </a:r>
            <a:r>
              <a:rPr lang="en-US" sz="2400" i="1" dirty="0"/>
              <a:t> 34 SGK </a:t>
            </a:r>
            <a:r>
              <a:rPr lang="en-US" sz="2400" i="1" dirty="0" err="1"/>
              <a:t>và</a:t>
            </a:r>
            <a:r>
              <a:rPr lang="en-US" sz="2400" i="1" dirty="0"/>
              <a:t> </a:t>
            </a:r>
            <a:r>
              <a:rPr lang="en-US" sz="2400" i="1" dirty="0" err="1"/>
              <a:t>trả</a:t>
            </a:r>
            <a:r>
              <a:rPr lang="en-US" sz="2400" i="1" dirty="0"/>
              <a:t> </a:t>
            </a:r>
            <a:r>
              <a:rPr lang="en-US" sz="2400" i="1" dirty="0" err="1"/>
              <a:t>lời</a:t>
            </a:r>
            <a:r>
              <a:rPr lang="en-US" sz="2400" i="1" dirty="0"/>
              <a:t> </a:t>
            </a:r>
            <a:r>
              <a:rPr lang="en-US" sz="2400" i="1" dirty="0" err="1"/>
              <a:t>câu</a:t>
            </a:r>
            <a:r>
              <a:rPr lang="en-US" sz="2400" i="1" dirty="0"/>
              <a:t> </a:t>
            </a:r>
            <a:r>
              <a:rPr lang="en-US" sz="2400" i="1" dirty="0" err="1"/>
              <a:t>hỏi</a:t>
            </a:r>
            <a:r>
              <a:rPr lang="en-US" sz="2400" i="1" dirty="0"/>
              <a:t>:</a:t>
            </a:r>
          </a:p>
          <a:p>
            <a:pPr algn="just"/>
            <a:r>
              <a:rPr lang="en-US" sz="2400" dirty="0"/>
              <a:t>Theo </a:t>
            </a:r>
            <a:r>
              <a:rPr lang="en-US" sz="2400" dirty="0" err="1"/>
              <a:t>em</a:t>
            </a:r>
            <a:r>
              <a:rPr lang="en-US" sz="2400" dirty="0"/>
              <a:t>, </a:t>
            </a:r>
            <a:r>
              <a:rPr lang="en-US" sz="2400" dirty="0" err="1"/>
              <a:t>vì</a:t>
            </a:r>
            <a:r>
              <a:rPr lang="en-US" sz="2400" dirty="0"/>
              <a:t> </a:t>
            </a:r>
            <a:r>
              <a:rPr lang="en-US" sz="2400" dirty="0" err="1"/>
              <a:t>sao</a:t>
            </a:r>
            <a:r>
              <a:rPr lang="en-US" sz="2400" dirty="0"/>
              <a:t> </a:t>
            </a:r>
            <a:r>
              <a:rPr lang="en-US" sz="2400" dirty="0" err="1"/>
              <a:t>những</a:t>
            </a:r>
            <a:r>
              <a:rPr lang="en-US" sz="2400" dirty="0"/>
              <a:t> </a:t>
            </a:r>
            <a:r>
              <a:rPr lang="en-US" sz="2400" dirty="0" err="1"/>
              <a:t>phương</a:t>
            </a:r>
            <a:r>
              <a:rPr lang="en-US" sz="2400" dirty="0"/>
              <a:t> </a:t>
            </a:r>
            <a:r>
              <a:rPr lang="en-US" sz="2400" dirty="0" err="1"/>
              <a:t>pháp</a:t>
            </a:r>
            <a:r>
              <a:rPr lang="en-US" sz="2400" dirty="0"/>
              <a:t> </a:t>
            </a:r>
            <a:r>
              <a:rPr lang="en-US" sz="2400" dirty="0" err="1"/>
              <a:t>này</a:t>
            </a:r>
            <a:r>
              <a:rPr lang="en-US" sz="2400" dirty="0"/>
              <a:t> </a:t>
            </a:r>
            <a:r>
              <a:rPr lang="en-US" sz="2400" dirty="0" err="1"/>
              <a:t>lại</a:t>
            </a:r>
            <a:r>
              <a:rPr lang="en-US" sz="2400" dirty="0"/>
              <a:t> </a:t>
            </a:r>
            <a:r>
              <a:rPr lang="en-US" sz="2400" dirty="0" err="1"/>
              <a:t>giúp</a:t>
            </a:r>
            <a:r>
              <a:rPr lang="en-US" sz="2400" dirty="0"/>
              <a:t> </a:t>
            </a:r>
            <a:r>
              <a:rPr lang="en-US" sz="2400" dirty="0" err="1"/>
              <a:t>thực</a:t>
            </a:r>
            <a:r>
              <a:rPr lang="en-US" sz="2400" dirty="0"/>
              <a:t> </a:t>
            </a:r>
            <a:r>
              <a:rPr lang="en-US" sz="2400" dirty="0" err="1"/>
              <a:t>phẩm</a:t>
            </a:r>
            <a:r>
              <a:rPr lang="en-US" sz="2400" dirty="0"/>
              <a:t> </a:t>
            </a:r>
            <a:r>
              <a:rPr lang="en-US" sz="2400" dirty="0" err="1"/>
              <a:t>lâu</a:t>
            </a:r>
            <a:r>
              <a:rPr lang="en-US" sz="2400" dirty="0"/>
              <a:t> </a:t>
            </a:r>
            <a:r>
              <a:rPr lang="en-US" sz="2400" dirty="0" err="1"/>
              <a:t>hư</a:t>
            </a:r>
            <a:r>
              <a:rPr lang="en-US" sz="2400" dirty="0"/>
              <a:t> </a:t>
            </a:r>
            <a:r>
              <a:rPr lang="en-US" sz="2400" dirty="0" err="1"/>
              <a:t>hỏng</a:t>
            </a:r>
            <a:r>
              <a:rPr lang="en-US" sz="2400" dirty="0"/>
              <a:t>?</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20" y="3729617"/>
            <a:ext cx="1514575" cy="15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barn(outVertical)">
                                      <p:cBhvr>
                                        <p:cTn id="7" dur="500"/>
                                        <p:tgtEl>
                                          <p:spTgt spid="278"/>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down)">
                                      <p:cBhvr>
                                        <p:cTn id="13" dur="500"/>
                                        <p:tgtEl>
                                          <p:spTgt spid="3"/>
                                        </p:tgtEl>
                                      </p:cBhvr>
                                    </p:animEffect>
                                  </p:childTnLst>
                                </p:cTn>
                              </p:par>
                              <p:par>
                                <p:cTn id="14" presetID="12" presetClass="entr" presetSubtype="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p:tgtEl>
                                          <p:spTgt spid="4"/>
                                        </p:tgtEl>
                                        <p:attrNameLst>
                                          <p:attrName>ppt_y</p:attrName>
                                        </p:attrNameLst>
                                      </p:cBhvr>
                                      <p:tavLst>
                                        <p:tav tm="0">
                                          <p:val>
                                            <p:strVal val="#ppt_y-#ppt_h*1.125000"/>
                                          </p:val>
                                        </p:tav>
                                        <p:tav tm="100000">
                                          <p:val>
                                            <p:strVal val="#ppt_y"/>
                                          </p:val>
                                        </p:tav>
                                      </p:tavLst>
                                    </p:anim>
                                    <p:animEffect transition="in" filter="wipe(down)">
                                      <p:cBhvr>
                                        <p:cTn id="17" dur="500"/>
                                        <p:tgtEl>
                                          <p:spTgt spid="4"/>
                                        </p:tgtEl>
                                      </p:cBhvr>
                                    </p:animEffect>
                                  </p:childTnLst>
                                </p:cTn>
                              </p:par>
                              <p:par>
                                <p:cTn id="18" presetID="12" presetClass="entr" presetSubtype="1"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ppt_y</p:attrName>
                                        </p:attrNameLst>
                                      </p:cBhvr>
                                      <p:tavLst>
                                        <p:tav tm="0">
                                          <p:val>
                                            <p:strVal val="#ppt_y-#ppt_h*1.125000"/>
                                          </p:val>
                                        </p:tav>
                                        <p:tav tm="100000">
                                          <p:val>
                                            <p:strVal val="#ppt_y"/>
                                          </p:val>
                                        </p:tav>
                                      </p:tavLst>
                                    </p:anim>
                                    <p:animEffect transition="in" filter="wipe(down)">
                                      <p:cBhvr>
                                        <p:cTn id="21" dur="500"/>
                                        <p:tgtEl>
                                          <p:spTgt spid="5"/>
                                        </p:tgtEl>
                                      </p:cBhvr>
                                    </p:animEffect>
                                  </p:childTnLst>
                                </p:cTn>
                              </p:par>
                              <p:par>
                                <p:cTn id="22" presetID="5" presetClass="entr" presetSubtype="5"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heckerboard(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wipe(left)">
                                      <p:cBhvr>
                                        <p:cTn id="29" dur="500"/>
                                        <p:tgtEl>
                                          <p:spTgt spid="6">
                                            <p:txEl>
                                              <p:pRg st="0" end="0"/>
                                            </p:txEl>
                                          </p:spTgt>
                                        </p:tgtEl>
                                      </p:cBhvr>
                                    </p:animEffect>
                                  </p:childTnLst>
                                </p:cTn>
                              </p:par>
                              <p:par>
                                <p:cTn id="30" presetID="17" presetClass="entr" presetSubtype="1"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 calcmode="lin" valueType="num">
                                      <p:cBhvr>
                                        <p:cTn id="3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33" dur="500" fill="hold"/>
                                        <p:tgtEl>
                                          <p:spTgt spid="6">
                                            <p:txEl>
                                              <p:pRg st="1" end="1"/>
                                            </p:txEl>
                                          </p:spTgt>
                                        </p:tgtEl>
                                        <p:attrNameLst>
                                          <p:attrName>ppt_y</p:attrName>
                                        </p:attrNameLst>
                                      </p:cBhvr>
                                      <p:tavLst>
                                        <p:tav tm="0">
                                          <p:val>
                                            <p:strVal val="#ppt_y-#ppt_h/2"/>
                                          </p:val>
                                        </p:tav>
                                        <p:tav tm="100000">
                                          <p:val>
                                            <p:strVal val="#ppt_y"/>
                                          </p:val>
                                        </p:tav>
                                      </p:tavLst>
                                    </p:anim>
                                    <p:anim calcmode="lin" valueType="num">
                                      <p:cBhvr>
                                        <p:cTn id="34" dur="500" fill="hold"/>
                                        <p:tgtEl>
                                          <p:spTgt spid="6">
                                            <p:txEl>
                                              <p:pRg st="1" end="1"/>
                                            </p:txEl>
                                          </p:spTgt>
                                        </p:tgtEl>
                                        <p:attrNameLst>
                                          <p:attrName>ppt_w</p:attrName>
                                        </p:attrNameLst>
                                      </p:cBhvr>
                                      <p:tavLst>
                                        <p:tav tm="0">
                                          <p:val>
                                            <p:strVal val="#ppt_w"/>
                                          </p:val>
                                        </p:tav>
                                        <p:tav tm="100000">
                                          <p:val>
                                            <p:strVal val="#ppt_w"/>
                                          </p:val>
                                        </p:tav>
                                      </p:tavLst>
                                    </p:anim>
                                    <p:anim calcmode="lin" valueType="num">
                                      <p:cBhvr>
                                        <p:cTn id="35" dur="500" fill="hold"/>
                                        <p:tgtEl>
                                          <p:spTgt spid="6">
                                            <p:txEl>
                                              <p:pRg st="1" end="1"/>
                                            </p:txEl>
                                          </p:spTgt>
                                        </p:tgtEl>
                                        <p:attrNameLst>
                                          <p:attrName>ppt_h</p:attrName>
                                        </p:attrNameLst>
                                      </p:cBhvr>
                                      <p:tavLst>
                                        <p:tav tm="0">
                                          <p:val>
                                            <p:fltVal val="0"/>
                                          </p:val>
                                        </p:tav>
                                        <p:tav tm="100000">
                                          <p:val>
                                            <p:strVal val="#ppt_h"/>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anim calcmode="lin" valueType="num">
                                      <p:cBhvr>
                                        <p:cTn id="39" dur="500" fill="hold"/>
                                        <p:tgtEl>
                                          <p:spTgt spid="7"/>
                                        </p:tgtEl>
                                        <p:attrNameLst>
                                          <p:attrName>ppt_x</p:attrName>
                                        </p:attrNameLst>
                                      </p:cBhvr>
                                      <p:tavLst>
                                        <p:tav tm="0">
                                          <p:val>
                                            <p:strVal val="#ppt_x"/>
                                          </p:val>
                                        </p:tav>
                                        <p:tav tm="100000">
                                          <p:val>
                                            <p:strVal val="#ppt_x"/>
                                          </p:val>
                                        </p:tav>
                                      </p:tavLst>
                                    </p:anim>
                                    <p:anim calcmode="lin" valueType="num">
                                      <p:cBhvr>
                                        <p:cTn id="40"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 grpId="0"/>
      <p:bldP spid="3" grpId="0" animBg="1"/>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7" name="Google Shape;257;p38"/>
          <p:cNvSpPr txBox="1">
            <a:spLocks noGrp="1"/>
          </p:cNvSpPr>
          <p:nvPr>
            <p:ph type="title"/>
          </p:nvPr>
        </p:nvSpPr>
        <p:spPr>
          <a:xfrm>
            <a:off x="2132214" y="0"/>
            <a:ext cx="3027540" cy="565199"/>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a:latin typeface="+mn-lt"/>
              </a:rPr>
              <a:t>KẾT LUẬN</a:t>
            </a:r>
            <a:endParaRPr sz="2400" dirty="0">
              <a:latin typeface="+mn-lt"/>
            </a:endParaRPr>
          </a:p>
        </p:txBody>
      </p:sp>
      <p:grpSp>
        <p:nvGrpSpPr>
          <p:cNvPr id="259" name="Google Shape;259;p38"/>
          <p:cNvGrpSpPr/>
          <p:nvPr/>
        </p:nvGrpSpPr>
        <p:grpSpPr>
          <a:xfrm rot="-5400000">
            <a:off x="348300" y="-348300"/>
            <a:ext cx="662400" cy="1359000"/>
            <a:chOff x="840225" y="0"/>
            <a:chExt cx="662400" cy="1359000"/>
          </a:xfrm>
        </p:grpSpPr>
        <p:sp>
          <p:nvSpPr>
            <p:cNvPr id="260" name="Google Shape;260;p38"/>
            <p:cNvSpPr/>
            <p:nvPr/>
          </p:nvSpPr>
          <p:spPr>
            <a:xfrm rot="5400000">
              <a:off x="395125" y="638700"/>
              <a:ext cx="1359000" cy="81600"/>
            </a:xfrm>
            <a:prstGeom prst="rect">
              <a:avLst/>
            </a:prstGeom>
            <a:solidFill>
              <a:srgbClr val="6AA84F"/>
            </a:solidFill>
            <a:ln>
              <a:noFill/>
            </a:ln>
          </p:spPr>
          <p:txBody>
            <a:bodyPr spcFirstLastPara="1" wrap="square" lIns="91425" tIns="91425" rIns="91425" bIns="91425" anchor="ctr" anchorCtr="0">
              <a:noAutofit/>
            </a:bodyPr>
            <a:lstStyle/>
            <a:p>
              <a:endParaRPr/>
            </a:p>
          </p:txBody>
        </p:sp>
        <p:sp>
          <p:nvSpPr>
            <p:cNvPr id="261" name="Google Shape;261;p38"/>
            <p:cNvSpPr/>
            <p:nvPr/>
          </p:nvSpPr>
          <p:spPr>
            <a:xfrm rot="5400000">
              <a:off x="588725" y="638700"/>
              <a:ext cx="1359000" cy="81600"/>
            </a:xfrm>
            <a:prstGeom prst="rect">
              <a:avLst/>
            </a:prstGeom>
            <a:solidFill>
              <a:srgbClr val="FE7F2D"/>
            </a:solidFill>
            <a:ln>
              <a:noFill/>
            </a:ln>
          </p:spPr>
          <p:txBody>
            <a:bodyPr spcFirstLastPara="1" wrap="square" lIns="91425" tIns="91425" rIns="91425" bIns="91425" anchor="ctr" anchorCtr="0">
              <a:noAutofit/>
            </a:bodyPr>
            <a:lstStyle/>
            <a:p>
              <a:endParaRPr/>
            </a:p>
          </p:txBody>
        </p:sp>
        <p:sp>
          <p:nvSpPr>
            <p:cNvPr id="262" name="Google Shape;262;p38"/>
            <p:cNvSpPr/>
            <p:nvPr/>
          </p:nvSpPr>
          <p:spPr>
            <a:xfrm rot="5400000">
              <a:off x="201525" y="638700"/>
              <a:ext cx="1359000" cy="81600"/>
            </a:xfrm>
            <a:prstGeom prst="rect">
              <a:avLst/>
            </a:prstGeom>
            <a:solidFill>
              <a:schemeClr val="accent5"/>
            </a:solidFill>
            <a:ln>
              <a:noFill/>
            </a:ln>
          </p:spPr>
          <p:txBody>
            <a:bodyPr spcFirstLastPara="1" wrap="square" lIns="91425" tIns="91425" rIns="91425" bIns="91425" anchor="ctr" anchorCtr="0">
              <a:noAutofit/>
            </a:bodyPr>
            <a:lstStyle/>
            <a:p>
              <a:endParaRPr/>
            </a:p>
          </p:txBody>
        </p:sp>
        <p:sp>
          <p:nvSpPr>
            <p:cNvPr id="263" name="Google Shape;263;p38"/>
            <p:cNvSpPr/>
            <p:nvPr/>
          </p:nvSpPr>
          <p:spPr>
            <a:xfrm rot="5400000">
              <a:off x="782325" y="638700"/>
              <a:ext cx="1359000" cy="81600"/>
            </a:xfrm>
            <a:prstGeom prst="rect">
              <a:avLst/>
            </a:prstGeom>
            <a:solidFill>
              <a:srgbClr val="EF476F"/>
            </a:solidFill>
            <a:ln>
              <a:noFill/>
            </a:ln>
          </p:spPr>
          <p:txBody>
            <a:bodyPr spcFirstLastPara="1" wrap="square" lIns="91425" tIns="91425" rIns="91425" bIns="91425" anchor="ctr" anchorCtr="0">
              <a:noAutofit/>
            </a:bodyPr>
            <a:lstStyle/>
            <a:p>
              <a:endParaRPr/>
            </a:p>
          </p:txBody>
        </p:sp>
      </p:gr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0824" r="34034"/>
          <a:stretch/>
        </p:blipFill>
        <p:spPr>
          <a:xfrm>
            <a:off x="5932968" y="0"/>
            <a:ext cx="3211032" cy="5147310"/>
          </a:xfrm>
          <a:prstGeom prst="rect">
            <a:avLst/>
          </a:prstGeom>
        </p:spPr>
      </p:pic>
      <p:sp>
        <p:nvSpPr>
          <p:cNvPr id="2" name="Rectangle 1"/>
          <p:cNvSpPr/>
          <p:nvPr/>
        </p:nvSpPr>
        <p:spPr>
          <a:xfrm>
            <a:off x="-87086" y="646744"/>
            <a:ext cx="5554324" cy="4401205"/>
          </a:xfrm>
          <a:prstGeom prst="rect">
            <a:avLst/>
          </a:prstGeom>
        </p:spPr>
        <p:txBody>
          <a:bodyPr wrap="square">
            <a:spAutoFit/>
          </a:bodyPr>
          <a:lstStyle/>
          <a:p>
            <a:pPr marL="285750" indent="-285750" algn="just">
              <a:buFont typeface="Wingdings" panose="05000000000000000000" pitchFamily="2" charset="2"/>
              <a:buChar char="v"/>
            </a:pPr>
            <a:r>
              <a:rPr lang="vi-VN" sz="2800" dirty="0"/>
              <a:t>Thực phẩm có thể được bảo quản bằng nhiều phương pháp như: phơi khô hoặc sấy khô, ướp lạnh, cấp đông, ngâm gi</a:t>
            </a:r>
            <a:r>
              <a:rPr lang="en-US" sz="2800" dirty="0"/>
              <a:t>ấ</a:t>
            </a:r>
            <a:r>
              <a:rPr lang="vi-VN" sz="2800" dirty="0"/>
              <a:t>m, ngâm đường, ướp muối, muối chua, hút chân không....</a:t>
            </a:r>
          </a:p>
          <a:p>
            <a:pPr marL="285750" indent="-285750" algn="just">
              <a:buFont typeface="Wingdings" panose="05000000000000000000" pitchFamily="2" charset="2"/>
              <a:buChar char="v"/>
            </a:pPr>
            <a:r>
              <a:rPr lang="vi-VN" sz="2800" dirty="0">
                <a:solidFill>
                  <a:srgbClr val="0070C0"/>
                </a:solidFill>
              </a:rPr>
              <a:t>Tuỳ từng loại thực phẩm và điều kiện bảo quản, người sử dụng có thể lựa chọn phương pháp bảo quản cho phù hợp.</a:t>
            </a:r>
          </a:p>
        </p:txBody>
      </p:sp>
    </p:spTree>
    <p:extLst>
      <p:ext uri="{BB962C8B-B14F-4D97-AF65-F5344CB8AC3E}">
        <p14:creationId xmlns:p14="http://schemas.microsoft.com/office/powerpoint/2010/main" val="1417252277"/>
      </p:ext>
    </p:extLst>
  </p:cSld>
  <p:clrMapOvr>
    <a:masterClrMapping/>
  </p:clrMapOvr>
  <mc:AlternateContent xmlns:mc="http://schemas.openxmlformats.org/markup-compatibility/2006" xmlns:p14="http://schemas.microsoft.com/office/powerpoint/2010/main">
    <mc:Choice Requires="p14">
      <p:transition spd="slow" p14:dur="125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strips(downRigh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strips(downRight)">
                                      <p:cBhvr>
                                        <p:cTn id="2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45"/>
          <p:cNvSpPr txBox="1">
            <a:spLocks noGrp="1"/>
          </p:cNvSpPr>
          <p:nvPr>
            <p:ph type="title"/>
          </p:nvPr>
        </p:nvSpPr>
        <p:spPr>
          <a:xfrm>
            <a:off x="1894789" y="19896"/>
            <a:ext cx="5354672" cy="50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400" dirty="0" err="1">
                <a:solidFill>
                  <a:schemeClr val="accent3">
                    <a:lumMod val="75000"/>
                  </a:schemeClr>
                </a:solidFill>
                <a:latin typeface="+mn-lt"/>
              </a:rPr>
              <a:t>Một</a:t>
            </a:r>
            <a:r>
              <a:rPr lang="en-US" sz="2400" dirty="0">
                <a:solidFill>
                  <a:schemeClr val="accent3">
                    <a:lumMod val="75000"/>
                  </a:schemeClr>
                </a:solidFill>
                <a:latin typeface="+mn-lt"/>
              </a:rPr>
              <a:t> </a:t>
            </a:r>
            <a:r>
              <a:rPr lang="en-US" sz="2400" dirty="0" err="1">
                <a:solidFill>
                  <a:schemeClr val="accent3">
                    <a:lumMod val="75000"/>
                  </a:schemeClr>
                </a:solidFill>
                <a:latin typeface="+mn-lt"/>
              </a:rPr>
              <a:t>số</a:t>
            </a:r>
            <a:r>
              <a:rPr lang="en-US" sz="2400" dirty="0">
                <a:solidFill>
                  <a:schemeClr val="accent3">
                    <a:lumMod val="75000"/>
                  </a:schemeClr>
                </a:solidFill>
                <a:latin typeface="+mn-lt"/>
              </a:rPr>
              <a:t> </a:t>
            </a:r>
            <a:r>
              <a:rPr lang="en-US" sz="2400" dirty="0" err="1">
                <a:solidFill>
                  <a:schemeClr val="accent3">
                    <a:lumMod val="75000"/>
                  </a:schemeClr>
                </a:solidFill>
                <a:latin typeface="+mn-lt"/>
              </a:rPr>
              <a:t>phương</a:t>
            </a:r>
            <a:r>
              <a:rPr lang="en-US" sz="2400" dirty="0">
                <a:solidFill>
                  <a:schemeClr val="accent3">
                    <a:lumMod val="75000"/>
                  </a:schemeClr>
                </a:solidFill>
                <a:latin typeface="+mn-lt"/>
              </a:rPr>
              <a:t> </a:t>
            </a:r>
            <a:r>
              <a:rPr lang="en-US" sz="2400" dirty="0" err="1">
                <a:solidFill>
                  <a:schemeClr val="accent3">
                    <a:lumMod val="75000"/>
                  </a:schemeClr>
                </a:solidFill>
                <a:latin typeface="+mn-lt"/>
              </a:rPr>
              <a:t>pháp</a:t>
            </a:r>
            <a:r>
              <a:rPr lang="en-US" sz="2400" dirty="0">
                <a:solidFill>
                  <a:schemeClr val="accent3">
                    <a:lumMod val="75000"/>
                  </a:schemeClr>
                </a:solidFill>
                <a:latin typeface="+mn-lt"/>
              </a:rPr>
              <a:t> </a:t>
            </a:r>
            <a:r>
              <a:rPr lang="en-US" sz="2400" dirty="0" err="1">
                <a:solidFill>
                  <a:schemeClr val="accent3">
                    <a:lumMod val="75000"/>
                  </a:schemeClr>
                </a:solidFill>
                <a:latin typeface="+mn-lt"/>
              </a:rPr>
              <a:t>bảo</a:t>
            </a:r>
            <a:r>
              <a:rPr lang="en-US" sz="2400" dirty="0">
                <a:solidFill>
                  <a:schemeClr val="accent3">
                    <a:lumMod val="75000"/>
                  </a:schemeClr>
                </a:solidFill>
                <a:latin typeface="+mn-lt"/>
              </a:rPr>
              <a:t> </a:t>
            </a:r>
            <a:r>
              <a:rPr lang="en-US" sz="2400" dirty="0" err="1">
                <a:solidFill>
                  <a:schemeClr val="accent3">
                    <a:lumMod val="75000"/>
                  </a:schemeClr>
                </a:solidFill>
                <a:latin typeface="+mn-lt"/>
              </a:rPr>
              <a:t>quản</a:t>
            </a:r>
            <a:endParaRPr sz="2400" dirty="0">
              <a:solidFill>
                <a:schemeClr val="accent3">
                  <a:lumMod val="75000"/>
                </a:schemeClr>
              </a:solidFill>
              <a:latin typeface="+mn-lt"/>
            </a:endParaRPr>
          </a:p>
        </p:txBody>
      </p:sp>
      <p:grpSp>
        <p:nvGrpSpPr>
          <p:cNvPr id="405" name="Google Shape;405;p45"/>
          <p:cNvGrpSpPr/>
          <p:nvPr/>
        </p:nvGrpSpPr>
        <p:grpSpPr>
          <a:xfrm>
            <a:off x="8429616" y="26583"/>
            <a:ext cx="714384" cy="662400"/>
            <a:chOff x="8415876" y="-551600"/>
            <a:chExt cx="713100" cy="662400"/>
          </a:xfrm>
        </p:grpSpPr>
        <p:sp>
          <p:nvSpPr>
            <p:cNvPr id="406" name="Google Shape;406;p45"/>
            <p:cNvSpPr/>
            <p:nvPr/>
          </p:nvSpPr>
          <p:spPr>
            <a:xfrm>
              <a:off x="8415876" y="-1644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5"/>
            <p:cNvSpPr/>
            <p:nvPr/>
          </p:nvSpPr>
          <p:spPr>
            <a:xfrm>
              <a:off x="8415876" y="-3580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45"/>
            <p:cNvSpPr/>
            <p:nvPr/>
          </p:nvSpPr>
          <p:spPr>
            <a:xfrm>
              <a:off x="8415876" y="292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45"/>
            <p:cNvSpPr/>
            <p:nvPr/>
          </p:nvSpPr>
          <p:spPr>
            <a:xfrm>
              <a:off x="8415876" y="-5516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8" y="926344"/>
            <a:ext cx="4695290" cy="2934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7469" y="1597303"/>
            <a:ext cx="4030983" cy="29345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11" name="Google Shape;405;p45"/>
          <p:cNvGrpSpPr/>
          <p:nvPr/>
        </p:nvGrpSpPr>
        <p:grpSpPr>
          <a:xfrm flipV="1">
            <a:off x="55548" y="19896"/>
            <a:ext cx="714384" cy="662400"/>
            <a:chOff x="8415876" y="-551600"/>
            <a:chExt cx="713100" cy="662400"/>
          </a:xfrm>
        </p:grpSpPr>
        <p:sp>
          <p:nvSpPr>
            <p:cNvPr id="12" name="Google Shape;406;p45"/>
            <p:cNvSpPr/>
            <p:nvPr/>
          </p:nvSpPr>
          <p:spPr>
            <a:xfrm>
              <a:off x="8415876" y="-164400"/>
              <a:ext cx="713100" cy="816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07;p45"/>
            <p:cNvSpPr/>
            <p:nvPr/>
          </p:nvSpPr>
          <p:spPr>
            <a:xfrm>
              <a:off x="8415876" y="-358000"/>
              <a:ext cx="713100" cy="81600"/>
            </a:xfrm>
            <a:prstGeom prst="rect">
              <a:avLst/>
            </a:prstGeom>
            <a:solidFill>
              <a:srgbClr val="FE7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08;p45"/>
            <p:cNvSpPr/>
            <p:nvPr/>
          </p:nvSpPr>
          <p:spPr>
            <a:xfrm>
              <a:off x="8415876" y="29200"/>
              <a:ext cx="713100" cy="816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09;p45"/>
            <p:cNvSpPr/>
            <p:nvPr/>
          </p:nvSpPr>
          <p:spPr>
            <a:xfrm>
              <a:off x="8415876" y="-551600"/>
              <a:ext cx="713100" cy="81600"/>
            </a:xfrm>
            <a:prstGeom prst="rect">
              <a:avLst/>
            </a:prstGeom>
            <a:solidFill>
              <a:srgbClr val="EF47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334877" y="4104948"/>
            <a:ext cx="1417834" cy="369332"/>
          </a:xfrm>
          <a:prstGeom prst="rect">
            <a:avLst/>
          </a:prstGeom>
          <a:solidFill>
            <a:schemeClr val="accent2">
              <a:lumMod val="75000"/>
            </a:schemeClr>
          </a:solidFill>
        </p:spPr>
        <p:txBody>
          <a:bodyPr wrap="square" rtlCol="0">
            <a:spAutoFit/>
          </a:bodyPr>
          <a:lstStyle/>
          <a:p>
            <a:pPr algn="ctr"/>
            <a:r>
              <a:rPr lang="en-US" sz="1800" dirty="0" err="1"/>
              <a:t>Ướp</a:t>
            </a:r>
            <a:r>
              <a:rPr lang="en-US" sz="1800" dirty="0"/>
              <a:t> </a:t>
            </a:r>
            <a:r>
              <a:rPr lang="en-US" sz="1800" dirty="0" err="1"/>
              <a:t>muối</a:t>
            </a:r>
            <a:endParaRPr lang="en-US" sz="1800" dirty="0"/>
          </a:p>
        </p:txBody>
      </p:sp>
      <p:sp>
        <p:nvSpPr>
          <p:cNvPr id="17" name="TextBox 16"/>
          <p:cNvSpPr txBox="1"/>
          <p:nvPr/>
        </p:nvSpPr>
        <p:spPr>
          <a:xfrm>
            <a:off x="6802416" y="4754272"/>
            <a:ext cx="1417834" cy="369332"/>
          </a:xfrm>
          <a:prstGeom prst="rect">
            <a:avLst/>
          </a:prstGeom>
          <a:solidFill>
            <a:schemeClr val="bg2">
              <a:lumMod val="60000"/>
              <a:lumOff val="40000"/>
            </a:schemeClr>
          </a:solidFill>
        </p:spPr>
        <p:txBody>
          <a:bodyPr wrap="square" rtlCol="0">
            <a:spAutoFit/>
          </a:bodyPr>
          <a:lstStyle/>
          <a:p>
            <a:pPr algn="ctr"/>
            <a:r>
              <a:rPr lang="en-US" sz="1800" dirty="0" err="1"/>
              <a:t>Muối</a:t>
            </a:r>
            <a:r>
              <a:rPr lang="en-US" sz="1800" dirty="0"/>
              <a:t> </a:t>
            </a:r>
            <a:r>
              <a:rPr lang="en-US" sz="1800" dirty="0" err="1"/>
              <a:t>chua</a:t>
            </a:r>
            <a:endParaRPr lang="en-US" sz="1800" dirty="0"/>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Lst>
  </p:timing>
</p:sld>
</file>

<file path=ppt/theme/theme1.xml><?xml version="1.0" encoding="utf-8"?>
<a:theme xmlns:a="http://schemas.openxmlformats.org/drawingml/2006/main" name="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Eat a Rainbow by Slidesgo">
  <a:themeElements>
    <a:clrScheme name="Simple Light">
      <a:dk1>
        <a:srgbClr val="38761D"/>
      </a:dk1>
      <a:lt1>
        <a:srgbClr val="FFFFFF"/>
      </a:lt1>
      <a:dk2>
        <a:srgbClr val="38761D"/>
      </a:dk2>
      <a:lt2>
        <a:srgbClr val="434343"/>
      </a:lt2>
      <a:accent1>
        <a:srgbClr val="93C47D"/>
      </a:accent1>
      <a:accent2>
        <a:srgbClr val="FE7F2D"/>
      </a:accent2>
      <a:accent3>
        <a:srgbClr val="EF476F"/>
      </a:accent3>
      <a:accent4>
        <a:srgbClr val="6AA84F"/>
      </a:accent4>
      <a:accent5>
        <a:srgbClr val="0097A7"/>
      </a:accent5>
      <a:accent6>
        <a:srgbClr val="B6D7A8"/>
      </a:accent6>
      <a:hlink>
        <a:srgbClr val="38761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1981</TotalTime>
  <Words>2283</Words>
  <Application>Microsoft Office PowerPoint</Application>
  <PresentationFormat>On-screen Show (16:9)</PresentationFormat>
  <Paragraphs>164</Paragraphs>
  <Slides>41</Slides>
  <Notes>35</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41</vt:i4>
      </vt:variant>
    </vt:vector>
  </HeadingPairs>
  <TitlesOfParts>
    <vt:vector size="49" baseType="lpstr">
      <vt:lpstr>Calibri</vt:lpstr>
      <vt:lpstr>Arial</vt:lpstr>
      <vt:lpstr>Wingdings</vt:lpstr>
      <vt:lpstr>Kreon</vt:lpstr>
      <vt:lpstr>Lato</vt:lpstr>
      <vt:lpstr>Eat a Rainbow by Slidesgo</vt:lpstr>
      <vt:lpstr>1_Eat a Rainbow by Slidesgo</vt:lpstr>
      <vt:lpstr>2_Eat a Rainbow by Slidesgo</vt:lpstr>
      <vt:lpstr>CHÀO MỪNG CÁC EM  ĐẾN VỚI TIẾT HỌC HÔM NAY!</vt:lpstr>
      <vt:lpstr>Ai là đầu bếp giỏi?</vt:lpstr>
      <vt:lpstr>TIẾT 13 + 14. BÀI 5: BẢO QUẢN VÀ CHẾ BIẾN THỰC PHẨM TRONG GIA ĐÌNH</vt:lpstr>
      <vt:lpstr>NỘI DUNG BÀI HỌC</vt:lpstr>
      <vt:lpstr>1. Bảo quản thực phẩm</vt:lpstr>
      <vt:lpstr>PowerPoint Presentation</vt:lpstr>
      <vt:lpstr>1.2. Phương pháp bảo quản thực phẩm</vt:lpstr>
      <vt:lpstr>KẾT LUẬN</vt:lpstr>
      <vt:lpstr>Một số phương pháp bảo quản</vt:lpstr>
      <vt:lpstr>PowerPoint Presentation</vt:lpstr>
      <vt:lpstr>2. Chế biến thực phẩm</vt:lpstr>
      <vt:lpstr>PowerPoint Presentation</vt:lpstr>
      <vt:lpstr>KẾT LUẬN</vt:lpstr>
      <vt:lpstr>PowerPoint Presentation</vt:lpstr>
      <vt:lpstr>PowerPoint Presentation</vt:lpstr>
      <vt:lpstr>Kết luận</vt:lpstr>
      <vt:lpstr>Quy trình chung để trộn hỗn hợp thực phẩm gồm các bước:</vt:lpstr>
      <vt:lpstr>b. Ngâm chua thực phẩm</vt:lpstr>
      <vt:lpstr>PowerPoint Presentation</vt:lpstr>
      <vt:lpstr>KẾT LUẬN</vt:lpstr>
      <vt:lpstr>Quy trình chung để ngâm chua thực phẩm gồm các bước:</vt:lpstr>
      <vt:lpstr>2.3. Phương pháp chế biến thực phẩm có sử dụng nhiệt</vt:lpstr>
      <vt:lpstr>Các phương pháp làm chín thực phẩm trong nước:</vt:lpstr>
      <vt:lpstr>PowerPoint Presentation</vt:lpstr>
      <vt:lpstr>PowerPoint Presentation</vt:lpstr>
      <vt:lpstr>PowerPoint Presentation</vt:lpstr>
      <vt:lpstr>PowerPoint Presentation</vt:lpstr>
      <vt:lpstr>PowerPoint Presentation</vt:lpstr>
      <vt:lpstr>PowerPoint Presentation</vt:lpstr>
      <vt:lpstr>3. Thực hành chế biến món ăn không sử dụng nhiệt </vt:lpstr>
      <vt:lpstr>3.1. Quy trình chung</vt:lpstr>
      <vt:lpstr>3.2. Yêu cầu kĩ thuật</vt:lpstr>
      <vt:lpstr>3.3. Các bước chế biến</vt:lpstr>
      <vt:lpstr>* Các bước chế biến món ăn</vt:lpstr>
      <vt:lpstr>LUYỆN TẬP</vt:lpstr>
      <vt:lpstr>PowerPoint Presentation</vt:lpstr>
      <vt:lpstr>PowerPoint Presentation</vt:lpstr>
      <vt:lpstr>PowerPoint Presentation</vt:lpstr>
      <vt:lpstr>VẬN DỤNG</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Eat a Rainbow</dc:title>
  <dc:creator>User</dc:creator>
  <cp:lastModifiedBy>Administrator</cp:lastModifiedBy>
  <cp:revision>38</cp:revision>
  <dcterms:modified xsi:type="dcterms:W3CDTF">2024-12-04T09:45:35Z</dcterms:modified>
</cp:coreProperties>
</file>