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6"/>
  </p:notesMasterIdLst>
  <p:sldIdLst>
    <p:sldId id="256" r:id="rId2"/>
    <p:sldId id="257" r:id="rId3"/>
    <p:sldId id="308" r:id="rId4"/>
    <p:sldId id="258" r:id="rId5"/>
    <p:sldId id="260" r:id="rId6"/>
    <p:sldId id="309" r:id="rId7"/>
    <p:sldId id="262" r:id="rId8"/>
    <p:sldId id="324" r:id="rId9"/>
    <p:sldId id="314" r:id="rId10"/>
    <p:sldId id="264" r:id="rId11"/>
    <p:sldId id="315" r:id="rId12"/>
    <p:sldId id="325" r:id="rId13"/>
    <p:sldId id="326" r:id="rId14"/>
    <p:sldId id="327" r:id="rId15"/>
    <p:sldId id="266" r:id="rId16"/>
    <p:sldId id="268" r:id="rId17"/>
    <p:sldId id="316" r:id="rId18"/>
    <p:sldId id="317" r:id="rId19"/>
    <p:sldId id="318" r:id="rId20"/>
    <p:sldId id="279" r:id="rId21"/>
    <p:sldId id="320" r:id="rId22"/>
    <p:sldId id="321" r:id="rId23"/>
    <p:sldId id="322" r:id="rId24"/>
    <p:sldId id="323"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0BCD447-3160-4A7D-B5D2-5A93D813E925}">
  <a:tblStyle styleId="{60BCD447-3160-4A7D-B5D2-5A93D813E92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24" y="-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9EF3F-5478-422A-89BE-D586301C20A9}" type="doc">
      <dgm:prSet loTypeId="urn:microsoft.com/office/officeart/2005/8/layout/pyramid2" loCatId="list" qsTypeId="urn:microsoft.com/office/officeart/2005/8/quickstyle/simple1" qsCatId="simple" csTypeId="urn:microsoft.com/office/officeart/2005/8/colors/colorful5" csCatId="colorful" phldr="1"/>
      <dgm:spPr/>
    </dgm:pt>
    <dgm:pt modelId="{DC0D6987-F8A8-450D-8727-B83D091FA30B}">
      <dgm:prSet phldrT="[Text]" custT="1"/>
      <dgm:spPr/>
      <dgm:t>
        <a:bodyPr/>
        <a:lstStyle/>
        <a:p>
          <a:pPr algn="l"/>
          <a:r>
            <a:rPr lang="en-US" sz="2400" b="1" smtClean="0">
              <a:solidFill>
                <a:srgbClr val="002060"/>
              </a:solidFill>
            </a:rPr>
            <a:t>I. Khái niệm ngôi nhà thông minh</a:t>
          </a:r>
          <a:endParaRPr lang="en-US" sz="2400" b="1">
            <a:solidFill>
              <a:srgbClr val="002060"/>
            </a:solidFill>
          </a:endParaRPr>
        </a:p>
      </dgm:t>
    </dgm:pt>
    <dgm:pt modelId="{71CF17B2-F397-4FB3-9A9C-B90AE7AA2C12}" type="parTrans" cxnId="{661B2099-5958-4D41-A52B-03282EC20971}">
      <dgm:prSet/>
      <dgm:spPr/>
      <dgm:t>
        <a:bodyPr/>
        <a:lstStyle/>
        <a:p>
          <a:endParaRPr lang="en-US"/>
        </a:p>
      </dgm:t>
    </dgm:pt>
    <dgm:pt modelId="{46CE5046-FF9F-4C91-A69F-5FFEBE78692D}" type="sibTrans" cxnId="{661B2099-5958-4D41-A52B-03282EC20971}">
      <dgm:prSet/>
      <dgm:spPr/>
      <dgm:t>
        <a:bodyPr/>
        <a:lstStyle/>
        <a:p>
          <a:endParaRPr lang="en-US"/>
        </a:p>
      </dgm:t>
    </dgm:pt>
    <dgm:pt modelId="{02232A32-A237-4171-BBB0-F3918B0CAD41}">
      <dgm:prSet phldrT="[Text]" custT="1"/>
      <dgm:spPr/>
      <dgm:t>
        <a:bodyPr/>
        <a:lstStyle/>
        <a:p>
          <a:pPr algn="l"/>
          <a:r>
            <a:rPr lang="en-US" sz="2400" b="1" smtClean="0">
              <a:solidFill>
                <a:srgbClr val="002060"/>
              </a:solidFill>
            </a:rPr>
            <a:t>II. Đặc điểm của ngôi nhà thông minh</a:t>
          </a:r>
          <a:endParaRPr lang="en-US" sz="2400" b="1">
            <a:solidFill>
              <a:srgbClr val="002060"/>
            </a:solidFill>
          </a:endParaRPr>
        </a:p>
      </dgm:t>
    </dgm:pt>
    <dgm:pt modelId="{CE60D3F8-567F-44B8-92C9-CEC0F605E3C4}" type="parTrans" cxnId="{F42EF9ED-5BF1-4D7C-938A-193ABE0E03B3}">
      <dgm:prSet/>
      <dgm:spPr/>
      <dgm:t>
        <a:bodyPr/>
        <a:lstStyle/>
        <a:p>
          <a:endParaRPr lang="en-US"/>
        </a:p>
      </dgm:t>
    </dgm:pt>
    <dgm:pt modelId="{388B25E6-DFDB-4710-873F-15D836F00707}" type="sibTrans" cxnId="{F42EF9ED-5BF1-4D7C-938A-193ABE0E03B3}">
      <dgm:prSet/>
      <dgm:spPr/>
      <dgm:t>
        <a:bodyPr/>
        <a:lstStyle/>
        <a:p>
          <a:endParaRPr lang="en-US"/>
        </a:p>
      </dgm:t>
    </dgm:pt>
    <dgm:pt modelId="{907A627F-B7D8-4048-8D38-5EF1C2AE9FAE}" type="pres">
      <dgm:prSet presAssocID="{52D9EF3F-5478-422A-89BE-D586301C20A9}" presName="compositeShape" presStyleCnt="0">
        <dgm:presLayoutVars>
          <dgm:dir/>
          <dgm:resizeHandles/>
        </dgm:presLayoutVars>
      </dgm:prSet>
      <dgm:spPr/>
    </dgm:pt>
    <dgm:pt modelId="{9CFBA917-B0D5-4E38-A99B-33FFA7997591}" type="pres">
      <dgm:prSet presAssocID="{52D9EF3F-5478-422A-89BE-D586301C20A9}" presName="pyramid" presStyleLbl="node1" presStyleIdx="0" presStyleCnt="1" custScaleX="55000" custScaleY="73639" custLinFactNeighborX="-48600" custLinFactNeighborY="-7500"/>
      <dgm:spPr/>
    </dgm:pt>
    <dgm:pt modelId="{627DAA85-273D-4452-8AEA-6ECE7852809F}" type="pres">
      <dgm:prSet presAssocID="{52D9EF3F-5478-422A-89BE-D586301C20A9}" presName="theList" presStyleCnt="0"/>
      <dgm:spPr/>
    </dgm:pt>
    <dgm:pt modelId="{2A1FF054-3283-4B68-80F6-AC8BF4D99BCC}" type="pres">
      <dgm:prSet presAssocID="{DC0D6987-F8A8-450D-8727-B83D091FA30B}" presName="aNode" presStyleLbl="fgAcc1" presStyleIdx="0" presStyleCnt="2" custScaleX="225962" custScaleY="24055" custLinFactNeighborX="-11057" custLinFactNeighborY="-26921">
        <dgm:presLayoutVars>
          <dgm:bulletEnabled val="1"/>
        </dgm:presLayoutVars>
      </dgm:prSet>
      <dgm:spPr/>
      <dgm:t>
        <a:bodyPr/>
        <a:lstStyle/>
        <a:p>
          <a:endParaRPr lang="en-US"/>
        </a:p>
      </dgm:t>
    </dgm:pt>
    <dgm:pt modelId="{E55346B1-E3E3-40A9-A243-9EFE6A8F3D68}" type="pres">
      <dgm:prSet presAssocID="{DC0D6987-F8A8-450D-8727-B83D091FA30B}" presName="aSpace" presStyleCnt="0"/>
      <dgm:spPr/>
    </dgm:pt>
    <dgm:pt modelId="{A1803493-8822-4E3D-BB41-9D4779C1679D}" type="pres">
      <dgm:prSet presAssocID="{02232A32-A237-4171-BBB0-F3918B0CAD41}" presName="aNode" presStyleLbl="fgAcc1" presStyleIdx="1" presStyleCnt="2" custScaleX="224037" custScaleY="22201" custLinFactNeighborX="-12020" custLinFactNeighborY="-56861">
        <dgm:presLayoutVars>
          <dgm:bulletEnabled val="1"/>
        </dgm:presLayoutVars>
      </dgm:prSet>
      <dgm:spPr/>
      <dgm:t>
        <a:bodyPr/>
        <a:lstStyle/>
        <a:p>
          <a:endParaRPr lang="en-US"/>
        </a:p>
      </dgm:t>
    </dgm:pt>
    <dgm:pt modelId="{E2F6F9EC-82B2-4F60-BB7C-79A50662D419}" type="pres">
      <dgm:prSet presAssocID="{02232A32-A237-4171-BBB0-F3918B0CAD41}" presName="aSpace" presStyleCnt="0"/>
      <dgm:spPr/>
    </dgm:pt>
  </dgm:ptLst>
  <dgm:cxnLst>
    <dgm:cxn modelId="{70BD492B-8FD7-46C1-B46F-DB4D32BA14D5}" type="presOf" srcId="{52D9EF3F-5478-422A-89BE-D586301C20A9}" destId="{907A627F-B7D8-4048-8D38-5EF1C2AE9FAE}" srcOrd="0" destOrd="0" presId="urn:microsoft.com/office/officeart/2005/8/layout/pyramid2"/>
    <dgm:cxn modelId="{F42EF9ED-5BF1-4D7C-938A-193ABE0E03B3}" srcId="{52D9EF3F-5478-422A-89BE-D586301C20A9}" destId="{02232A32-A237-4171-BBB0-F3918B0CAD41}" srcOrd="1" destOrd="0" parTransId="{CE60D3F8-567F-44B8-92C9-CEC0F605E3C4}" sibTransId="{388B25E6-DFDB-4710-873F-15D836F00707}"/>
    <dgm:cxn modelId="{661B2099-5958-4D41-A52B-03282EC20971}" srcId="{52D9EF3F-5478-422A-89BE-D586301C20A9}" destId="{DC0D6987-F8A8-450D-8727-B83D091FA30B}" srcOrd="0" destOrd="0" parTransId="{71CF17B2-F397-4FB3-9A9C-B90AE7AA2C12}" sibTransId="{46CE5046-FF9F-4C91-A69F-5FFEBE78692D}"/>
    <dgm:cxn modelId="{82CB46E3-2E85-4A76-8F7C-496F95C286BD}" type="presOf" srcId="{DC0D6987-F8A8-450D-8727-B83D091FA30B}" destId="{2A1FF054-3283-4B68-80F6-AC8BF4D99BCC}" srcOrd="0" destOrd="0" presId="urn:microsoft.com/office/officeart/2005/8/layout/pyramid2"/>
    <dgm:cxn modelId="{1631C1FE-7EE5-43E6-951C-D5A4B1806EB1}" type="presOf" srcId="{02232A32-A237-4171-BBB0-F3918B0CAD41}" destId="{A1803493-8822-4E3D-BB41-9D4779C1679D}" srcOrd="0" destOrd="0" presId="urn:microsoft.com/office/officeart/2005/8/layout/pyramid2"/>
    <dgm:cxn modelId="{2EF70DF2-4EAA-4381-88F2-C00AA025A440}" type="presParOf" srcId="{907A627F-B7D8-4048-8D38-5EF1C2AE9FAE}" destId="{9CFBA917-B0D5-4E38-A99B-33FFA7997591}" srcOrd="0" destOrd="0" presId="urn:microsoft.com/office/officeart/2005/8/layout/pyramid2"/>
    <dgm:cxn modelId="{51ECB3F9-A926-4697-A2B5-A96D0F7F6103}" type="presParOf" srcId="{907A627F-B7D8-4048-8D38-5EF1C2AE9FAE}" destId="{627DAA85-273D-4452-8AEA-6ECE7852809F}" srcOrd="1" destOrd="0" presId="urn:microsoft.com/office/officeart/2005/8/layout/pyramid2"/>
    <dgm:cxn modelId="{F9E6045E-F394-44EC-B8FF-EC8B08E23891}" type="presParOf" srcId="{627DAA85-273D-4452-8AEA-6ECE7852809F}" destId="{2A1FF054-3283-4B68-80F6-AC8BF4D99BCC}" srcOrd="0" destOrd="0" presId="urn:microsoft.com/office/officeart/2005/8/layout/pyramid2"/>
    <dgm:cxn modelId="{C56138CD-51A1-4CF0-B137-FCCA1FF1C705}" type="presParOf" srcId="{627DAA85-273D-4452-8AEA-6ECE7852809F}" destId="{E55346B1-E3E3-40A9-A243-9EFE6A8F3D68}" srcOrd="1" destOrd="0" presId="urn:microsoft.com/office/officeart/2005/8/layout/pyramid2"/>
    <dgm:cxn modelId="{59BC0DFD-0B7D-4872-B2E7-B2101E767345}" type="presParOf" srcId="{627DAA85-273D-4452-8AEA-6ECE7852809F}" destId="{A1803493-8822-4E3D-BB41-9D4779C1679D}" srcOrd="2" destOrd="0" presId="urn:microsoft.com/office/officeart/2005/8/layout/pyramid2"/>
    <dgm:cxn modelId="{7C1E314A-FB76-48A4-A198-4AE51B3CCE34}" type="presParOf" srcId="{627DAA85-273D-4452-8AEA-6ECE7852809F}" destId="{E2F6F9EC-82B2-4F60-BB7C-79A50662D419}"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95DA1C-9A81-4CEE-B358-B7434D4B2CCB}" type="doc">
      <dgm:prSet loTypeId="urn:microsoft.com/office/officeart/2005/8/layout/process2" loCatId="process" qsTypeId="urn:microsoft.com/office/officeart/2005/8/quickstyle/simple1" qsCatId="simple" csTypeId="urn:microsoft.com/office/officeart/2005/8/colors/accent1_2" csCatId="accent1" phldr="1"/>
      <dgm:spPr/>
    </dgm:pt>
    <dgm:pt modelId="{32C0A505-AF5F-4546-B226-E40E78E408BC}">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2000" smtClean="0"/>
            <a:t>Tiện</a:t>
          </a:r>
          <a:r>
            <a:rPr lang="en-US" sz="2700" smtClean="0"/>
            <a:t> ích</a:t>
          </a:r>
          <a:endParaRPr lang="en-US" sz="2700"/>
        </a:p>
      </dgm:t>
    </dgm:pt>
    <dgm:pt modelId="{BBD2B9D8-1224-4380-94D1-B9ED805C2A61}" type="parTrans" cxnId="{6C7D6E43-BE8E-4B53-BAF0-9EA5C0174E91}">
      <dgm:prSet/>
      <dgm:spPr/>
      <dgm:t>
        <a:bodyPr/>
        <a:lstStyle/>
        <a:p>
          <a:endParaRPr lang="en-US"/>
        </a:p>
      </dgm:t>
    </dgm:pt>
    <dgm:pt modelId="{1F45C0F9-57C2-4A0D-A679-F7744C7A04A4}" type="sibTrans" cxnId="{6C7D6E43-BE8E-4B53-BAF0-9EA5C0174E91}">
      <dgm:prSet/>
      <dgm:spPr/>
      <dgm:t>
        <a:bodyPr/>
        <a:lstStyle/>
        <a:p>
          <a:endParaRPr lang="en-US"/>
        </a:p>
      </dgm:t>
    </dgm:pt>
    <dgm:pt modelId="{83EACCCD-EDD4-4CCF-8176-8CBFFF7BEE99}">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2400" smtClean="0"/>
            <a:t>An ninh, an toàn</a:t>
          </a:r>
          <a:endParaRPr lang="en-US" sz="2400"/>
        </a:p>
      </dgm:t>
    </dgm:pt>
    <dgm:pt modelId="{CE84B438-8ADD-47D5-99BD-BF11FF9B1430}" type="parTrans" cxnId="{D89CE69E-8952-4890-8B9D-3CA61AF5FEA6}">
      <dgm:prSet/>
      <dgm:spPr/>
      <dgm:t>
        <a:bodyPr/>
        <a:lstStyle/>
        <a:p>
          <a:endParaRPr lang="en-US"/>
        </a:p>
      </dgm:t>
    </dgm:pt>
    <dgm:pt modelId="{44780AA6-9D9E-432E-90D7-9466EFE249C2}" type="sibTrans" cxnId="{D89CE69E-8952-4890-8B9D-3CA61AF5FEA6}">
      <dgm:prSet/>
      <dgm:spPr/>
      <dgm:t>
        <a:bodyPr/>
        <a:lstStyle/>
        <a:p>
          <a:endParaRPr lang="en-US"/>
        </a:p>
      </dgm:t>
    </dgm:pt>
    <dgm:pt modelId="{25DC9F69-417C-463F-B9A3-0CFDF659D3BC}">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2400" smtClean="0"/>
            <a:t>Tiết kiệm năng lượng</a:t>
          </a:r>
          <a:endParaRPr lang="en-US" sz="2400"/>
        </a:p>
      </dgm:t>
    </dgm:pt>
    <dgm:pt modelId="{19DC60D5-D265-464B-A95B-11A89A1C615E}" type="parTrans" cxnId="{43A020C7-FBCA-45AC-A579-C3CE29DDAC58}">
      <dgm:prSet/>
      <dgm:spPr/>
      <dgm:t>
        <a:bodyPr/>
        <a:lstStyle/>
        <a:p>
          <a:endParaRPr lang="en-US"/>
        </a:p>
      </dgm:t>
    </dgm:pt>
    <dgm:pt modelId="{42B9DC19-91CB-4350-AE41-81E282F8B831}" type="sibTrans" cxnId="{43A020C7-FBCA-45AC-A579-C3CE29DDAC58}">
      <dgm:prSet/>
      <dgm:spPr/>
      <dgm:t>
        <a:bodyPr/>
        <a:lstStyle/>
        <a:p>
          <a:endParaRPr lang="en-US"/>
        </a:p>
      </dgm:t>
    </dgm:pt>
    <dgm:pt modelId="{6EB9FBBB-10DF-4BFF-8CB5-109571BC2451}" type="pres">
      <dgm:prSet presAssocID="{E995DA1C-9A81-4CEE-B358-B7434D4B2CCB}" presName="linearFlow" presStyleCnt="0">
        <dgm:presLayoutVars>
          <dgm:resizeHandles val="exact"/>
        </dgm:presLayoutVars>
      </dgm:prSet>
      <dgm:spPr/>
    </dgm:pt>
    <dgm:pt modelId="{F0C1D236-6B68-4D6C-8836-081192F73E64}" type="pres">
      <dgm:prSet presAssocID="{32C0A505-AF5F-4546-B226-E40E78E408BC}" presName="node" presStyleLbl="node1" presStyleIdx="0" presStyleCnt="3" custScaleX="119486">
        <dgm:presLayoutVars>
          <dgm:bulletEnabled val="1"/>
        </dgm:presLayoutVars>
      </dgm:prSet>
      <dgm:spPr/>
      <dgm:t>
        <a:bodyPr/>
        <a:lstStyle/>
        <a:p>
          <a:endParaRPr lang="en-US"/>
        </a:p>
      </dgm:t>
    </dgm:pt>
    <dgm:pt modelId="{190AFB17-A3D6-4B0C-9C78-6A109385F528}" type="pres">
      <dgm:prSet presAssocID="{1F45C0F9-57C2-4A0D-A679-F7744C7A04A4}" presName="sibTrans" presStyleLbl="sibTrans2D1" presStyleIdx="0" presStyleCnt="2"/>
      <dgm:spPr/>
      <dgm:t>
        <a:bodyPr/>
        <a:lstStyle/>
        <a:p>
          <a:endParaRPr lang="en-US"/>
        </a:p>
      </dgm:t>
    </dgm:pt>
    <dgm:pt modelId="{4D8DCDA4-3E83-4EDF-89EC-EA09293DA13D}" type="pres">
      <dgm:prSet presAssocID="{1F45C0F9-57C2-4A0D-A679-F7744C7A04A4}" presName="connectorText" presStyleLbl="sibTrans2D1" presStyleIdx="0" presStyleCnt="2"/>
      <dgm:spPr/>
      <dgm:t>
        <a:bodyPr/>
        <a:lstStyle/>
        <a:p>
          <a:endParaRPr lang="en-US"/>
        </a:p>
      </dgm:t>
    </dgm:pt>
    <dgm:pt modelId="{2137D0E6-9B8C-4E86-81D8-6924EFCB15B5}" type="pres">
      <dgm:prSet presAssocID="{83EACCCD-EDD4-4CCF-8176-8CBFFF7BEE99}" presName="node" presStyleLbl="node1" presStyleIdx="1" presStyleCnt="3" custScaleX="130775">
        <dgm:presLayoutVars>
          <dgm:bulletEnabled val="1"/>
        </dgm:presLayoutVars>
      </dgm:prSet>
      <dgm:spPr/>
      <dgm:t>
        <a:bodyPr/>
        <a:lstStyle/>
        <a:p>
          <a:endParaRPr lang="en-US"/>
        </a:p>
      </dgm:t>
    </dgm:pt>
    <dgm:pt modelId="{28594526-7269-488D-9B9D-4D11BD5F16A5}" type="pres">
      <dgm:prSet presAssocID="{44780AA6-9D9E-432E-90D7-9466EFE249C2}" presName="sibTrans" presStyleLbl="sibTrans2D1" presStyleIdx="1" presStyleCnt="2"/>
      <dgm:spPr/>
      <dgm:t>
        <a:bodyPr/>
        <a:lstStyle/>
        <a:p>
          <a:endParaRPr lang="en-US"/>
        </a:p>
      </dgm:t>
    </dgm:pt>
    <dgm:pt modelId="{09D10359-16DE-4D79-B812-838F00CF1BD4}" type="pres">
      <dgm:prSet presAssocID="{44780AA6-9D9E-432E-90D7-9466EFE249C2}" presName="connectorText" presStyleLbl="sibTrans2D1" presStyleIdx="1" presStyleCnt="2"/>
      <dgm:spPr/>
      <dgm:t>
        <a:bodyPr/>
        <a:lstStyle/>
        <a:p>
          <a:endParaRPr lang="en-US"/>
        </a:p>
      </dgm:t>
    </dgm:pt>
    <dgm:pt modelId="{3D65DD89-0510-43BA-944E-6F40DE2A03E6}" type="pres">
      <dgm:prSet presAssocID="{25DC9F69-417C-463F-B9A3-0CFDF659D3BC}" presName="node" presStyleLbl="node1" presStyleIdx="2" presStyleCnt="3" custScaleX="119486">
        <dgm:presLayoutVars>
          <dgm:bulletEnabled val="1"/>
        </dgm:presLayoutVars>
      </dgm:prSet>
      <dgm:spPr/>
      <dgm:t>
        <a:bodyPr/>
        <a:lstStyle/>
        <a:p>
          <a:endParaRPr lang="en-US"/>
        </a:p>
      </dgm:t>
    </dgm:pt>
  </dgm:ptLst>
  <dgm:cxnLst>
    <dgm:cxn modelId="{C9F77017-A797-4236-8D11-0A7331C9BE9D}" type="presOf" srcId="{1F45C0F9-57C2-4A0D-A679-F7744C7A04A4}" destId="{190AFB17-A3D6-4B0C-9C78-6A109385F528}" srcOrd="0" destOrd="0" presId="urn:microsoft.com/office/officeart/2005/8/layout/process2"/>
    <dgm:cxn modelId="{85F1A22E-D2E2-40E8-8395-7BD454B4CAAE}" type="presOf" srcId="{E995DA1C-9A81-4CEE-B358-B7434D4B2CCB}" destId="{6EB9FBBB-10DF-4BFF-8CB5-109571BC2451}" srcOrd="0" destOrd="0" presId="urn:microsoft.com/office/officeart/2005/8/layout/process2"/>
    <dgm:cxn modelId="{D89CE69E-8952-4890-8B9D-3CA61AF5FEA6}" srcId="{E995DA1C-9A81-4CEE-B358-B7434D4B2CCB}" destId="{83EACCCD-EDD4-4CCF-8176-8CBFFF7BEE99}" srcOrd="1" destOrd="0" parTransId="{CE84B438-8ADD-47D5-99BD-BF11FF9B1430}" sibTransId="{44780AA6-9D9E-432E-90D7-9466EFE249C2}"/>
    <dgm:cxn modelId="{43A020C7-FBCA-45AC-A579-C3CE29DDAC58}" srcId="{E995DA1C-9A81-4CEE-B358-B7434D4B2CCB}" destId="{25DC9F69-417C-463F-B9A3-0CFDF659D3BC}" srcOrd="2" destOrd="0" parTransId="{19DC60D5-D265-464B-A95B-11A89A1C615E}" sibTransId="{42B9DC19-91CB-4350-AE41-81E282F8B831}"/>
    <dgm:cxn modelId="{4A861153-AB8F-4D1C-A2A9-1CA52CBEC0A6}" type="presOf" srcId="{44780AA6-9D9E-432E-90D7-9466EFE249C2}" destId="{28594526-7269-488D-9B9D-4D11BD5F16A5}" srcOrd="0" destOrd="0" presId="urn:microsoft.com/office/officeart/2005/8/layout/process2"/>
    <dgm:cxn modelId="{641AC60A-551F-40F4-918B-5FC2CE844A05}" type="presOf" srcId="{83EACCCD-EDD4-4CCF-8176-8CBFFF7BEE99}" destId="{2137D0E6-9B8C-4E86-81D8-6924EFCB15B5}" srcOrd="0" destOrd="0" presId="urn:microsoft.com/office/officeart/2005/8/layout/process2"/>
    <dgm:cxn modelId="{6C7D6E43-BE8E-4B53-BAF0-9EA5C0174E91}" srcId="{E995DA1C-9A81-4CEE-B358-B7434D4B2CCB}" destId="{32C0A505-AF5F-4546-B226-E40E78E408BC}" srcOrd="0" destOrd="0" parTransId="{BBD2B9D8-1224-4380-94D1-B9ED805C2A61}" sibTransId="{1F45C0F9-57C2-4A0D-A679-F7744C7A04A4}"/>
    <dgm:cxn modelId="{07EB9695-3EF6-48FA-8BA6-67CBF57ACB1B}" type="presOf" srcId="{25DC9F69-417C-463F-B9A3-0CFDF659D3BC}" destId="{3D65DD89-0510-43BA-944E-6F40DE2A03E6}" srcOrd="0" destOrd="0" presId="urn:microsoft.com/office/officeart/2005/8/layout/process2"/>
    <dgm:cxn modelId="{478F6E66-D4B1-49C1-83B5-E68271DFE357}" type="presOf" srcId="{1F45C0F9-57C2-4A0D-A679-F7744C7A04A4}" destId="{4D8DCDA4-3E83-4EDF-89EC-EA09293DA13D}" srcOrd="1" destOrd="0" presId="urn:microsoft.com/office/officeart/2005/8/layout/process2"/>
    <dgm:cxn modelId="{B9BD5D7D-85E8-4347-BB26-3E679963F3D3}" type="presOf" srcId="{32C0A505-AF5F-4546-B226-E40E78E408BC}" destId="{F0C1D236-6B68-4D6C-8836-081192F73E64}" srcOrd="0" destOrd="0" presId="urn:microsoft.com/office/officeart/2005/8/layout/process2"/>
    <dgm:cxn modelId="{6C1398B6-95BD-4497-A9C8-E28117A7523A}" type="presOf" srcId="{44780AA6-9D9E-432E-90D7-9466EFE249C2}" destId="{09D10359-16DE-4D79-B812-838F00CF1BD4}" srcOrd="1" destOrd="0" presId="urn:microsoft.com/office/officeart/2005/8/layout/process2"/>
    <dgm:cxn modelId="{981A1D4A-1283-49B6-8BED-5D1AA7F36AF3}" type="presParOf" srcId="{6EB9FBBB-10DF-4BFF-8CB5-109571BC2451}" destId="{F0C1D236-6B68-4D6C-8836-081192F73E64}" srcOrd="0" destOrd="0" presId="urn:microsoft.com/office/officeart/2005/8/layout/process2"/>
    <dgm:cxn modelId="{79C43DC5-7F97-46DB-998F-FF9DB4A4CC34}" type="presParOf" srcId="{6EB9FBBB-10DF-4BFF-8CB5-109571BC2451}" destId="{190AFB17-A3D6-4B0C-9C78-6A109385F528}" srcOrd="1" destOrd="0" presId="urn:microsoft.com/office/officeart/2005/8/layout/process2"/>
    <dgm:cxn modelId="{897D8BED-FAB7-40CC-9A0F-E6CA229B052A}" type="presParOf" srcId="{190AFB17-A3D6-4B0C-9C78-6A109385F528}" destId="{4D8DCDA4-3E83-4EDF-89EC-EA09293DA13D}" srcOrd="0" destOrd="0" presId="urn:microsoft.com/office/officeart/2005/8/layout/process2"/>
    <dgm:cxn modelId="{9BDE565B-837A-424C-A52B-98E3C2042AA9}" type="presParOf" srcId="{6EB9FBBB-10DF-4BFF-8CB5-109571BC2451}" destId="{2137D0E6-9B8C-4E86-81D8-6924EFCB15B5}" srcOrd="2" destOrd="0" presId="urn:microsoft.com/office/officeart/2005/8/layout/process2"/>
    <dgm:cxn modelId="{39DC76E4-CFAF-41C1-95D6-D18D34BF3586}" type="presParOf" srcId="{6EB9FBBB-10DF-4BFF-8CB5-109571BC2451}" destId="{28594526-7269-488D-9B9D-4D11BD5F16A5}" srcOrd="3" destOrd="0" presId="urn:microsoft.com/office/officeart/2005/8/layout/process2"/>
    <dgm:cxn modelId="{D883176E-C7FF-4B9F-A88D-7DC5E51BE284}" type="presParOf" srcId="{28594526-7269-488D-9B9D-4D11BD5F16A5}" destId="{09D10359-16DE-4D79-B812-838F00CF1BD4}" srcOrd="0" destOrd="0" presId="urn:microsoft.com/office/officeart/2005/8/layout/process2"/>
    <dgm:cxn modelId="{CAE13575-1BE5-4492-8A2F-76E37688B7B4}" type="presParOf" srcId="{6EB9FBBB-10DF-4BFF-8CB5-109571BC2451}" destId="{3D65DD89-0510-43BA-944E-6F40DE2A03E6}"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BA917-B0D5-4E38-A99B-33FFA7997591}">
      <dsp:nvSpPr>
        <dsp:cNvPr id="0" name=""/>
        <dsp:cNvSpPr/>
      </dsp:nvSpPr>
      <dsp:spPr>
        <a:xfrm>
          <a:off x="158495" y="230855"/>
          <a:ext cx="2235200" cy="2992688"/>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1FF054-3283-4B68-80F6-AC8BF4D99BCC}">
      <dsp:nvSpPr>
        <dsp:cNvPr id="0" name=""/>
        <dsp:cNvSpPr/>
      </dsp:nvSpPr>
      <dsp:spPr>
        <a:xfrm>
          <a:off x="1295412" y="764255"/>
          <a:ext cx="5969012" cy="782076"/>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smtClean="0">
              <a:solidFill>
                <a:srgbClr val="002060"/>
              </a:solidFill>
            </a:rPr>
            <a:t>I. Khái niệm ngôi nhà thông minh</a:t>
          </a:r>
          <a:endParaRPr lang="en-US" sz="2400" b="1" kern="1200">
            <a:solidFill>
              <a:srgbClr val="002060"/>
            </a:solidFill>
          </a:endParaRPr>
        </a:p>
      </dsp:txBody>
      <dsp:txXfrm>
        <a:off x="1333590" y="802433"/>
        <a:ext cx="5892656" cy="705720"/>
      </dsp:txXfrm>
    </dsp:sp>
    <dsp:sp modelId="{A1803493-8822-4E3D-BB41-9D4779C1679D}">
      <dsp:nvSpPr>
        <dsp:cNvPr id="0" name=""/>
        <dsp:cNvSpPr/>
      </dsp:nvSpPr>
      <dsp:spPr>
        <a:xfrm>
          <a:off x="1295398" y="1831055"/>
          <a:ext cx="5918161" cy="721798"/>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smtClean="0">
              <a:solidFill>
                <a:srgbClr val="002060"/>
              </a:solidFill>
            </a:rPr>
            <a:t>II. Đặc điểm của ngôi nhà thông minh</a:t>
          </a:r>
          <a:endParaRPr lang="en-US" sz="2400" b="1" kern="1200">
            <a:solidFill>
              <a:srgbClr val="002060"/>
            </a:solidFill>
          </a:endParaRPr>
        </a:p>
      </dsp:txBody>
      <dsp:txXfrm>
        <a:off x="1330633" y="1866290"/>
        <a:ext cx="5847691" cy="651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1D236-6B68-4D6C-8836-081192F73E64}">
      <dsp:nvSpPr>
        <dsp:cNvPr id="0" name=""/>
        <dsp:cNvSpPr/>
      </dsp:nvSpPr>
      <dsp:spPr>
        <a:xfrm>
          <a:off x="1512706" y="0"/>
          <a:ext cx="2170811" cy="972196"/>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Tiện</a:t>
          </a:r>
          <a:r>
            <a:rPr lang="en-US" sz="2700" kern="1200" smtClean="0"/>
            <a:t> ích</a:t>
          </a:r>
          <a:endParaRPr lang="en-US" sz="2700" kern="1200"/>
        </a:p>
      </dsp:txBody>
      <dsp:txXfrm>
        <a:off x="1541181" y="28475"/>
        <a:ext cx="2113861" cy="915246"/>
      </dsp:txXfrm>
    </dsp:sp>
    <dsp:sp modelId="{190AFB17-A3D6-4B0C-9C78-6A109385F528}">
      <dsp:nvSpPr>
        <dsp:cNvPr id="0" name=""/>
        <dsp:cNvSpPr/>
      </dsp:nvSpPr>
      <dsp:spPr>
        <a:xfrm rot="5400000">
          <a:off x="2415825" y="996500"/>
          <a:ext cx="364573" cy="437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2466866" y="1032957"/>
        <a:ext cx="262492" cy="255201"/>
      </dsp:txXfrm>
    </dsp:sp>
    <dsp:sp modelId="{2137D0E6-9B8C-4E86-81D8-6924EFCB15B5}">
      <dsp:nvSpPr>
        <dsp:cNvPr id="0" name=""/>
        <dsp:cNvSpPr/>
      </dsp:nvSpPr>
      <dsp:spPr>
        <a:xfrm>
          <a:off x="1410157" y="1458293"/>
          <a:ext cx="2375908" cy="972196"/>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t>An ninh, an toàn</a:t>
          </a:r>
          <a:endParaRPr lang="en-US" sz="2400" kern="1200"/>
        </a:p>
      </dsp:txBody>
      <dsp:txXfrm>
        <a:off x="1438632" y="1486768"/>
        <a:ext cx="2318958" cy="915246"/>
      </dsp:txXfrm>
    </dsp:sp>
    <dsp:sp modelId="{28594526-7269-488D-9B9D-4D11BD5F16A5}">
      <dsp:nvSpPr>
        <dsp:cNvPr id="0" name=""/>
        <dsp:cNvSpPr/>
      </dsp:nvSpPr>
      <dsp:spPr>
        <a:xfrm rot="5400000">
          <a:off x="2415825" y="2454794"/>
          <a:ext cx="364573" cy="437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2466866" y="2491251"/>
        <a:ext cx="262492" cy="255201"/>
      </dsp:txXfrm>
    </dsp:sp>
    <dsp:sp modelId="{3D65DD89-0510-43BA-944E-6F40DE2A03E6}">
      <dsp:nvSpPr>
        <dsp:cNvPr id="0" name=""/>
        <dsp:cNvSpPr/>
      </dsp:nvSpPr>
      <dsp:spPr>
        <a:xfrm>
          <a:off x="1512706" y="2916588"/>
          <a:ext cx="2170811" cy="972196"/>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t>Tiết kiệm năng lượng</a:t>
          </a:r>
          <a:endParaRPr lang="en-US" sz="2400" kern="1200"/>
        </a:p>
      </dsp:txBody>
      <dsp:txXfrm>
        <a:off x="1541181" y="2945063"/>
        <a:ext cx="2113861" cy="91524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53761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8732cfaf4f_4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8732cfaf4f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8807876f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8807876f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70f1f795c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70f1f795c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70f1f795c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70f1f795c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70f1f795c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70f1f795c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70f1f795c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70f1f795c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70f1f795cd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70f1f795cd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70f1f795c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70f1f795c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70f1f795cd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70f1f795cd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70f1f795cd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70f1f795cd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70f1f795cd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70f1f795cd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70f1f795c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70f1f795c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70f1f795cd_1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70f1f795cd_1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70ff5ca009_7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6" name="Google Shape;1016;g70ff5ca009_7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70f1f795cd_1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70f1f795cd_1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70f1f795c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70f1f795c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70f1f795c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70f1f795c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70f1f795cd_1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70f1f795cd_1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70f1f795c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70f1f795c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70f1f795c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70f1f795c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70f1f795c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70f1f795c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963150" y="2616374"/>
            <a:ext cx="7217685" cy="1984287"/>
          </a:xfrm>
          <a:custGeom>
            <a:avLst/>
            <a:gdLst/>
            <a:ahLst/>
            <a:cxnLst/>
            <a:rect l="l" t="t" r="r" b="b"/>
            <a:pathLst>
              <a:path w="53270" h="11526" extrusionOk="0">
                <a:moveTo>
                  <a:pt x="1" y="0"/>
                </a:moveTo>
                <a:lnTo>
                  <a:pt x="2145" y="5763"/>
                </a:lnTo>
                <a:lnTo>
                  <a:pt x="1" y="11525"/>
                </a:lnTo>
                <a:lnTo>
                  <a:pt x="53269" y="11525"/>
                </a:lnTo>
                <a:lnTo>
                  <a:pt x="51125" y="5763"/>
                </a:lnTo>
                <a:lnTo>
                  <a:pt x="532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468375" y="2829625"/>
            <a:ext cx="6207000" cy="9768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chemeClr val="accent3"/>
              </a:buClr>
              <a:buSzPts val="4300"/>
              <a:buNone/>
              <a:defRPr sz="10000">
                <a:solidFill>
                  <a:schemeClr val="accent3"/>
                </a:solidFill>
              </a:defRPr>
            </a:lvl1pPr>
            <a:lvl2pPr lvl="1" algn="ctr">
              <a:spcBef>
                <a:spcPts val="0"/>
              </a:spcBef>
              <a:spcAft>
                <a:spcPts val="0"/>
              </a:spcAft>
              <a:buClr>
                <a:schemeClr val="accent3"/>
              </a:buClr>
              <a:buSzPts val="5200"/>
              <a:buNone/>
              <a:defRPr sz="5200">
                <a:solidFill>
                  <a:schemeClr val="accent3"/>
                </a:solidFill>
              </a:defRPr>
            </a:lvl2pPr>
            <a:lvl3pPr lvl="2" algn="ctr">
              <a:spcBef>
                <a:spcPts val="0"/>
              </a:spcBef>
              <a:spcAft>
                <a:spcPts val="0"/>
              </a:spcAft>
              <a:buClr>
                <a:schemeClr val="accent3"/>
              </a:buClr>
              <a:buSzPts val="5200"/>
              <a:buNone/>
              <a:defRPr sz="5200">
                <a:solidFill>
                  <a:schemeClr val="accent3"/>
                </a:solidFill>
              </a:defRPr>
            </a:lvl3pPr>
            <a:lvl4pPr lvl="3" algn="ctr">
              <a:spcBef>
                <a:spcPts val="0"/>
              </a:spcBef>
              <a:spcAft>
                <a:spcPts val="0"/>
              </a:spcAft>
              <a:buClr>
                <a:schemeClr val="accent3"/>
              </a:buClr>
              <a:buSzPts val="5200"/>
              <a:buNone/>
              <a:defRPr sz="5200">
                <a:solidFill>
                  <a:schemeClr val="accent3"/>
                </a:solidFill>
              </a:defRPr>
            </a:lvl4pPr>
            <a:lvl5pPr lvl="4" algn="ctr">
              <a:spcBef>
                <a:spcPts val="0"/>
              </a:spcBef>
              <a:spcAft>
                <a:spcPts val="0"/>
              </a:spcAft>
              <a:buClr>
                <a:schemeClr val="accent3"/>
              </a:buClr>
              <a:buSzPts val="5200"/>
              <a:buNone/>
              <a:defRPr sz="5200">
                <a:solidFill>
                  <a:schemeClr val="accent3"/>
                </a:solidFill>
              </a:defRPr>
            </a:lvl5pPr>
            <a:lvl6pPr lvl="5" algn="ctr">
              <a:spcBef>
                <a:spcPts val="0"/>
              </a:spcBef>
              <a:spcAft>
                <a:spcPts val="0"/>
              </a:spcAft>
              <a:buClr>
                <a:schemeClr val="accent3"/>
              </a:buClr>
              <a:buSzPts val="5200"/>
              <a:buNone/>
              <a:defRPr sz="5200">
                <a:solidFill>
                  <a:schemeClr val="accent3"/>
                </a:solidFill>
              </a:defRPr>
            </a:lvl6pPr>
            <a:lvl7pPr lvl="6" algn="ctr">
              <a:spcBef>
                <a:spcPts val="0"/>
              </a:spcBef>
              <a:spcAft>
                <a:spcPts val="0"/>
              </a:spcAft>
              <a:buClr>
                <a:schemeClr val="accent3"/>
              </a:buClr>
              <a:buSzPts val="5200"/>
              <a:buNone/>
              <a:defRPr sz="5200">
                <a:solidFill>
                  <a:schemeClr val="accent3"/>
                </a:solidFill>
              </a:defRPr>
            </a:lvl7pPr>
            <a:lvl8pPr lvl="7" algn="ctr">
              <a:spcBef>
                <a:spcPts val="0"/>
              </a:spcBef>
              <a:spcAft>
                <a:spcPts val="0"/>
              </a:spcAft>
              <a:buClr>
                <a:schemeClr val="accent3"/>
              </a:buClr>
              <a:buSzPts val="5200"/>
              <a:buNone/>
              <a:defRPr sz="5200">
                <a:solidFill>
                  <a:schemeClr val="accent3"/>
                </a:solidFill>
              </a:defRPr>
            </a:lvl8pPr>
            <a:lvl9pPr lvl="8" algn="ctr">
              <a:spcBef>
                <a:spcPts val="0"/>
              </a:spcBef>
              <a:spcAft>
                <a:spcPts val="0"/>
              </a:spcAft>
              <a:buClr>
                <a:schemeClr val="accent3"/>
              </a:buClr>
              <a:buSzPts val="5200"/>
              <a:buNone/>
              <a:defRPr sz="5200">
                <a:solidFill>
                  <a:schemeClr val="accent3"/>
                </a:solidFill>
              </a:defRPr>
            </a:lvl9pPr>
          </a:lstStyle>
          <a:p>
            <a:endParaRPr/>
          </a:p>
        </p:txBody>
      </p:sp>
      <p:sp>
        <p:nvSpPr>
          <p:cNvPr id="11" name="Google Shape;11;p2"/>
          <p:cNvSpPr txBox="1">
            <a:spLocks noGrp="1"/>
          </p:cNvSpPr>
          <p:nvPr>
            <p:ph type="subTitle" idx="1"/>
          </p:nvPr>
        </p:nvSpPr>
        <p:spPr>
          <a:xfrm>
            <a:off x="2821975" y="3918708"/>
            <a:ext cx="3501900" cy="4020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2800"/>
              <a:buNone/>
              <a:defRPr>
                <a:solidFill>
                  <a:schemeClr val="dk2"/>
                </a:solidFill>
              </a:defRPr>
            </a:lvl1pPr>
            <a:lvl2pPr lvl="1" algn="ctr">
              <a:lnSpc>
                <a:spcPct val="100000"/>
              </a:lnSpc>
              <a:spcBef>
                <a:spcPts val="0"/>
              </a:spcBef>
              <a:spcAft>
                <a:spcPts val="0"/>
              </a:spcAft>
              <a:buClr>
                <a:srgbClr val="000000"/>
              </a:buClr>
              <a:buSzPts val="2800"/>
              <a:buNone/>
              <a:defRPr sz="2800">
                <a:solidFill>
                  <a:srgbClr val="000000"/>
                </a:solidFill>
              </a:defRPr>
            </a:lvl2pPr>
            <a:lvl3pPr lvl="2" algn="ctr">
              <a:lnSpc>
                <a:spcPct val="100000"/>
              </a:lnSpc>
              <a:spcBef>
                <a:spcPts val="0"/>
              </a:spcBef>
              <a:spcAft>
                <a:spcPts val="0"/>
              </a:spcAft>
              <a:buClr>
                <a:srgbClr val="000000"/>
              </a:buClr>
              <a:buSzPts val="2800"/>
              <a:buNone/>
              <a:defRPr sz="2800">
                <a:solidFill>
                  <a:srgbClr val="000000"/>
                </a:solidFill>
              </a:defRPr>
            </a:lvl3pPr>
            <a:lvl4pPr lvl="3" algn="ctr">
              <a:lnSpc>
                <a:spcPct val="100000"/>
              </a:lnSpc>
              <a:spcBef>
                <a:spcPts val="0"/>
              </a:spcBef>
              <a:spcAft>
                <a:spcPts val="0"/>
              </a:spcAft>
              <a:buClr>
                <a:srgbClr val="000000"/>
              </a:buClr>
              <a:buSzPts val="2800"/>
              <a:buNone/>
              <a:defRPr sz="2800">
                <a:solidFill>
                  <a:srgbClr val="000000"/>
                </a:solidFill>
              </a:defRPr>
            </a:lvl4pPr>
            <a:lvl5pPr lvl="4" algn="ctr">
              <a:lnSpc>
                <a:spcPct val="100000"/>
              </a:lnSpc>
              <a:spcBef>
                <a:spcPts val="0"/>
              </a:spcBef>
              <a:spcAft>
                <a:spcPts val="0"/>
              </a:spcAft>
              <a:buClr>
                <a:srgbClr val="000000"/>
              </a:buClr>
              <a:buSzPts val="2800"/>
              <a:buNone/>
              <a:defRPr sz="2800">
                <a:solidFill>
                  <a:srgbClr val="000000"/>
                </a:solidFill>
              </a:defRPr>
            </a:lvl5pPr>
            <a:lvl6pPr lvl="5" algn="ctr">
              <a:lnSpc>
                <a:spcPct val="100000"/>
              </a:lnSpc>
              <a:spcBef>
                <a:spcPts val="0"/>
              </a:spcBef>
              <a:spcAft>
                <a:spcPts val="0"/>
              </a:spcAft>
              <a:buClr>
                <a:srgbClr val="000000"/>
              </a:buClr>
              <a:buSzPts val="2800"/>
              <a:buNone/>
              <a:defRPr sz="2800">
                <a:solidFill>
                  <a:srgbClr val="000000"/>
                </a:solidFill>
              </a:defRPr>
            </a:lvl6pPr>
            <a:lvl7pPr lvl="6" algn="ctr">
              <a:lnSpc>
                <a:spcPct val="100000"/>
              </a:lnSpc>
              <a:spcBef>
                <a:spcPts val="0"/>
              </a:spcBef>
              <a:spcAft>
                <a:spcPts val="0"/>
              </a:spcAft>
              <a:buClr>
                <a:srgbClr val="000000"/>
              </a:buClr>
              <a:buSzPts val="2800"/>
              <a:buNone/>
              <a:defRPr sz="2800">
                <a:solidFill>
                  <a:srgbClr val="000000"/>
                </a:solidFill>
              </a:defRPr>
            </a:lvl7pPr>
            <a:lvl8pPr lvl="7" algn="ctr">
              <a:lnSpc>
                <a:spcPct val="100000"/>
              </a:lnSpc>
              <a:spcBef>
                <a:spcPts val="0"/>
              </a:spcBef>
              <a:spcAft>
                <a:spcPts val="0"/>
              </a:spcAft>
              <a:buClr>
                <a:srgbClr val="000000"/>
              </a:buClr>
              <a:buSzPts val="2800"/>
              <a:buNone/>
              <a:defRPr sz="2800">
                <a:solidFill>
                  <a:srgbClr val="000000"/>
                </a:solidFill>
              </a:defRPr>
            </a:lvl8pPr>
            <a:lvl9pPr lvl="8" algn="ctr">
              <a:lnSpc>
                <a:spcPct val="100000"/>
              </a:lnSpc>
              <a:spcBef>
                <a:spcPts val="0"/>
              </a:spcBef>
              <a:spcAft>
                <a:spcPts val="0"/>
              </a:spcAft>
              <a:buClr>
                <a:srgbClr val="000000"/>
              </a:buClr>
              <a:buSzPts val="2800"/>
              <a:buNone/>
              <a:defRPr sz="2800">
                <a:solidFill>
                  <a:srgbClr val="00000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f section + Description 2">
  <p:cSld name="CUSTOM_15">
    <p:bg>
      <p:bgPr>
        <a:solidFill>
          <a:srgbClr val="FFFFFF"/>
        </a:solidFill>
        <a:effectLst/>
      </p:bgPr>
    </p:bg>
    <p:spTree>
      <p:nvGrpSpPr>
        <p:cNvPr id="1" name="Shape 481"/>
        <p:cNvGrpSpPr/>
        <p:nvPr/>
      </p:nvGrpSpPr>
      <p:grpSpPr>
        <a:xfrm>
          <a:off x="0" y="0"/>
          <a:ext cx="0" cy="0"/>
          <a:chOff x="0" y="0"/>
          <a:chExt cx="0" cy="0"/>
        </a:xfrm>
      </p:grpSpPr>
      <p:sp>
        <p:nvSpPr>
          <p:cNvPr id="482" name="Google Shape;482;p28"/>
          <p:cNvSpPr txBox="1">
            <a:spLocks noGrp="1"/>
          </p:cNvSpPr>
          <p:nvPr>
            <p:ph type="title"/>
          </p:nvPr>
        </p:nvSpPr>
        <p:spPr>
          <a:xfrm>
            <a:off x="787200" y="734975"/>
            <a:ext cx="3784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483" name="Google Shape;483;p28"/>
          <p:cNvSpPr txBox="1">
            <a:spLocks noGrp="1"/>
          </p:cNvSpPr>
          <p:nvPr>
            <p:ph type="body" idx="1"/>
          </p:nvPr>
        </p:nvSpPr>
        <p:spPr>
          <a:xfrm>
            <a:off x="787200" y="1427700"/>
            <a:ext cx="2964000" cy="2435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000000"/>
              </a:buClr>
              <a:buSzPts val="1400"/>
              <a:buChar char="●"/>
              <a:defRPr sz="1600">
                <a:solidFill>
                  <a:schemeClr val="dk1"/>
                </a:solidFill>
              </a:defRPr>
            </a:lvl1pPr>
            <a:lvl2pPr marL="914400" lvl="1" indent="-317500" rtl="0">
              <a:spcBef>
                <a:spcPts val="1600"/>
              </a:spcBef>
              <a:spcAft>
                <a:spcPts val="0"/>
              </a:spcAft>
              <a:buClr>
                <a:srgbClr val="000000"/>
              </a:buClr>
              <a:buSzPts val="1400"/>
              <a:buChar char="○"/>
              <a:defRPr>
                <a:solidFill>
                  <a:srgbClr val="000000"/>
                </a:solidFill>
              </a:defRPr>
            </a:lvl2pPr>
            <a:lvl3pPr marL="1371600" lvl="2" indent="-317500" rtl="0">
              <a:spcBef>
                <a:spcPts val="1600"/>
              </a:spcBef>
              <a:spcAft>
                <a:spcPts val="0"/>
              </a:spcAft>
              <a:buClr>
                <a:srgbClr val="000000"/>
              </a:buClr>
              <a:buSzPts val="1400"/>
              <a:buChar char="■"/>
              <a:defRPr>
                <a:solidFill>
                  <a:srgbClr val="000000"/>
                </a:solidFill>
              </a:defRPr>
            </a:lvl3pPr>
            <a:lvl4pPr marL="1828800" lvl="3" indent="-317500" rtl="0">
              <a:spcBef>
                <a:spcPts val="1600"/>
              </a:spcBef>
              <a:spcAft>
                <a:spcPts val="0"/>
              </a:spcAft>
              <a:buClr>
                <a:srgbClr val="000000"/>
              </a:buClr>
              <a:buSzPts val="1400"/>
              <a:buChar char="●"/>
              <a:defRPr>
                <a:solidFill>
                  <a:srgbClr val="000000"/>
                </a:solidFill>
              </a:defRPr>
            </a:lvl4pPr>
            <a:lvl5pPr marL="2286000" lvl="4" indent="-317500" rtl="0">
              <a:spcBef>
                <a:spcPts val="1600"/>
              </a:spcBef>
              <a:spcAft>
                <a:spcPts val="0"/>
              </a:spcAft>
              <a:buClr>
                <a:srgbClr val="000000"/>
              </a:buClr>
              <a:buSzPts val="1400"/>
              <a:buChar char="○"/>
              <a:defRPr>
                <a:solidFill>
                  <a:srgbClr val="000000"/>
                </a:solidFill>
              </a:defRPr>
            </a:lvl5pPr>
            <a:lvl6pPr marL="2743200" lvl="5" indent="-317500" rtl="0">
              <a:spcBef>
                <a:spcPts val="1600"/>
              </a:spcBef>
              <a:spcAft>
                <a:spcPts val="0"/>
              </a:spcAft>
              <a:buClr>
                <a:srgbClr val="000000"/>
              </a:buClr>
              <a:buSzPts val="1400"/>
              <a:buChar char="■"/>
              <a:defRPr>
                <a:solidFill>
                  <a:srgbClr val="000000"/>
                </a:solidFill>
              </a:defRPr>
            </a:lvl6pPr>
            <a:lvl7pPr marL="3200400" lvl="6" indent="-317500" rtl="0">
              <a:spcBef>
                <a:spcPts val="1600"/>
              </a:spcBef>
              <a:spcAft>
                <a:spcPts val="0"/>
              </a:spcAft>
              <a:buClr>
                <a:srgbClr val="000000"/>
              </a:buClr>
              <a:buSzPts val="1400"/>
              <a:buChar char="●"/>
              <a:defRPr>
                <a:solidFill>
                  <a:srgbClr val="000000"/>
                </a:solidFill>
              </a:defRPr>
            </a:lvl7pPr>
            <a:lvl8pPr marL="3657600" lvl="7" indent="-317500" rtl="0">
              <a:spcBef>
                <a:spcPts val="1600"/>
              </a:spcBef>
              <a:spcAft>
                <a:spcPts val="0"/>
              </a:spcAft>
              <a:buClr>
                <a:srgbClr val="000000"/>
              </a:buClr>
              <a:buSzPts val="1400"/>
              <a:buChar char="○"/>
              <a:defRPr>
                <a:solidFill>
                  <a:srgbClr val="000000"/>
                </a:solidFill>
              </a:defRPr>
            </a:lvl8pPr>
            <a:lvl9pPr marL="4114800" lvl="8" indent="-317500" rtl="0">
              <a:spcBef>
                <a:spcPts val="1600"/>
              </a:spcBef>
              <a:spcAft>
                <a:spcPts val="1600"/>
              </a:spcAft>
              <a:buClr>
                <a:srgbClr val="000000"/>
              </a:buClr>
              <a:buSzPts val="1400"/>
              <a:buChar char="■"/>
              <a:defRPr>
                <a:solidFill>
                  <a:srgbClr val="000000"/>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ly Title 1">
  <p:cSld name="CUSTOM_17">
    <p:bg>
      <p:bgPr>
        <a:solidFill>
          <a:srgbClr val="FFFFFF"/>
        </a:solidFill>
        <a:effectLst/>
      </p:bgPr>
    </p:bg>
    <p:spTree>
      <p:nvGrpSpPr>
        <p:cNvPr id="1" name="Shape 484"/>
        <p:cNvGrpSpPr/>
        <p:nvPr/>
      </p:nvGrpSpPr>
      <p:grpSpPr>
        <a:xfrm>
          <a:off x="0" y="0"/>
          <a:ext cx="0" cy="0"/>
          <a:chOff x="0" y="0"/>
          <a:chExt cx="0" cy="0"/>
        </a:xfrm>
      </p:grpSpPr>
      <p:sp>
        <p:nvSpPr>
          <p:cNvPr id="485" name="Google Shape;485;p29"/>
          <p:cNvSpPr/>
          <p:nvPr/>
        </p:nvSpPr>
        <p:spPr>
          <a:xfrm rot="-899965">
            <a:off x="346727" y="1292178"/>
            <a:ext cx="169530" cy="157727"/>
          </a:xfrm>
          <a:custGeom>
            <a:avLst/>
            <a:gdLst/>
            <a:ahLst/>
            <a:cxnLst/>
            <a:rect l="l" t="t" r="r" b="b"/>
            <a:pathLst>
              <a:path w="2614" h="2432" extrusionOk="0">
                <a:moveTo>
                  <a:pt x="1302" y="1"/>
                </a:moveTo>
                <a:cubicBezTo>
                  <a:pt x="1267" y="1"/>
                  <a:pt x="1233" y="21"/>
                  <a:pt x="1220" y="61"/>
                </a:cubicBezTo>
                <a:lnTo>
                  <a:pt x="979" y="798"/>
                </a:lnTo>
                <a:cubicBezTo>
                  <a:pt x="965" y="825"/>
                  <a:pt x="938" y="852"/>
                  <a:pt x="898" y="852"/>
                </a:cubicBezTo>
                <a:lnTo>
                  <a:pt x="121" y="852"/>
                </a:lnTo>
                <a:cubicBezTo>
                  <a:pt x="27" y="852"/>
                  <a:pt x="0" y="972"/>
                  <a:pt x="67" y="1026"/>
                </a:cubicBezTo>
                <a:lnTo>
                  <a:pt x="684" y="1481"/>
                </a:lnTo>
                <a:cubicBezTo>
                  <a:pt x="711" y="1495"/>
                  <a:pt x="724" y="1535"/>
                  <a:pt x="724" y="1575"/>
                </a:cubicBezTo>
                <a:lnTo>
                  <a:pt x="483" y="2312"/>
                </a:lnTo>
                <a:cubicBezTo>
                  <a:pt x="461" y="2376"/>
                  <a:pt x="516" y="2432"/>
                  <a:pt x="573" y="2432"/>
                </a:cubicBezTo>
                <a:cubicBezTo>
                  <a:pt x="588" y="2432"/>
                  <a:pt x="603" y="2428"/>
                  <a:pt x="617" y="2420"/>
                </a:cubicBezTo>
                <a:lnTo>
                  <a:pt x="1247" y="1964"/>
                </a:lnTo>
                <a:cubicBezTo>
                  <a:pt x="1260" y="1951"/>
                  <a:pt x="1277" y="1944"/>
                  <a:pt x="1295" y="1944"/>
                </a:cubicBezTo>
                <a:cubicBezTo>
                  <a:pt x="1314" y="1944"/>
                  <a:pt x="1334" y="1951"/>
                  <a:pt x="1354" y="1964"/>
                </a:cubicBezTo>
                <a:lnTo>
                  <a:pt x="1970" y="2420"/>
                </a:lnTo>
                <a:cubicBezTo>
                  <a:pt x="1987" y="2428"/>
                  <a:pt x="2004" y="2432"/>
                  <a:pt x="2020" y="2432"/>
                </a:cubicBezTo>
                <a:cubicBezTo>
                  <a:pt x="2084" y="2432"/>
                  <a:pt x="2139" y="2376"/>
                  <a:pt x="2118" y="2312"/>
                </a:cubicBezTo>
                <a:lnTo>
                  <a:pt x="1876" y="1575"/>
                </a:lnTo>
                <a:cubicBezTo>
                  <a:pt x="1863" y="1535"/>
                  <a:pt x="1876" y="1495"/>
                  <a:pt x="1917" y="1481"/>
                </a:cubicBezTo>
                <a:lnTo>
                  <a:pt x="2533" y="1026"/>
                </a:lnTo>
                <a:cubicBezTo>
                  <a:pt x="2613" y="972"/>
                  <a:pt x="2573" y="852"/>
                  <a:pt x="2479" y="852"/>
                </a:cubicBezTo>
                <a:lnTo>
                  <a:pt x="1716" y="852"/>
                </a:lnTo>
                <a:cubicBezTo>
                  <a:pt x="1675" y="852"/>
                  <a:pt x="1635" y="825"/>
                  <a:pt x="1622" y="798"/>
                </a:cubicBezTo>
                <a:lnTo>
                  <a:pt x="1394" y="61"/>
                </a:lnTo>
                <a:cubicBezTo>
                  <a:pt x="1374" y="21"/>
                  <a:pt x="1337" y="1"/>
                  <a:pt x="1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9"/>
          <p:cNvSpPr/>
          <p:nvPr/>
        </p:nvSpPr>
        <p:spPr>
          <a:xfrm rot="1799914">
            <a:off x="441519" y="691198"/>
            <a:ext cx="169525" cy="157722"/>
          </a:xfrm>
          <a:custGeom>
            <a:avLst/>
            <a:gdLst/>
            <a:ahLst/>
            <a:cxnLst/>
            <a:rect l="l" t="t" r="r" b="b"/>
            <a:pathLst>
              <a:path w="2614" h="2432" extrusionOk="0">
                <a:moveTo>
                  <a:pt x="1302" y="1"/>
                </a:moveTo>
                <a:cubicBezTo>
                  <a:pt x="1267" y="1"/>
                  <a:pt x="1233" y="21"/>
                  <a:pt x="1220" y="61"/>
                </a:cubicBezTo>
                <a:lnTo>
                  <a:pt x="979" y="798"/>
                </a:lnTo>
                <a:cubicBezTo>
                  <a:pt x="965" y="825"/>
                  <a:pt x="938" y="852"/>
                  <a:pt x="898" y="852"/>
                </a:cubicBezTo>
                <a:lnTo>
                  <a:pt x="121" y="852"/>
                </a:lnTo>
                <a:cubicBezTo>
                  <a:pt x="27" y="852"/>
                  <a:pt x="0" y="972"/>
                  <a:pt x="67" y="1026"/>
                </a:cubicBezTo>
                <a:lnTo>
                  <a:pt x="684" y="1481"/>
                </a:lnTo>
                <a:cubicBezTo>
                  <a:pt x="711" y="1495"/>
                  <a:pt x="724" y="1535"/>
                  <a:pt x="724" y="1575"/>
                </a:cubicBezTo>
                <a:lnTo>
                  <a:pt x="483" y="2312"/>
                </a:lnTo>
                <a:cubicBezTo>
                  <a:pt x="461" y="2376"/>
                  <a:pt x="516" y="2432"/>
                  <a:pt x="573" y="2432"/>
                </a:cubicBezTo>
                <a:cubicBezTo>
                  <a:pt x="588" y="2432"/>
                  <a:pt x="603" y="2428"/>
                  <a:pt x="617" y="2420"/>
                </a:cubicBezTo>
                <a:lnTo>
                  <a:pt x="1247" y="1964"/>
                </a:lnTo>
                <a:cubicBezTo>
                  <a:pt x="1260" y="1951"/>
                  <a:pt x="1277" y="1944"/>
                  <a:pt x="1295" y="1944"/>
                </a:cubicBezTo>
                <a:cubicBezTo>
                  <a:pt x="1314" y="1944"/>
                  <a:pt x="1334" y="1951"/>
                  <a:pt x="1354" y="1964"/>
                </a:cubicBezTo>
                <a:lnTo>
                  <a:pt x="1970" y="2420"/>
                </a:lnTo>
                <a:cubicBezTo>
                  <a:pt x="1987" y="2428"/>
                  <a:pt x="2004" y="2432"/>
                  <a:pt x="2020" y="2432"/>
                </a:cubicBezTo>
                <a:cubicBezTo>
                  <a:pt x="2084" y="2432"/>
                  <a:pt x="2139" y="2376"/>
                  <a:pt x="2118" y="2312"/>
                </a:cubicBezTo>
                <a:lnTo>
                  <a:pt x="1876" y="1575"/>
                </a:lnTo>
                <a:cubicBezTo>
                  <a:pt x="1863" y="1535"/>
                  <a:pt x="1876" y="1495"/>
                  <a:pt x="1917" y="1481"/>
                </a:cubicBezTo>
                <a:lnTo>
                  <a:pt x="2533" y="1026"/>
                </a:lnTo>
                <a:cubicBezTo>
                  <a:pt x="2613" y="972"/>
                  <a:pt x="2573" y="852"/>
                  <a:pt x="2479" y="852"/>
                </a:cubicBezTo>
                <a:lnTo>
                  <a:pt x="1716" y="852"/>
                </a:lnTo>
                <a:cubicBezTo>
                  <a:pt x="1675" y="852"/>
                  <a:pt x="1635" y="825"/>
                  <a:pt x="1622" y="798"/>
                </a:cubicBezTo>
                <a:lnTo>
                  <a:pt x="1394" y="61"/>
                </a:lnTo>
                <a:cubicBezTo>
                  <a:pt x="1374" y="21"/>
                  <a:pt x="1337" y="1"/>
                  <a:pt x="1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9"/>
          <p:cNvSpPr/>
          <p:nvPr/>
        </p:nvSpPr>
        <p:spPr>
          <a:xfrm>
            <a:off x="167643" y="300192"/>
            <a:ext cx="134700" cy="134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9"/>
          <p:cNvSpPr/>
          <p:nvPr/>
        </p:nvSpPr>
        <p:spPr>
          <a:xfrm>
            <a:off x="8777075" y="724901"/>
            <a:ext cx="90600" cy="90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9"/>
          <p:cNvSpPr/>
          <p:nvPr/>
        </p:nvSpPr>
        <p:spPr>
          <a:xfrm rot="1799914">
            <a:off x="8859719" y="165973"/>
            <a:ext cx="169525" cy="157722"/>
          </a:xfrm>
          <a:custGeom>
            <a:avLst/>
            <a:gdLst/>
            <a:ahLst/>
            <a:cxnLst/>
            <a:rect l="l" t="t" r="r" b="b"/>
            <a:pathLst>
              <a:path w="2614" h="2432" extrusionOk="0">
                <a:moveTo>
                  <a:pt x="1302" y="1"/>
                </a:moveTo>
                <a:cubicBezTo>
                  <a:pt x="1267" y="1"/>
                  <a:pt x="1233" y="21"/>
                  <a:pt x="1220" y="61"/>
                </a:cubicBezTo>
                <a:lnTo>
                  <a:pt x="979" y="798"/>
                </a:lnTo>
                <a:cubicBezTo>
                  <a:pt x="965" y="825"/>
                  <a:pt x="938" y="852"/>
                  <a:pt x="898" y="852"/>
                </a:cubicBezTo>
                <a:lnTo>
                  <a:pt x="121" y="852"/>
                </a:lnTo>
                <a:cubicBezTo>
                  <a:pt x="27" y="852"/>
                  <a:pt x="0" y="972"/>
                  <a:pt x="67" y="1026"/>
                </a:cubicBezTo>
                <a:lnTo>
                  <a:pt x="684" y="1481"/>
                </a:lnTo>
                <a:cubicBezTo>
                  <a:pt x="711" y="1495"/>
                  <a:pt x="724" y="1535"/>
                  <a:pt x="724" y="1575"/>
                </a:cubicBezTo>
                <a:lnTo>
                  <a:pt x="483" y="2312"/>
                </a:lnTo>
                <a:cubicBezTo>
                  <a:pt x="461" y="2376"/>
                  <a:pt x="516" y="2432"/>
                  <a:pt x="573" y="2432"/>
                </a:cubicBezTo>
                <a:cubicBezTo>
                  <a:pt x="588" y="2432"/>
                  <a:pt x="603" y="2428"/>
                  <a:pt x="617" y="2420"/>
                </a:cubicBezTo>
                <a:lnTo>
                  <a:pt x="1247" y="1964"/>
                </a:lnTo>
                <a:cubicBezTo>
                  <a:pt x="1260" y="1951"/>
                  <a:pt x="1277" y="1944"/>
                  <a:pt x="1295" y="1944"/>
                </a:cubicBezTo>
                <a:cubicBezTo>
                  <a:pt x="1314" y="1944"/>
                  <a:pt x="1334" y="1951"/>
                  <a:pt x="1354" y="1964"/>
                </a:cubicBezTo>
                <a:lnTo>
                  <a:pt x="1970" y="2420"/>
                </a:lnTo>
                <a:cubicBezTo>
                  <a:pt x="1987" y="2428"/>
                  <a:pt x="2004" y="2432"/>
                  <a:pt x="2020" y="2432"/>
                </a:cubicBezTo>
                <a:cubicBezTo>
                  <a:pt x="2084" y="2432"/>
                  <a:pt x="2139" y="2376"/>
                  <a:pt x="2118" y="2312"/>
                </a:cubicBezTo>
                <a:lnTo>
                  <a:pt x="1876" y="1575"/>
                </a:lnTo>
                <a:cubicBezTo>
                  <a:pt x="1863" y="1535"/>
                  <a:pt x="1876" y="1495"/>
                  <a:pt x="1917" y="1481"/>
                </a:cubicBezTo>
                <a:lnTo>
                  <a:pt x="2533" y="1026"/>
                </a:lnTo>
                <a:cubicBezTo>
                  <a:pt x="2613" y="972"/>
                  <a:pt x="2573" y="852"/>
                  <a:pt x="2479" y="852"/>
                </a:cubicBezTo>
                <a:lnTo>
                  <a:pt x="1716" y="852"/>
                </a:lnTo>
                <a:cubicBezTo>
                  <a:pt x="1675" y="852"/>
                  <a:pt x="1635" y="825"/>
                  <a:pt x="1622" y="798"/>
                </a:cubicBezTo>
                <a:lnTo>
                  <a:pt x="1394" y="61"/>
                </a:lnTo>
                <a:cubicBezTo>
                  <a:pt x="1374" y="21"/>
                  <a:pt x="1337" y="1"/>
                  <a:pt x="1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9"/>
          <p:cNvSpPr/>
          <p:nvPr/>
        </p:nvSpPr>
        <p:spPr>
          <a:xfrm>
            <a:off x="8421568" y="399242"/>
            <a:ext cx="134700" cy="134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9"/>
          <p:cNvSpPr/>
          <p:nvPr/>
        </p:nvSpPr>
        <p:spPr>
          <a:xfrm>
            <a:off x="189700" y="868526"/>
            <a:ext cx="90600" cy="903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9"/>
          <p:cNvSpPr/>
          <p:nvPr/>
        </p:nvSpPr>
        <p:spPr>
          <a:xfrm rot="-899965">
            <a:off x="8497615" y="887766"/>
            <a:ext cx="169530" cy="157727"/>
          </a:xfrm>
          <a:custGeom>
            <a:avLst/>
            <a:gdLst/>
            <a:ahLst/>
            <a:cxnLst/>
            <a:rect l="l" t="t" r="r" b="b"/>
            <a:pathLst>
              <a:path w="2614" h="2432" extrusionOk="0">
                <a:moveTo>
                  <a:pt x="1302" y="1"/>
                </a:moveTo>
                <a:cubicBezTo>
                  <a:pt x="1267" y="1"/>
                  <a:pt x="1233" y="21"/>
                  <a:pt x="1220" y="61"/>
                </a:cubicBezTo>
                <a:lnTo>
                  <a:pt x="979" y="798"/>
                </a:lnTo>
                <a:cubicBezTo>
                  <a:pt x="965" y="825"/>
                  <a:pt x="938" y="852"/>
                  <a:pt x="898" y="852"/>
                </a:cubicBezTo>
                <a:lnTo>
                  <a:pt x="121" y="852"/>
                </a:lnTo>
                <a:cubicBezTo>
                  <a:pt x="27" y="852"/>
                  <a:pt x="0" y="972"/>
                  <a:pt x="67" y="1026"/>
                </a:cubicBezTo>
                <a:lnTo>
                  <a:pt x="684" y="1481"/>
                </a:lnTo>
                <a:cubicBezTo>
                  <a:pt x="711" y="1495"/>
                  <a:pt x="724" y="1535"/>
                  <a:pt x="724" y="1575"/>
                </a:cubicBezTo>
                <a:lnTo>
                  <a:pt x="483" y="2312"/>
                </a:lnTo>
                <a:cubicBezTo>
                  <a:pt x="461" y="2376"/>
                  <a:pt x="516" y="2432"/>
                  <a:pt x="573" y="2432"/>
                </a:cubicBezTo>
                <a:cubicBezTo>
                  <a:pt x="588" y="2432"/>
                  <a:pt x="603" y="2428"/>
                  <a:pt x="617" y="2420"/>
                </a:cubicBezTo>
                <a:lnTo>
                  <a:pt x="1247" y="1964"/>
                </a:lnTo>
                <a:cubicBezTo>
                  <a:pt x="1260" y="1951"/>
                  <a:pt x="1277" y="1944"/>
                  <a:pt x="1295" y="1944"/>
                </a:cubicBezTo>
                <a:cubicBezTo>
                  <a:pt x="1314" y="1944"/>
                  <a:pt x="1334" y="1951"/>
                  <a:pt x="1354" y="1964"/>
                </a:cubicBezTo>
                <a:lnTo>
                  <a:pt x="1970" y="2420"/>
                </a:lnTo>
                <a:cubicBezTo>
                  <a:pt x="1987" y="2428"/>
                  <a:pt x="2004" y="2432"/>
                  <a:pt x="2020" y="2432"/>
                </a:cubicBezTo>
                <a:cubicBezTo>
                  <a:pt x="2084" y="2432"/>
                  <a:pt x="2139" y="2376"/>
                  <a:pt x="2118" y="2312"/>
                </a:cubicBezTo>
                <a:lnTo>
                  <a:pt x="1876" y="1575"/>
                </a:lnTo>
                <a:cubicBezTo>
                  <a:pt x="1863" y="1535"/>
                  <a:pt x="1876" y="1495"/>
                  <a:pt x="1917" y="1481"/>
                </a:cubicBezTo>
                <a:lnTo>
                  <a:pt x="2533" y="1026"/>
                </a:lnTo>
                <a:cubicBezTo>
                  <a:pt x="2613" y="972"/>
                  <a:pt x="2573" y="852"/>
                  <a:pt x="2479" y="852"/>
                </a:cubicBezTo>
                <a:lnTo>
                  <a:pt x="1716" y="852"/>
                </a:lnTo>
                <a:cubicBezTo>
                  <a:pt x="1675" y="852"/>
                  <a:pt x="1635" y="825"/>
                  <a:pt x="1622" y="798"/>
                </a:cubicBezTo>
                <a:lnTo>
                  <a:pt x="1394" y="61"/>
                </a:lnTo>
                <a:cubicBezTo>
                  <a:pt x="1374" y="21"/>
                  <a:pt x="1337" y="1"/>
                  <a:pt x="1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9"/>
          <p:cNvSpPr/>
          <p:nvPr/>
        </p:nvSpPr>
        <p:spPr>
          <a:xfrm>
            <a:off x="8831650" y="1378851"/>
            <a:ext cx="90600" cy="90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9"/>
          <p:cNvSpPr/>
          <p:nvPr/>
        </p:nvSpPr>
        <p:spPr>
          <a:xfrm>
            <a:off x="599700" y="134151"/>
            <a:ext cx="90600" cy="90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9"/>
          <p:cNvSpPr txBox="1">
            <a:spLocks noGrp="1"/>
          </p:cNvSpPr>
          <p:nvPr>
            <p:ph type="title"/>
          </p:nvPr>
        </p:nvSpPr>
        <p:spPr>
          <a:xfrm>
            <a:off x="713369" y="716832"/>
            <a:ext cx="7717500" cy="23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ly Title 2">
  <p:cSld name="CUSTOM_17_1">
    <p:bg>
      <p:bgPr>
        <a:solidFill>
          <a:srgbClr val="FFFFFF"/>
        </a:solidFill>
        <a:effectLst/>
      </p:bgPr>
    </p:bg>
    <p:spTree>
      <p:nvGrpSpPr>
        <p:cNvPr id="1" name="Shape 496"/>
        <p:cNvGrpSpPr/>
        <p:nvPr/>
      </p:nvGrpSpPr>
      <p:grpSpPr>
        <a:xfrm>
          <a:off x="0" y="0"/>
          <a:ext cx="0" cy="0"/>
          <a:chOff x="0" y="0"/>
          <a:chExt cx="0" cy="0"/>
        </a:xfrm>
      </p:grpSpPr>
      <p:sp>
        <p:nvSpPr>
          <p:cNvPr id="497" name="Google Shape;497;p30"/>
          <p:cNvSpPr/>
          <p:nvPr/>
        </p:nvSpPr>
        <p:spPr>
          <a:xfrm rot="-899965">
            <a:off x="346727" y="1292178"/>
            <a:ext cx="169530" cy="157727"/>
          </a:xfrm>
          <a:custGeom>
            <a:avLst/>
            <a:gdLst/>
            <a:ahLst/>
            <a:cxnLst/>
            <a:rect l="l" t="t" r="r" b="b"/>
            <a:pathLst>
              <a:path w="2614" h="2432" extrusionOk="0">
                <a:moveTo>
                  <a:pt x="1302" y="1"/>
                </a:moveTo>
                <a:cubicBezTo>
                  <a:pt x="1267" y="1"/>
                  <a:pt x="1233" y="21"/>
                  <a:pt x="1220" y="61"/>
                </a:cubicBezTo>
                <a:lnTo>
                  <a:pt x="979" y="798"/>
                </a:lnTo>
                <a:cubicBezTo>
                  <a:pt x="965" y="825"/>
                  <a:pt x="938" y="852"/>
                  <a:pt x="898" y="852"/>
                </a:cubicBezTo>
                <a:lnTo>
                  <a:pt x="121" y="852"/>
                </a:lnTo>
                <a:cubicBezTo>
                  <a:pt x="27" y="852"/>
                  <a:pt x="0" y="972"/>
                  <a:pt x="67" y="1026"/>
                </a:cubicBezTo>
                <a:lnTo>
                  <a:pt x="684" y="1481"/>
                </a:lnTo>
                <a:cubicBezTo>
                  <a:pt x="711" y="1495"/>
                  <a:pt x="724" y="1535"/>
                  <a:pt x="724" y="1575"/>
                </a:cubicBezTo>
                <a:lnTo>
                  <a:pt x="483" y="2312"/>
                </a:lnTo>
                <a:cubicBezTo>
                  <a:pt x="461" y="2376"/>
                  <a:pt x="516" y="2432"/>
                  <a:pt x="573" y="2432"/>
                </a:cubicBezTo>
                <a:cubicBezTo>
                  <a:pt x="588" y="2432"/>
                  <a:pt x="603" y="2428"/>
                  <a:pt x="617" y="2420"/>
                </a:cubicBezTo>
                <a:lnTo>
                  <a:pt x="1247" y="1964"/>
                </a:lnTo>
                <a:cubicBezTo>
                  <a:pt x="1260" y="1951"/>
                  <a:pt x="1277" y="1944"/>
                  <a:pt x="1295" y="1944"/>
                </a:cubicBezTo>
                <a:cubicBezTo>
                  <a:pt x="1314" y="1944"/>
                  <a:pt x="1334" y="1951"/>
                  <a:pt x="1354" y="1964"/>
                </a:cubicBezTo>
                <a:lnTo>
                  <a:pt x="1970" y="2420"/>
                </a:lnTo>
                <a:cubicBezTo>
                  <a:pt x="1987" y="2428"/>
                  <a:pt x="2004" y="2432"/>
                  <a:pt x="2020" y="2432"/>
                </a:cubicBezTo>
                <a:cubicBezTo>
                  <a:pt x="2084" y="2432"/>
                  <a:pt x="2139" y="2376"/>
                  <a:pt x="2118" y="2312"/>
                </a:cubicBezTo>
                <a:lnTo>
                  <a:pt x="1876" y="1575"/>
                </a:lnTo>
                <a:cubicBezTo>
                  <a:pt x="1863" y="1535"/>
                  <a:pt x="1876" y="1495"/>
                  <a:pt x="1917" y="1481"/>
                </a:cubicBezTo>
                <a:lnTo>
                  <a:pt x="2533" y="1026"/>
                </a:lnTo>
                <a:cubicBezTo>
                  <a:pt x="2613" y="972"/>
                  <a:pt x="2573" y="852"/>
                  <a:pt x="2479" y="852"/>
                </a:cubicBezTo>
                <a:lnTo>
                  <a:pt x="1716" y="852"/>
                </a:lnTo>
                <a:cubicBezTo>
                  <a:pt x="1675" y="852"/>
                  <a:pt x="1635" y="825"/>
                  <a:pt x="1622" y="798"/>
                </a:cubicBezTo>
                <a:lnTo>
                  <a:pt x="1394" y="61"/>
                </a:lnTo>
                <a:cubicBezTo>
                  <a:pt x="1374" y="21"/>
                  <a:pt x="1337" y="1"/>
                  <a:pt x="1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0"/>
          <p:cNvSpPr/>
          <p:nvPr/>
        </p:nvSpPr>
        <p:spPr>
          <a:xfrm rot="1799914">
            <a:off x="441519" y="691198"/>
            <a:ext cx="169525" cy="157722"/>
          </a:xfrm>
          <a:custGeom>
            <a:avLst/>
            <a:gdLst/>
            <a:ahLst/>
            <a:cxnLst/>
            <a:rect l="l" t="t" r="r" b="b"/>
            <a:pathLst>
              <a:path w="2614" h="2432" extrusionOk="0">
                <a:moveTo>
                  <a:pt x="1302" y="1"/>
                </a:moveTo>
                <a:cubicBezTo>
                  <a:pt x="1267" y="1"/>
                  <a:pt x="1233" y="21"/>
                  <a:pt x="1220" y="61"/>
                </a:cubicBezTo>
                <a:lnTo>
                  <a:pt x="979" y="798"/>
                </a:lnTo>
                <a:cubicBezTo>
                  <a:pt x="965" y="825"/>
                  <a:pt x="938" y="852"/>
                  <a:pt x="898" y="852"/>
                </a:cubicBezTo>
                <a:lnTo>
                  <a:pt x="121" y="852"/>
                </a:lnTo>
                <a:cubicBezTo>
                  <a:pt x="27" y="852"/>
                  <a:pt x="0" y="972"/>
                  <a:pt x="67" y="1026"/>
                </a:cubicBezTo>
                <a:lnTo>
                  <a:pt x="684" y="1481"/>
                </a:lnTo>
                <a:cubicBezTo>
                  <a:pt x="711" y="1495"/>
                  <a:pt x="724" y="1535"/>
                  <a:pt x="724" y="1575"/>
                </a:cubicBezTo>
                <a:lnTo>
                  <a:pt x="483" y="2312"/>
                </a:lnTo>
                <a:cubicBezTo>
                  <a:pt x="461" y="2376"/>
                  <a:pt x="516" y="2432"/>
                  <a:pt x="573" y="2432"/>
                </a:cubicBezTo>
                <a:cubicBezTo>
                  <a:pt x="588" y="2432"/>
                  <a:pt x="603" y="2428"/>
                  <a:pt x="617" y="2420"/>
                </a:cubicBezTo>
                <a:lnTo>
                  <a:pt x="1247" y="1964"/>
                </a:lnTo>
                <a:cubicBezTo>
                  <a:pt x="1260" y="1951"/>
                  <a:pt x="1277" y="1944"/>
                  <a:pt x="1295" y="1944"/>
                </a:cubicBezTo>
                <a:cubicBezTo>
                  <a:pt x="1314" y="1944"/>
                  <a:pt x="1334" y="1951"/>
                  <a:pt x="1354" y="1964"/>
                </a:cubicBezTo>
                <a:lnTo>
                  <a:pt x="1970" y="2420"/>
                </a:lnTo>
                <a:cubicBezTo>
                  <a:pt x="1987" y="2428"/>
                  <a:pt x="2004" y="2432"/>
                  <a:pt x="2020" y="2432"/>
                </a:cubicBezTo>
                <a:cubicBezTo>
                  <a:pt x="2084" y="2432"/>
                  <a:pt x="2139" y="2376"/>
                  <a:pt x="2118" y="2312"/>
                </a:cubicBezTo>
                <a:lnTo>
                  <a:pt x="1876" y="1575"/>
                </a:lnTo>
                <a:cubicBezTo>
                  <a:pt x="1863" y="1535"/>
                  <a:pt x="1876" y="1495"/>
                  <a:pt x="1917" y="1481"/>
                </a:cubicBezTo>
                <a:lnTo>
                  <a:pt x="2533" y="1026"/>
                </a:lnTo>
                <a:cubicBezTo>
                  <a:pt x="2613" y="972"/>
                  <a:pt x="2573" y="852"/>
                  <a:pt x="2479" y="852"/>
                </a:cubicBezTo>
                <a:lnTo>
                  <a:pt x="1716" y="852"/>
                </a:lnTo>
                <a:cubicBezTo>
                  <a:pt x="1675" y="852"/>
                  <a:pt x="1635" y="825"/>
                  <a:pt x="1622" y="798"/>
                </a:cubicBezTo>
                <a:lnTo>
                  <a:pt x="1394" y="61"/>
                </a:lnTo>
                <a:cubicBezTo>
                  <a:pt x="1374" y="21"/>
                  <a:pt x="1337" y="1"/>
                  <a:pt x="1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0"/>
          <p:cNvSpPr/>
          <p:nvPr/>
        </p:nvSpPr>
        <p:spPr>
          <a:xfrm>
            <a:off x="167643" y="300192"/>
            <a:ext cx="134700" cy="134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0"/>
          <p:cNvSpPr/>
          <p:nvPr/>
        </p:nvSpPr>
        <p:spPr>
          <a:xfrm>
            <a:off x="8777075" y="724901"/>
            <a:ext cx="90600" cy="90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0"/>
          <p:cNvSpPr/>
          <p:nvPr/>
        </p:nvSpPr>
        <p:spPr>
          <a:xfrm rot="1799914">
            <a:off x="8859719" y="165973"/>
            <a:ext cx="169525" cy="157722"/>
          </a:xfrm>
          <a:custGeom>
            <a:avLst/>
            <a:gdLst/>
            <a:ahLst/>
            <a:cxnLst/>
            <a:rect l="l" t="t" r="r" b="b"/>
            <a:pathLst>
              <a:path w="2614" h="2432" extrusionOk="0">
                <a:moveTo>
                  <a:pt x="1302" y="1"/>
                </a:moveTo>
                <a:cubicBezTo>
                  <a:pt x="1267" y="1"/>
                  <a:pt x="1233" y="21"/>
                  <a:pt x="1220" y="61"/>
                </a:cubicBezTo>
                <a:lnTo>
                  <a:pt x="979" y="798"/>
                </a:lnTo>
                <a:cubicBezTo>
                  <a:pt x="965" y="825"/>
                  <a:pt x="938" y="852"/>
                  <a:pt x="898" y="852"/>
                </a:cubicBezTo>
                <a:lnTo>
                  <a:pt x="121" y="852"/>
                </a:lnTo>
                <a:cubicBezTo>
                  <a:pt x="27" y="852"/>
                  <a:pt x="0" y="972"/>
                  <a:pt x="67" y="1026"/>
                </a:cubicBezTo>
                <a:lnTo>
                  <a:pt x="684" y="1481"/>
                </a:lnTo>
                <a:cubicBezTo>
                  <a:pt x="711" y="1495"/>
                  <a:pt x="724" y="1535"/>
                  <a:pt x="724" y="1575"/>
                </a:cubicBezTo>
                <a:lnTo>
                  <a:pt x="483" y="2312"/>
                </a:lnTo>
                <a:cubicBezTo>
                  <a:pt x="461" y="2376"/>
                  <a:pt x="516" y="2432"/>
                  <a:pt x="573" y="2432"/>
                </a:cubicBezTo>
                <a:cubicBezTo>
                  <a:pt x="588" y="2432"/>
                  <a:pt x="603" y="2428"/>
                  <a:pt x="617" y="2420"/>
                </a:cubicBezTo>
                <a:lnTo>
                  <a:pt x="1247" y="1964"/>
                </a:lnTo>
                <a:cubicBezTo>
                  <a:pt x="1260" y="1951"/>
                  <a:pt x="1277" y="1944"/>
                  <a:pt x="1295" y="1944"/>
                </a:cubicBezTo>
                <a:cubicBezTo>
                  <a:pt x="1314" y="1944"/>
                  <a:pt x="1334" y="1951"/>
                  <a:pt x="1354" y="1964"/>
                </a:cubicBezTo>
                <a:lnTo>
                  <a:pt x="1970" y="2420"/>
                </a:lnTo>
                <a:cubicBezTo>
                  <a:pt x="1987" y="2428"/>
                  <a:pt x="2004" y="2432"/>
                  <a:pt x="2020" y="2432"/>
                </a:cubicBezTo>
                <a:cubicBezTo>
                  <a:pt x="2084" y="2432"/>
                  <a:pt x="2139" y="2376"/>
                  <a:pt x="2118" y="2312"/>
                </a:cubicBezTo>
                <a:lnTo>
                  <a:pt x="1876" y="1575"/>
                </a:lnTo>
                <a:cubicBezTo>
                  <a:pt x="1863" y="1535"/>
                  <a:pt x="1876" y="1495"/>
                  <a:pt x="1917" y="1481"/>
                </a:cubicBezTo>
                <a:lnTo>
                  <a:pt x="2533" y="1026"/>
                </a:lnTo>
                <a:cubicBezTo>
                  <a:pt x="2613" y="972"/>
                  <a:pt x="2573" y="852"/>
                  <a:pt x="2479" y="852"/>
                </a:cubicBezTo>
                <a:lnTo>
                  <a:pt x="1716" y="852"/>
                </a:lnTo>
                <a:cubicBezTo>
                  <a:pt x="1675" y="852"/>
                  <a:pt x="1635" y="825"/>
                  <a:pt x="1622" y="798"/>
                </a:cubicBezTo>
                <a:lnTo>
                  <a:pt x="1394" y="61"/>
                </a:lnTo>
                <a:cubicBezTo>
                  <a:pt x="1374" y="21"/>
                  <a:pt x="1337" y="1"/>
                  <a:pt x="1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0"/>
          <p:cNvSpPr/>
          <p:nvPr/>
        </p:nvSpPr>
        <p:spPr>
          <a:xfrm>
            <a:off x="8480093" y="399242"/>
            <a:ext cx="134700" cy="134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0"/>
          <p:cNvSpPr/>
          <p:nvPr/>
        </p:nvSpPr>
        <p:spPr>
          <a:xfrm>
            <a:off x="189700" y="868526"/>
            <a:ext cx="90600" cy="903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0"/>
          <p:cNvSpPr/>
          <p:nvPr/>
        </p:nvSpPr>
        <p:spPr>
          <a:xfrm rot="-899965">
            <a:off x="8497615" y="887766"/>
            <a:ext cx="169530" cy="157727"/>
          </a:xfrm>
          <a:custGeom>
            <a:avLst/>
            <a:gdLst/>
            <a:ahLst/>
            <a:cxnLst/>
            <a:rect l="l" t="t" r="r" b="b"/>
            <a:pathLst>
              <a:path w="2614" h="2432" extrusionOk="0">
                <a:moveTo>
                  <a:pt x="1302" y="1"/>
                </a:moveTo>
                <a:cubicBezTo>
                  <a:pt x="1267" y="1"/>
                  <a:pt x="1233" y="21"/>
                  <a:pt x="1220" y="61"/>
                </a:cubicBezTo>
                <a:lnTo>
                  <a:pt x="979" y="798"/>
                </a:lnTo>
                <a:cubicBezTo>
                  <a:pt x="965" y="825"/>
                  <a:pt x="938" y="852"/>
                  <a:pt x="898" y="852"/>
                </a:cubicBezTo>
                <a:lnTo>
                  <a:pt x="121" y="852"/>
                </a:lnTo>
                <a:cubicBezTo>
                  <a:pt x="27" y="852"/>
                  <a:pt x="0" y="972"/>
                  <a:pt x="67" y="1026"/>
                </a:cubicBezTo>
                <a:lnTo>
                  <a:pt x="684" y="1481"/>
                </a:lnTo>
                <a:cubicBezTo>
                  <a:pt x="711" y="1495"/>
                  <a:pt x="724" y="1535"/>
                  <a:pt x="724" y="1575"/>
                </a:cubicBezTo>
                <a:lnTo>
                  <a:pt x="483" y="2312"/>
                </a:lnTo>
                <a:cubicBezTo>
                  <a:pt x="461" y="2376"/>
                  <a:pt x="516" y="2432"/>
                  <a:pt x="573" y="2432"/>
                </a:cubicBezTo>
                <a:cubicBezTo>
                  <a:pt x="588" y="2432"/>
                  <a:pt x="603" y="2428"/>
                  <a:pt x="617" y="2420"/>
                </a:cubicBezTo>
                <a:lnTo>
                  <a:pt x="1247" y="1964"/>
                </a:lnTo>
                <a:cubicBezTo>
                  <a:pt x="1260" y="1951"/>
                  <a:pt x="1277" y="1944"/>
                  <a:pt x="1295" y="1944"/>
                </a:cubicBezTo>
                <a:cubicBezTo>
                  <a:pt x="1314" y="1944"/>
                  <a:pt x="1334" y="1951"/>
                  <a:pt x="1354" y="1964"/>
                </a:cubicBezTo>
                <a:lnTo>
                  <a:pt x="1970" y="2420"/>
                </a:lnTo>
                <a:cubicBezTo>
                  <a:pt x="1987" y="2428"/>
                  <a:pt x="2004" y="2432"/>
                  <a:pt x="2020" y="2432"/>
                </a:cubicBezTo>
                <a:cubicBezTo>
                  <a:pt x="2084" y="2432"/>
                  <a:pt x="2139" y="2376"/>
                  <a:pt x="2118" y="2312"/>
                </a:cubicBezTo>
                <a:lnTo>
                  <a:pt x="1876" y="1575"/>
                </a:lnTo>
                <a:cubicBezTo>
                  <a:pt x="1863" y="1535"/>
                  <a:pt x="1876" y="1495"/>
                  <a:pt x="1917" y="1481"/>
                </a:cubicBezTo>
                <a:lnTo>
                  <a:pt x="2533" y="1026"/>
                </a:lnTo>
                <a:cubicBezTo>
                  <a:pt x="2613" y="972"/>
                  <a:pt x="2573" y="852"/>
                  <a:pt x="2479" y="852"/>
                </a:cubicBezTo>
                <a:lnTo>
                  <a:pt x="1716" y="852"/>
                </a:lnTo>
                <a:cubicBezTo>
                  <a:pt x="1675" y="852"/>
                  <a:pt x="1635" y="825"/>
                  <a:pt x="1622" y="798"/>
                </a:cubicBezTo>
                <a:lnTo>
                  <a:pt x="1394" y="61"/>
                </a:lnTo>
                <a:cubicBezTo>
                  <a:pt x="1374" y="21"/>
                  <a:pt x="1337" y="1"/>
                  <a:pt x="1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0"/>
          <p:cNvSpPr/>
          <p:nvPr/>
        </p:nvSpPr>
        <p:spPr>
          <a:xfrm>
            <a:off x="8831650" y="1378851"/>
            <a:ext cx="90600" cy="90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0"/>
          <p:cNvSpPr/>
          <p:nvPr/>
        </p:nvSpPr>
        <p:spPr>
          <a:xfrm>
            <a:off x="576525" y="175901"/>
            <a:ext cx="90600" cy="90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0"/>
          <p:cNvSpPr txBox="1">
            <a:spLocks noGrp="1"/>
          </p:cNvSpPr>
          <p:nvPr>
            <p:ph type="title"/>
          </p:nvPr>
        </p:nvSpPr>
        <p:spPr>
          <a:xfrm>
            <a:off x="711825" y="716829"/>
            <a:ext cx="7717500" cy="23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508" name="Google Shape;508;p30"/>
          <p:cNvSpPr/>
          <p:nvPr/>
        </p:nvSpPr>
        <p:spPr>
          <a:xfrm rot="1799914">
            <a:off x="8670069" y="1863448"/>
            <a:ext cx="169525" cy="157722"/>
          </a:xfrm>
          <a:custGeom>
            <a:avLst/>
            <a:gdLst/>
            <a:ahLst/>
            <a:cxnLst/>
            <a:rect l="l" t="t" r="r" b="b"/>
            <a:pathLst>
              <a:path w="2614" h="2432" extrusionOk="0">
                <a:moveTo>
                  <a:pt x="1302" y="1"/>
                </a:moveTo>
                <a:cubicBezTo>
                  <a:pt x="1267" y="1"/>
                  <a:pt x="1233" y="21"/>
                  <a:pt x="1220" y="61"/>
                </a:cubicBezTo>
                <a:lnTo>
                  <a:pt x="979" y="798"/>
                </a:lnTo>
                <a:cubicBezTo>
                  <a:pt x="965" y="825"/>
                  <a:pt x="938" y="852"/>
                  <a:pt x="898" y="852"/>
                </a:cubicBezTo>
                <a:lnTo>
                  <a:pt x="121" y="852"/>
                </a:lnTo>
                <a:cubicBezTo>
                  <a:pt x="27" y="852"/>
                  <a:pt x="0" y="972"/>
                  <a:pt x="67" y="1026"/>
                </a:cubicBezTo>
                <a:lnTo>
                  <a:pt x="684" y="1481"/>
                </a:lnTo>
                <a:cubicBezTo>
                  <a:pt x="711" y="1495"/>
                  <a:pt x="724" y="1535"/>
                  <a:pt x="724" y="1575"/>
                </a:cubicBezTo>
                <a:lnTo>
                  <a:pt x="483" y="2312"/>
                </a:lnTo>
                <a:cubicBezTo>
                  <a:pt x="461" y="2376"/>
                  <a:pt x="516" y="2432"/>
                  <a:pt x="573" y="2432"/>
                </a:cubicBezTo>
                <a:cubicBezTo>
                  <a:pt x="588" y="2432"/>
                  <a:pt x="603" y="2428"/>
                  <a:pt x="617" y="2420"/>
                </a:cubicBezTo>
                <a:lnTo>
                  <a:pt x="1247" y="1964"/>
                </a:lnTo>
                <a:cubicBezTo>
                  <a:pt x="1260" y="1951"/>
                  <a:pt x="1277" y="1944"/>
                  <a:pt x="1295" y="1944"/>
                </a:cubicBezTo>
                <a:cubicBezTo>
                  <a:pt x="1314" y="1944"/>
                  <a:pt x="1334" y="1951"/>
                  <a:pt x="1354" y="1964"/>
                </a:cubicBezTo>
                <a:lnTo>
                  <a:pt x="1970" y="2420"/>
                </a:lnTo>
                <a:cubicBezTo>
                  <a:pt x="1987" y="2428"/>
                  <a:pt x="2004" y="2432"/>
                  <a:pt x="2020" y="2432"/>
                </a:cubicBezTo>
                <a:cubicBezTo>
                  <a:pt x="2084" y="2432"/>
                  <a:pt x="2139" y="2376"/>
                  <a:pt x="2118" y="2312"/>
                </a:cubicBezTo>
                <a:lnTo>
                  <a:pt x="1876" y="1575"/>
                </a:lnTo>
                <a:cubicBezTo>
                  <a:pt x="1863" y="1535"/>
                  <a:pt x="1876" y="1495"/>
                  <a:pt x="1917" y="1481"/>
                </a:cubicBezTo>
                <a:lnTo>
                  <a:pt x="2533" y="1026"/>
                </a:lnTo>
                <a:cubicBezTo>
                  <a:pt x="2613" y="972"/>
                  <a:pt x="2573" y="852"/>
                  <a:pt x="2479" y="852"/>
                </a:cubicBezTo>
                <a:lnTo>
                  <a:pt x="1716" y="852"/>
                </a:lnTo>
                <a:cubicBezTo>
                  <a:pt x="1675" y="852"/>
                  <a:pt x="1635" y="825"/>
                  <a:pt x="1622" y="798"/>
                </a:cubicBezTo>
                <a:lnTo>
                  <a:pt x="1394" y="61"/>
                </a:lnTo>
                <a:cubicBezTo>
                  <a:pt x="1374" y="21"/>
                  <a:pt x="1337" y="1"/>
                  <a:pt x="1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0"/>
          <p:cNvSpPr/>
          <p:nvPr/>
        </p:nvSpPr>
        <p:spPr>
          <a:xfrm>
            <a:off x="8905038" y="2340175"/>
            <a:ext cx="78900" cy="78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0"/>
          <p:cNvSpPr/>
          <p:nvPr/>
        </p:nvSpPr>
        <p:spPr>
          <a:xfrm rot="-900001">
            <a:off x="8569239" y="2636873"/>
            <a:ext cx="128342" cy="119406"/>
          </a:xfrm>
          <a:custGeom>
            <a:avLst/>
            <a:gdLst/>
            <a:ahLst/>
            <a:cxnLst/>
            <a:rect l="l" t="t" r="r" b="b"/>
            <a:pathLst>
              <a:path w="2614" h="2432" extrusionOk="0">
                <a:moveTo>
                  <a:pt x="1302" y="1"/>
                </a:moveTo>
                <a:cubicBezTo>
                  <a:pt x="1267" y="1"/>
                  <a:pt x="1233" y="21"/>
                  <a:pt x="1220" y="61"/>
                </a:cubicBezTo>
                <a:lnTo>
                  <a:pt x="979" y="798"/>
                </a:lnTo>
                <a:cubicBezTo>
                  <a:pt x="965" y="825"/>
                  <a:pt x="938" y="852"/>
                  <a:pt x="898" y="852"/>
                </a:cubicBezTo>
                <a:lnTo>
                  <a:pt x="121" y="852"/>
                </a:lnTo>
                <a:cubicBezTo>
                  <a:pt x="27" y="852"/>
                  <a:pt x="0" y="972"/>
                  <a:pt x="67" y="1026"/>
                </a:cubicBezTo>
                <a:lnTo>
                  <a:pt x="684" y="1481"/>
                </a:lnTo>
                <a:cubicBezTo>
                  <a:pt x="711" y="1495"/>
                  <a:pt x="724" y="1535"/>
                  <a:pt x="724" y="1575"/>
                </a:cubicBezTo>
                <a:lnTo>
                  <a:pt x="483" y="2312"/>
                </a:lnTo>
                <a:cubicBezTo>
                  <a:pt x="461" y="2376"/>
                  <a:pt x="516" y="2432"/>
                  <a:pt x="573" y="2432"/>
                </a:cubicBezTo>
                <a:cubicBezTo>
                  <a:pt x="588" y="2432"/>
                  <a:pt x="603" y="2428"/>
                  <a:pt x="617" y="2420"/>
                </a:cubicBezTo>
                <a:lnTo>
                  <a:pt x="1247" y="1964"/>
                </a:lnTo>
                <a:cubicBezTo>
                  <a:pt x="1260" y="1951"/>
                  <a:pt x="1277" y="1944"/>
                  <a:pt x="1295" y="1944"/>
                </a:cubicBezTo>
                <a:cubicBezTo>
                  <a:pt x="1314" y="1944"/>
                  <a:pt x="1334" y="1951"/>
                  <a:pt x="1354" y="1964"/>
                </a:cubicBezTo>
                <a:lnTo>
                  <a:pt x="1970" y="2420"/>
                </a:lnTo>
                <a:cubicBezTo>
                  <a:pt x="1987" y="2428"/>
                  <a:pt x="2004" y="2432"/>
                  <a:pt x="2020" y="2432"/>
                </a:cubicBezTo>
                <a:cubicBezTo>
                  <a:pt x="2084" y="2432"/>
                  <a:pt x="2139" y="2376"/>
                  <a:pt x="2118" y="2312"/>
                </a:cubicBezTo>
                <a:lnTo>
                  <a:pt x="1876" y="1575"/>
                </a:lnTo>
                <a:cubicBezTo>
                  <a:pt x="1863" y="1535"/>
                  <a:pt x="1876" y="1495"/>
                  <a:pt x="1917" y="1481"/>
                </a:cubicBezTo>
                <a:lnTo>
                  <a:pt x="2533" y="1026"/>
                </a:lnTo>
                <a:cubicBezTo>
                  <a:pt x="2613" y="972"/>
                  <a:pt x="2573" y="852"/>
                  <a:pt x="2479" y="852"/>
                </a:cubicBezTo>
                <a:lnTo>
                  <a:pt x="1716" y="852"/>
                </a:lnTo>
                <a:cubicBezTo>
                  <a:pt x="1675" y="852"/>
                  <a:pt x="1635" y="825"/>
                  <a:pt x="1622" y="798"/>
                </a:cubicBezTo>
                <a:lnTo>
                  <a:pt x="1394" y="61"/>
                </a:lnTo>
                <a:cubicBezTo>
                  <a:pt x="1374" y="21"/>
                  <a:pt x="1337" y="1"/>
                  <a:pt x="1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0"/>
          <p:cNvSpPr/>
          <p:nvPr/>
        </p:nvSpPr>
        <p:spPr>
          <a:xfrm>
            <a:off x="8877131" y="3205217"/>
            <a:ext cx="134700" cy="134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0"/>
          <p:cNvSpPr/>
          <p:nvPr/>
        </p:nvSpPr>
        <p:spPr>
          <a:xfrm>
            <a:off x="8684663" y="3481100"/>
            <a:ext cx="78900" cy="78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0"/>
          <p:cNvSpPr/>
          <p:nvPr/>
        </p:nvSpPr>
        <p:spPr>
          <a:xfrm rot="1799914">
            <a:off x="8792182" y="3876348"/>
            <a:ext cx="169525" cy="157722"/>
          </a:xfrm>
          <a:custGeom>
            <a:avLst/>
            <a:gdLst/>
            <a:ahLst/>
            <a:cxnLst/>
            <a:rect l="l" t="t" r="r" b="b"/>
            <a:pathLst>
              <a:path w="2614" h="2432" extrusionOk="0">
                <a:moveTo>
                  <a:pt x="1302" y="1"/>
                </a:moveTo>
                <a:cubicBezTo>
                  <a:pt x="1267" y="1"/>
                  <a:pt x="1233" y="21"/>
                  <a:pt x="1220" y="61"/>
                </a:cubicBezTo>
                <a:lnTo>
                  <a:pt x="979" y="798"/>
                </a:lnTo>
                <a:cubicBezTo>
                  <a:pt x="965" y="825"/>
                  <a:pt x="938" y="852"/>
                  <a:pt x="898" y="852"/>
                </a:cubicBezTo>
                <a:lnTo>
                  <a:pt x="121" y="852"/>
                </a:lnTo>
                <a:cubicBezTo>
                  <a:pt x="27" y="852"/>
                  <a:pt x="0" y="972"/>
                  <a:pt x="67" y="1026"/>
                </a:cubicBezTo>
                <a:lnTo>
                  <a:pt x="684" y="1481"/>
                </a:lnTo>
                <a:cubicBezTo>
                  <a:pt x="711" y="1495"/>
                  <a:pt x="724" y="1535"/>
                  <a:pt x="724" y="1575"/>
                </a:cubicBezTo>
                <a:lnTo>
                  <a:pt x="483" y="2312"/>
                </a:lnTo>
                <a:cubicBezTo>
                  <a:pt x="461" y="2376"/>
                  <a:pt x="516" y="2432"/>
                  <a:pt x="573" y="2432"/>
                </a:cubicBezTo>
                <a:cubicBezTo>
                  <a:pt x="588" y="2432"/>
                  <a:pt x="603" y="2428"/>
                  <a:pt x="617" y="2420"/>
                </a:cubicBezTo>
                <a:lnTo>
                  <a:pt x="1247" y="1964"/>
                </a:lnTo>
                <a:cubicBezTo>
                  <a:pt x="1260" y="1951"/>
                  <a:pt x="1277" y="1944"/>
                  <a:pt x="1295" y="1944"/>
                </a:cubicBezTo>
                <a:cubicBezTo>
                  <a:pt x="1314" y="1944"/>
                  <a:pt x="1334" y="1951"/>
                  <a:pt x="1354" y="1964"/>
                </a:cubicBezTo>
                <a:lnTo>
                  <a:pt x="1970" y="2420"/>
                </a:lnTo>
                <a:cubicBezTo>
                  <a:pt x="1987" y="2428"/>
                  <a:pt x="2004" y="2432"/>
                  <a:pt x="2020" y="2432"/>
                </a:cubicBezTo>
                <a:cubicBezTo>
                  <a:pt x="2084" y="2432"/>
                  <a:pt x="2139" y="2376"/>
                  <a:pt x="2118" y="2312"/>
                </a:cubicBezTo>
                <a:lnTo>
                  <a:pt x="1876" y="1575"/>
                </a:lnTo>
                <a:cubicBezTo>
                  <a:pt x="1863" y="1535"/>
                  <a:pt x="1876" y="1495"/>
                  <a:pt x="1917" y="1481"/>
                </a:cubicBezTo>
                <a:lnTo>
                  <a:pt x="2533" y="1026"/>
                </a:lnTo>
                <a:cubicBezTo>
                  <a:pt x="2613" y="972"/>
                  <a:pt x="2573" y="852"/>
                  <a:pt x="2479" y="852"/>
                </a:cubicBezTo>
                <a:lnTo>
                  <a:pt x="1716" y="852"/>
                </a:lnTo>
                <a:cubicBezTo>
                  <a:pt x="1675" y="852"/>
                  <a:pt x="1635" y="825"/>
                  <a:pt x="1622" y="798"/>
                </a:cubicBezTo>
                <a:lnTo>
                  <a:pt x="1394" y="61"/>
                </a:lnTo>
                <a:cubicBezTo>
                  <a:pt x="1374" y="21"/>
                  <a:pt x="1337" y="1"/>
                  <a:pt x="1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0"/>
          <p:cNvSpPr/>
          <p:nvPr/>
        </p:nvSpPr>
        <p:spPr>
          <a:xfrm>
            <a:off x="8628868" y="4385992"/>
            <a:ext cx="134700" cy="134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0"/>
          <p:cNvSpPr/>
          <p:nvPr/>
        </p:nvSpPr>
        <p:spPr>
          <a:xfrm>
            <a:off x="8905038" y="4793750"/>
            <a:ext cx="78900" cy="78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0"/>
          <p:cNvSpPr/>
          <p:nvPr/>
        </p:nvSpPr>
        <p:spPr>
          <a:xfrm>
            <a:off x="201000" y="1706200"/>
            <a:ext cx="68100" cy="67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0"/>
          <p:cNvSpPr/>
          <p:nvPr/>
        </p:nvSpPr>
        <p:spPr>
          <a:xfrm rot="-899959">
            <a:off x="356916" y="2012428"/>
            <a:ext cx="268185" cy="249518"/>
          </a:xfrm>
          <a:custGeom>
            <a:avLst/>
            <a:gdLst/>
            <a:ahLst/>
            <a:cxnLst/>
            <a:rect l="l" t="t" r="r" b="b"/>
            <a:pathLst>
              <a:path w="2614" h="2432" extrusionOk="0">
                <a:moveTo>
                  <a:pt x="1302" y="1"/>
                </a:moveTo>
                <a:cubicBezTo>
                  <a:pt x="1267" y="1"/>
                  <a:pt x="1233" y="21"/>
                  <a:pt x="1220" y="61"/>
                </a:cubicBezTo>
                <a:lnTo>
                  <a:pt x="979" y="798"/>
                </a:lnTo>
                <a:cubicBezTo>
                  <a:pt x="965" y="825"/>
                  <a:pt x="938" y="852"/>
                  <a:pt x="898" y="852"/>
                </a:cubicBezTo>
                <a:lnTo>
                  <a:pt x="121" y="852"/>
                </a:lnTo>
                <a:cubicBezTo>
                  <a:pt x="27" y="852"/>
                  <a:pt x="0" y="972"/>
                  <a:pt x="67" y="1026"/>
                </a:cubicBezTo>
                <a:lnTo>
                  <a:pt x="684" y="1481"/>
                </a:lnTo>
                <a:cubicBezTo>
                  <a:pt x="711" y="1495"/>
                  <a:pt x="724" y="1535"/>
                  <a:pt x="724" y="1575"/>
                </a:cubicBezTo>
                <a:lnTo>
                  <a:pt x="483" y="2312"/>
                </a:lnTo>
                <a:cubicBezTo>
                  <a:pt x="461" y="2376"/>
                  <a:pt x="516" y="2432"/>
                  <a:pt x="573" y="2432"/>
                </a:cubicBezTo>
                <a:cubicBezTo>
                  <a:pt x="588" y="2432"/>
                  <a:pt x="603" y="2428"/>
                  <a:pt x="617" y="2420"/>
                </a:cubicBezTo>
                <a:lnTo>
                  <a:pt x="1247" y="1964"/>
                </a:lnTo>
                <a:cubicBezTo>
                  <a:pt x="1260" y="1951"/>
                  <a:pt x="1277" y="1944"/>
                  <a:pt x="1295" y="1944"/>
                </a:cubicBezTo>
                <a:cubicBezTo>
                  <a:pt x="1314" y="1944"/>
                  <a:pt x="1334" y="1951"/>
                  <a:pt x="1354" y="1964"/>
                </a:cubicBezTo>
                <a:lnTo>
                  <a:pt x="1970" y="2420"/>
                </a:lnTo>
                <a:cubicBezTo>
                  <a:pt x="1987" y="2428"/>
                  <a:pt x="2004" y="2432"/>
                  <a:pt x="2020" y="2432"/>
                </a:cubicBezTo>
                <a:cubicBezTo>
                  <a:pt x="2084" y="2432"/>
                  <a:pt x="2139" y="2376"/>
                  <a:pt x="2118" y="2312"/>
                </a:cubicBezTo>
                <a:lnTo>
                  <a:pt x="1876" y="1575"/>
                </a:lnTo>
                <a:cubicBezTo>
                  <a:pt x="1863" y="1535"/>
                  <a:pt x="1876" y="1495"/>
                  <a:pt x="1917" y="1481"/>
                </a:cubicBezTo>
                <a:lnTo>
                  <a:pt x="2533" y="1026"/>
                </a:lnTo>
                <a:cubicBezTo>
                  <a:pt x="2613" y="972"/>
                  <a:pt x="2573" y="852"/>
                  <a:pt x="2479" y="852"/>
                </a:cubicBezTo>
                <a:lnTo>
                  <a:pt x="1716" y="852"/>
                </a:lnTo>
                <a:cubicBezTo>
                  <a:pt x="1675" y="852"/>
                  <a:pt x="1635" y="825"/>
                  <a:pt x="1622" y="798"/>
                </a:cubicBezTo>
                <a:lnTo>
                  <a:pt x="1394" y="61"/>
                </a:lnTo>
                <a:cubicBezTo>
                  <a:pt x="1374" y="21"/>
                  <a:pt x="1337" y="1"/>
                  <a:pt x="1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0"/>
          <p:cNvSpPr/>
          <p:nvPr/>
        </p:nvSpPr>
        <p:spPr>
          <a:xfrm>
            <a:off x="232568" y="2487892"/>
            <a:ext cx="134700" cy="13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0"/>
          <p:cNvSpPr/>
          <p:nvPr/>
        </p:nvSpPr>
        <p:spPr>
          <a:xfrm>
            <a:off x="458931" y="2984142"/>
            <a:ext cx="134700" cy="134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0"/>
          <p:cNvSpPr/>
          <p:nvPr/>
        </p:nvSpPr>
        <p:spPr>
          <a:xfrm>
            <a:off x="189750" y="3118551"/>
            <a:ext cx="90600" cy="903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0"/>
          <p:cNvSpPr/>
          <p:nvPr/>
        </p:nvSpPr>
        <p:spPr>
          <a:xfrm rot="1799914">
            <a:off x="378919" y="3469348"/>
            <a:ext cx="169525" cy="157722"/>
          </a:xfrm>
          <a:custGeom>
            <a:avLst/>
            <a:gdLst/>
            <a:ahLst/>
            <a:cxnLst/>
            <a:rect l="l" t="t" r="r" b="b"/>
            <a:pathLst>
              <a:path w="2614" h="2432" extrusionOk="0">
                <a:moveTo>
                  <a:pt x="1302" y="1"/>
                </a:moveTo>
                <a:cubicBezTo>
                  <a:pt x="1267" y="1"/>
                  <a:pt x="1233" y="21"/>
                  <a:pt x="1220" y="61"/>
                </a:cubicBezTo>
                <a:lnTo>
                  <a:pt x="979" y="798"/>
                </a:lnTo>
                <a:cubicBezTo>
                  <a:pt x="965" y="825"/>
                  <a:pt x="938" y="852"/>
                  <a:pt x="898" y="852"/>
                </a:cubicBezTo>
                <a:lnTo>
                  <a:pt x="121" y="852"/>
                </a:lnTo>
                <a:cubicBezTo>
                  <a:pt x="27" y="852"/>
                  <a:pt x="0" y="972"/>
                  <a:pt x="67" y="1026"/>
                </a:cubicBezTo>
                <a:lnTo>
                  <a:pt x="684" y="1481"/>
                </a:lnTo>
                <a:cubicBezTo>
                  <a:pt x="711" y="1495"/>
                  <a:pt x="724" y="1535"/>
                  <a:pt x="724" y="1575"/>
                </a:cubicBezTo>
                <a:lnTo>
                  <a:pt x="483" y="2312"/>
                </a:lnTo>
                <a:cubicBezTo>
                  <a:pt x="461" y="2376"/>
                  <a:pt x="516" y="2432"/>
                  <a:pt x="573" y="2432"/>
                </a:cubicBezTo>
                <a:cubicBezTo>
                  <a:pt x="588" y="2432"/>
                  <a:pt x="603" y="2428"/>
                  <a:pt x="617" y="2420"/>
                </a:cubicBezTo>
                <a:lnTo>
                  <a:pt x="1247" y="1964"/>
                </a:lnTo>
                <a:cubicBezTo>
                  <a:pt x="1260" y="1951"/>
                  <a:pt x="1277" y="1944"/>
                  <a:pt x="1295" y="1944"/>
                </a:cubicBezTo>
                <a:cubicBezTo>
                  <a:pt x="1314" y="1944"/>
                  <a:pt x="1334" y="1951"/>
                  <a:pt x="1354" y="1964"/>
                </a:cubicBezTo>
                <a:lnTo>
                  <a:pt x="1970" y="2420"/>
                </a:lnTo>
                <a:cubicBezTo>
                  <a:pt x="1987" y="2428"/>
                  <a:pt x="2004" y="2432"/>
                  <a:pt x="2020" y="2432"/>
                </a:cubicBezTo>
                <a:cubicBezTo>
                  <a:pt x="2084" y="2432"/>
                  <a:pt x="2139" y="2376"/>
                  <a:pt x="2118" y="2312"/>
                </a:cubicBezTo>
                <a:lnTo>
                  <a:pt x="1876" y="1575"/>
                </a:lnTo>
                <a:cubicBezTo>
                  <a:pt x="1863" y="1535"/>
                  <a:pt x="1876" y="1495"/>
                  <a:pt x="1917" y="1481"/>
                </a:cubicBezTo>
                <a:lnTo>
                  <a:pt x="2533" y="1026"/>
                </a:lnTo>
                <a:cubicBezTo>
                  <a:pt x="2613" y="972"/>
                  <a:pt x="2573" y="852"/>
                  <a:pt x="2479" y="852"/>
                </a:cubicBezTo>
                <a:lnTo>
                  <a:pt x="1716" y="852"/>
                </a:lnTo>
                <a:cubicBezTo>
                  <a:pt x="1675" y="852"/>
                  <a:pt x="1635" y="825"/>
                  <a:pt x="1622" y="798"/>
                </a:cubicBezTo>
                <a:lnTo>
                  <a:pt x="1394" y="61"/>
                </a:lnTo>
                <a:cubicBezTo>
                  <a:pt x="1374" y="21"/>
                  <a:pt x="1337" y="1"/>
                  <a:pt x="1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0"/>
          <p:cNvSpPr/>
          <p:nvPr/>
        </p:nvSpPr>
        <p:spPr>
          <a:xfrm>
            <a:off x="480988" y="4311701"/>
            <a:ext cx="90600" cy="903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0"/>
          <p:cNvSpPr/>
          <p:nvPr/>
        </p:nvSpPr>
        <p:spPr>
          <a:xfrm rot="-899965">
            <a:off x="185177" y="3863778"/>
            <a:ext cx="169530" cy="157727"/>
          </a:xfrm>
          <a:custGeom>
            <a:avLst/>
            <a:gdLst/>
            <a:ahLst/>
            <a:cxnLst/>
            <a:rect l="l" t="t" r="r" b="b"/>
            <a:pathLst>
              <a:path w="2614" h="2432" extrusionOk="0">
                <a:moveTo>
                  <a:pt x="1302" y="1"/>
                </a:moveTo>
                <a:cubicBezTo>
                  <a:pt x="1267" y="1"/>
                  <a:pt x="1233" y="21"/>
                  <a:pt x="1220" y="61"/>
                </a:cubicBezTo>
                <a:lnTo>
                  <a:pt x="979" y="798"/>
                </a:lnTo>
                <a:cubicBezTo>
                  <a:pt x="965" y="825"/>
                  <a:pt x="938" y="852"/>
                  <a:pt x="898" y="852"/>
                </a:cubicBezTo>
                <a:lnTo>
                  <a:pt x="121" y="852"/>
                </a:lnTo>
                <a:cubicBezTo>
                  <a:pt x="27" y="852"/>
                  <a:pt x="0" y="972"/>
                  <a:pt x="67" y="1026"/>
                </a:cubicBezTo>
                <a:lnTo>
                  <a:pt x="684" y="1481"/>
                </a:lnTo>
                <a:cubicBezTo>
                  <a:pt x="711" y="1495"/>
                  <a:pt x="724" y="1535"/>
                  <a:pt x="724" y="1575"/>
                </a:cubicBezTo>
                <a:lnTo>
                  <a:pt x="483" y="2312"/>
                </a:lnTo>
                <a:cubicBezTo>
                  <a:pt x="461" y="2376"/>
                  <a:pt x="516" y="2432"/>
                  <a:pt x="573" y="2432"/>
                </a:cubicBezTo>
                <a:cubicBezTo>
                  <a:pt x="588" y="2432"/>
                  <a:pt x="603" y="2428"/>
                  <a:pt x="617" y="2420"/>
                </a:cubicBezTo>
                <a:lnTo>
                  <a:pt x="1247" y="1964"/>
                </a:lnTo>
                <a:cubicBezTo>
                  <a:pt x="1260" y="1951"/>
                  <a:pt x="1277" y="1944"/>
                  <a:pt x="1295" y="1944"/>
                </a:cubicBezTo>
                <a:cubicBezTo>
                  <a:pt x="1314" y="1944"/>
                  <a:pt x="1334" y="1951"/>
                  <a:pt x="1354" y="1964"/>
                </a:cubicBezTo>
                <a:lnTo>
                  <a:pt x="1970" y="2420"/>
                </a:lnTo>
                <a:cubicBezTo>
                  <a:pt x="1987" y="2428"/>
                  <a:pt x="2004" y="2432"/>
                  <a:pt x="2020" y="2432"/>
                </a:cubicBezTo>
                <a:cubicBezTo>
                  <a:pt x="2084" y="2432"/>
                  <a:pt x="2139" y="2376"/>
                  <a:pt x="2118" y="2312"/>
                </a:cubicBezTo>
                <a:lnTo>
                  <a:pt x="1876" y="1575"/>
                </a:lnTo>
                <a:cubicBezTo>
                  <a:pt x="1863" y="1535"/>
                  <a:pt x="1876" y="1495"/>
                  <a:pt x="1917" y="1481"/>
                </a:cubicBezTo>
                <a:lnTo>
                  <a:pt x="2533" y="1026"/>
                </a:lnTo>
                <a:cubicBezTo>
                  <a:pt x="2613" y="972"/>
                  <a:pt x="2573" y="852"/>
                  <a:pt x="2479" y="852"/>
                </a:cubicBezTo>
                <a:lnTo>
                  <a:pt x="1716" y="852"/>
                </a:lnTo>
                <a:cubicBezTo>
                  <a:pt x="1675" y="852"/>
                  <a:pt x="1635" y="825"/>
                  <a:pt x="1622" y="798"/>
                </a:cubicBezTo>
                <a:lnTo>
                  <a:pt x="1394" y="61"/>
                </a:lnTo>
                <a:cubicBezTo>
                  <a:pt x="1374" y="21"/>
                  <a:pt x="1337" y="1"/>
                  <a:pt x="1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0"/>
          <p:cNvSpPr/>
          <p:nvPr/>
        </p:nvSpPr>
        <p:spPr>
          <a:xfrm>
            <a:off x="329188" y="4543600"/>
            <a:ext cx="68100" cy="67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0"/>
          <p:cNvSpPr/>
          <p:nvPr/>
        </p:nvSpPr>
        <p:spPr>
          <a:xfrm>
            <a:off x="145643" y="4872342"/>
            <a:ext cx="134700" cy="13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21">
    <p:bg>
      <p:bgPr>
        <a:solidFill>
          <a:schemeClr val="accent1"/>
        </a:solidFill>
        <a:effectLst/>
      </p:bgPr>
    </p:bg>
    <p:spTree>
      <p:nvGrpSpPr>
        <p:cNvPr id="1" name="Shape 52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22">
    <p:bg>
      <p:bgPr>
        <a:solidFill>
          <a:schemeClr val="accent3"/>
        </a:solidFill>
        <a:effectLst/>
      </p:bgPr>
    </p:bg>
    <p:spTree>
      <p:nvGrpSpPr>
        <p:cNvPr id="1" name="Shape 527"/>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23">
    <p:bg>
      <p:bgPr>
        <a:solidFill>
          <a:schemeClr val="accent5"/>
        </a:solidFill>
        <a:effectLst/>
      </p:bgPr>
    </p:bg>
    <p:spTree>
      <p:nvGrpSpPr>
        <p:cNvPr id="1" name="Shape 528"/>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rgbClr val="FFFFFF"/>
        </a:solidFill>
        <a:effectLst/>
      </p:bgPr>
    </p:bg>
    <p:spTree>
      <p:nvGrpSpPr>
        <p:cNvPr id="1" name="Shape 313"/>
        <p:cNvGrpSpPr/>
        <p:nvPr/>
      </p:nvGrpSpPr>
      <p:grpSpPr>
        <a:xfrm>
          <a:off x="0" y="0"/>
          <a:ext cx="0" cy="0"/>
          <a:chOff x="0" y="0"/>
          <a:chExt cx="0" cy="0"/>
        </a:xfrm>
      </p:grpSpPr>
      <p:sp>
        <p:nvSpPr>
          <p:cNvPr id="314" name="Google Shape;314;p20"/>
          <p:cNvSpPr txBox="1">
            <a:spLocks noGrp="1"/>
          </p:cNvSpPr>
          <p:nvPr>
            <p:ph type="title"/>
          </p:nvPr>
        </p:nvSpPr>
        <p:spPr>
          <a:xfrm>
            <a:off x="712502" y="796806"/>
            <a:ext cx="7717500" cy="237600"/>
          </a:xfrm>
          <a:prstGeom prst="rect">
            <a:avLst/>
          </a:prstGeom>
        </p:spPr>
        <p:txBody>
          <a:bodyPr spcFirstLastPara="1" wrap="square" lIns="91425" tIns="91425" rIns="91425" bIns="91425" anchor="ctr" anchorCtr="0">
            <a:noAutofit/>
          </a:bodyPr>
          <a:lstStyle>
            <a:lvl1pPr lvl="0" algn="ctr" rtl="0">
              <a:lnSpc>
                <a:spcPct val="70000"/>
              </a:lnSpc>
              <a:spcBef>
                <a:spcPts val="0"/>
              </a:spcBef>
              <a:spcAft>
                <a:spcPts val="0"/>
              </a:spcAft>
              <a:buSzPts val="60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5" name="Google Shape;315;p20"/>
          <p:cNvSpPr txBox="1">
            <a:spLocks noGrp="1"/>
          </p:cNvSpPr>
          <p:nvPr>
            <p:ph type="subTitle" idx="1"/>
          </p:nvPr>
        </p:nvSpPr>
        <p:spPr>
          <a:xfrm>
            <a:off x="4631738" y="3579100"/>
            <a:ext cx="17541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16" name="Google Shape;316;p20"/>
          <p:cNvSpPr txBox="1">
            <a:spLocks noGrp="1"/>
          </p:cNvSpPr>
          <p:nvPr>
            <p:ph type="subTitle" idx="2"/>
          </p:nvPr>
        </p:nvSpPr>
        <p:spPr>
          <a:xfrm>
            <a:off x="6527855" y="3579103"/>
            <a:ext cx="17541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17" name="Google Shape;317;p20"/>
          <p:cNvSpPr txBox="1">
            <a:spLocks noGrp="1"/>
          </p:cNvSpPr>
          <p:nvPr>
            <p:ph type="title" idx="3" hasCustomPrompt="1"/>
          </p:nvPr>
        </p:nvSpPr>
        <p:spPr>
          <a:xfrm>
            <a:off x="951250" y="2151902"/>
            <a:ext cx="1549800" cy="8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9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18" name="Google Shape;318;p20"/>
          <p:cNvSpPr txBox="1">
            <a:spLocks noGrp="1"/>
          </p:cNvSpPr>
          <p:nvPr>
            <p:ph type="title" idx="4" hasCustomPrompt="1"/>
          </p:nvPr>
        </p:nvSpPr>
        <p:spPr>
          <a:xfrm>
            <a:off x="2847904" y="2148887"/>
            <a:ext cx="1549800" cy="8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9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19" name="Google Shape;319;p20"/>
          <p:cNvSpPr txBox="1">
            <a:spLocks noGrp="1"/>
          </p:cNvSpPr>
          <p:nvPr>
            <p:ph type="title" idx="5" hasCustomPrompt="1"/>
          </p:nvPr>
        </p:nvSpPr>
        <p:spPr>
          <a:xfrm>
            <a:off x="4732468" y="2151910"/>
            <a:ext cx="1549800" cy="8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9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20" name="Google Shape;320;p20"/>
          <p:cNvSpPr txBox="1">
            <a:spLocks noGrp="1"/>
          </p:cNvSpPr>
          <p:nvPr>
            <p:ph type="title" idx="6" hasCustomPrompt="1"/>
          </p:nvPr>
        </p:nvSpPr>
        <p:spPr>
          <a:xfrm>
            <a:off x="6617050" y="2151910"/>
            <a:ext cx="1549800" cy="8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9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21" name="Google Shape;321;p20"/>
          <p:cNvSpPr txBox="1">
            <a:spLocks noGrp="1"/>
          </p:cNvSpPr>
          <p:nvPr>
            <p:ph type="subTitle" idx="7"/>
          </p:nvPr>
        </p:nvSpPr>
        <p:spPr>
          <a:xfrm>
            <a:off x="796497" y="3096490"/>
            <a:ext cx="1885200" cy="3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3000">
                <a:solidFill>
                  <a:schemeClr val="accent3"/>
                </a:solidFill>
                <a:latin typeface="Cookie"/>
                <a:ea typeface="Cookie"/>
                <a:cs typeface="Cookie"/>
                <a:sym typeface="Cookie"/>
              </a:defRPr>
            </a:lvl1pPr>
            <a:lvl2pPr lvl="1" algn="ctr" rtl="0">
              <a:lnSpc>
                <a:spcPct val="100000"/>
              </a:lnSpc>
              <a:spcBef>
                <a:spcPts val="0"/>
              </a:spcBef>
              <a:spcAft>
                <a:spcPts val="0"/>
              </a:spcAft>
              <a:buNone/>
              <a:defRPr sz="3000">
                <a:solidFill>
                  <a:schemeClr val="accent3"/>
                </a:solidFill>
                <a:latin typeface="Cookie"/>
                <a:ea typeface="Cookie"/>
                <a:cs typeface="Cookie"/>
                <a:sym typeface="Cookie"/>
              </a:defRPr>
            </a:lvl2pPr>
            <a:lvl3pPr lvl="2" algn="ctr" rtl="0">
              <a:lnSpc>
                <a:spcPct val="100000"/>
              </a:lnSpc>
              <a:spcBef>
                <a:spcPts val="0"/>
              </a:spcBef>
              <a:spcAft>
                <a:spcPts val="0"/>
              </a:spcAft>
              <a:buNone/>
              <a:defRPr sz="3000">
                <a:solidFill>
                  <a:schemeClr val="accent3"/>
                </a:solidFill>
                <a:latin typeface="Cookie"/>
                <a:ea typeface="Cookie"/>
                <a:cs typeface="Cookie"/>
                <a:sym typeface="Cookie"/>
              </a:defRPr>
            </a:lvl3pPr>
            <a:lvl4pPr lvl="3" algn="ctr" rtl="0">
              <a:lnSpc>
                <a:spcPct val="100000"/>
              </a:lnSpc>
              <a:spcBef>
                <a:spcPts val="0"/>
              </a:spcBef>
              <a:spcAft>
                <a:spcPts val="0"/>
              </a:spcAft>
              <a:buNone/>
              <a:defRPr sz="3000">
                <a:solidFill>
                  <a:schemeClr val="accent3"/>
                </a:solidFill>
                <a:latin typeface="Cookie"/>
                <a:ea typeface="Cookie"/>
                <a:cs typeface="Cookie"/>
                <a:sym typeface="Cookie"/>
              </a:defRPr>
            </a:lvl4pPr>
            <a:lvl5pPr lvl="4" algn="ctr" rtl="0">
              <a:lnSpc>
                <a:spcPct val="100000"/>
              </a:lnSpc>
              <a:spcBef>
                <a:spcPts val="0"/>
              </a:spcBef>
              <a:spcAft>
                <a:spcPts val="0"/>
              </a:spcAft>
              <a:buNone/>
              <a:defRPr sz="3000">
                <a:solidFill>
                  <a:schemeClr val="accent3"/>
                </a:solidFill>
                <a:latin typeface="Cookie"/>
                <a:ea typeface="Cookie"/>
                <a:cs typeface="Cookie"/>
                <a:sym typeface="Cookie"/>
              </a:defRPr>
            </a:lvl5pPr>
            <a:lvl6pPr lvl="5" algn="ctr" rtl="0">
              <a:lnSpc>
                <a:spcPct val="100000"/>
              </a:lnSpc>
              <a:spcBef>
                <a:spcPts val="0"/>
              </a:spcBef>
              <a:spcAft>
                <a:spcPts val="0"/>
              </a:spcAft>
              <a:buNone/>
              <a:defRPr sz="3000">
                <a:solidFill>
                  <a:schemeClr val="accent3"/>
                </a:solidFill>
                <a:latin typeface="Cookie"/>
                <a:ea typeface="Cookie"/>
                <a:cs typeface="Cookie"/>
                <a:sym typeface="Cookie"/>
              </a:defRPr>
            </a:lvl6pPr>
            <a:lvl7pPr lvl="6" algn="ctr" rtl="0">
              <a:lnSpc>
                <a:spcPct val="100000"/>
              </a:lnSpc>
              <a:spcBef>
                <a:spcPts val="0"/>
              </a:spcBef>
              <a:spcAft>
                <a:spcPts val="0"/>
              </a:spcAft>
              <a:buNone/>
              <a:defRPr sz="3000">
                <a:solidFill>
                  <a:schemeClr val="accent3"/>
                </a:solidFill>
                <a:latin typeface="Cookie"/>
                <a:ea typeface="Cookie"/>
                <a:cs typeface="Cookie"/>
                <a:sym typeface="Cookie"/>
              </a:defRPr>
            </a:lvl7pPr>
            <a:lvl8pPr lvl="7" algn="ctr" rtl="0">
              <a:lnSpc>
                <a:spcPct val="100000"/>
              </a:lnSpc>
              <a:spcBef>
                <a:spcPts val="0"/>
              </a:spcBef>
              <a:spcAft>
                <a:spcPts val="0"/>
              </a:spcAft>
              <a:buNone/>
              <a:defRPr sz="3000">
                <a:solidFill>
                  <a:schemeClr val="accent3"/>
                </a:solidFill>
                <a:latin typeface="Cookie"/>
                <a:ea typeface="Cookie"/>
                <a:cs typeface="Cookie"/>
                <a:sym typeface="Cookie"/>
              </a:defRPr>
            </a:lvl8pPr>
            <a:lvl9pPr lvl="8" algn="ctr" rtl="0">
              <a:lnSpc>
                <a:spcPct val="100000"/>
              </a:lnSpc>
              <a:spcBef>
                <a:spcPts val="0"/>
              </a:spcBef>
              <a:spcAft>
                <a:spcPts val="0"/>
              </a:spcAft>
              <a:buNone/>
              <a:defRPr sz="3000">
                <a:solidFill>
                  <a:schemeClr val="accent3"/>
                </a:solidFill>
                <a:latin typeface="Cookie"/>
                <a:ea typeface="Cookie"/>
                <a:cs typeface="Cookie"/>
                <a:sym typeface="Cookie"/>
              </a:defRPr>
            </a:lvl9pPr>
          </a:lstStyle>
          <a:p>
            <a:endParaRPr/>
          </a:p>
        </p:txBody>
      </p:sp>
      <p:sp>
        <p:nvSpPr>
          <p:cNvPr id="322" name="Google Shape;322;p20"/>
          <p:cNvSpPr txBox="1">
            <a:spLocks noGrp="1"/>
          </p:cNvSpPr>
          <p:nvPr>
            <p:ph type="subTitle" idx="8"/>
          </p:nvPr>
        </p:nvSpPr>
        <p:spPr>
          <a:xfrm>
            <a:off x="2715091" y="3096490"/>
            <a:ext cx="1840200" cy="3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3000">
                <a:solidFill>
                  <a:schemeClr val="accent3"/>
                </a:solidFill>
                <a:latin typeface="Cookie"/>
                <a:ea typeface="Cookie"/>
                <a:cs typeface="Cookie"/>
                <a:sym typeface="Cookie"/>
              </a:defRPr>
            </a:lvl1pPr>
            <a:lvl2pPr lvl="1" algn="ctr" rtl="0">
              <a:lnSpc>
                <a:spcPct val="100000"/>
              </a:lnSpc>
              <a:spcBef>
                <a:spcPts val="0"/>
              </a:spcBef>
              <a:spcAft>
                <a:spcPts val="0"/>
              </a:spcAft>
              <a:buNone/>
              <a:defRPr sz="3000">
                <a:solidFill>
                  <a:schemeClr val="accent3"/>
                </a:solidFill>
                <a:latin typeface="Cookie"/>
                <a:ea typeface="Cookie"/>
                <a:cs typeface="Cookie"/>
                <a:sym typeface="Cookie"/>
              </a:defRPr>
            </a:lvl2pPr>
            <a:lvl3pPr lvl="2" algn="ctr" rtl="0">
              <a:lnSpc>
                <a:spcPct val="100000"/>
              </a:lnSpc>
              <a:spcBef>
                <a:spcPts val="0"/>
              </a:spcBef>
              <a:spcAft>
                <a:spcPts val="0"/>
              </a:spcAft>
              <a:buNone/>
              <a:defRPr sz="3000">
                <a:solidFill>
                  <a:schemeClr val="accent3"/>
                </a:solidFill>
                <a:latin typeface="Cookie"/>
                <a:ea typeface="Cookie"/>
                <a:cs typeface="Cookie"/>
                <a:sym typeface="Cookie"/>
              </a:defRPr>
            </a:lvl3pPr>
            <a:lvl4pPr lvl="3" algn="ctr" rtl="0">
              <a:lnSpc>
                <a:spcPct val="100000"/>
              </a:lnSpc>
              <a:spcBef>
                <a:spcPts val="0"/>
              </a:spcBef>
              <a:spcAft>
                <a:spcPts val="0"/>
              </a:spcAft>
              <a:buNone/>
              <a:defRPr sz="3000">
                <a:solidFill>
                  <a:schemeClr val="accent3"/>
                </a:solidFill>
                <a:latin typeface="Cookie"/>
                <a:ea typeface="Cookie"/>
                <a:cs typeface="Cookie"/>
                <a:sym typeface="Cookie"/>
              </a:defRPr>
            </a:lvl4pPr>
            <a:lvl5pPr lvl="4" algn="ctr" rtl="0">
              <a:lnSpc>
                <a:spcPct val="100000"/>
              </a:lnSpc>
              <a:spcBef>
                <a:spcPts val="0"/>
              </a:spcBef>
              <a:spcAft>
                <a:spcPts val="0"/>
              </a:spcAft>
              <a:buNone/>
              <a:defRPr sz="3000">
                <a:solidFill>
                  <a:schemeClr val="accent3"/>
                </a:solidFill>
                <a:latin typeface="Cookie"/>
                <a:ea typeface="Cookie"/>
                <a:cs typeface="Cookie"/>
                <a:sym typeface="Cookie"/>
              </a:defRPr>
            </a:lvl5pPr>
            <a:lvl6pPr lvl="5" algn="ctr" rtl="0">
              <a:lnSpc>
                <a:spcPct val="100000"/>
              </a:lnSpc>
              <a:spcBef>
                <a:spcPts val="0"/>
              </a:spcBef>
              <a:spcAft>
                <a:spcPts val="0"/>
              </a:spcAft>
              <a:buNone/>
              <a:defRPr sz="3000">
                <a:solidFill>
                  <a:schemeClr val="accent3"/>
                </a:solidFill>
                <a:latin typeface="Cookie"/>
                <a:ea typeface="Cookie"/>
                <a:cs typeface="Cookie"/>
                <a:sym typeface="Cookie"/>
              </a:defRPr>
            </a:lvl6pPr>
            <a:lvl7pPr lvl="6" algn="ctr" rtl="0">
              <a:lnSpc>
                <a:spcPct val="100000"/>
              </a:lnSpc>
              <a:spcBef>
                <a:spcPts val="0"/>
              </a:spcBef>
              <a:spcAft>
                <a:spcPts val="0"/>
              </a:spcAft>
              <a:buNone/>
              <a:defRPr sz="3000">
                <a:solidFill>
                  <a:schemeClr val="accent3"/>
                </a:solidFill>
                <a:latin typeface="Cookie"/>
                <a:ea typeface="Cookie"/>
                <a:cs typeface="Cookie"/>
                <a:sym typeface="Cookie"/>
              </a:defRPr>
            </a:lvl7pPr>
            <a:lvl8pPr lvl="7" algn="ctr" rtl="0">
              <a:lnSpc>
                <a:spcPct val="100000"/>
              </a:lnSpc>
              <a:spcBef>
                <a:spcPts val="0"/>
              </a:spcBef>
              <a:spcAft>
                <a:spcPts val="0"/>
              </a:spcAft>
              <a:buNone/>
              <a:defRPr sz="3000">
                <a:solidFill>
                  <a:schemeClr val="accent3"/>
                </a:solidFill>
                <a:latin typeface="Cookie"/>
                <a:ea typeface="Cookie"/>
                <a:cs typeface="Cookie"/>
                <a:sym typeface="Cookie"/>
              </a:defRPr>
            </a:lvl8pPr>
            <a:lvl9pPr lvl="8" algn="ctr" rtl="0">
              <a:lnSpc>
                <a:spcPct val="100000"/>
              </a:lnSpc>
              <a:spcBef>
                <a:spcPts val="0"/>
              </a:spcBef>
              <a:spcAft>
                <a:spcPts val="0"/>
              </a:spcAft>
              <a:buNone/>
              <a:defRPr sz="3000">
                <a:solidFill>
                  <a:schemeClr val="accent3"/>
                </a:solidFill>
                <a:latin typeface="Cookie"/>
                <a:ea typeface="Cookie"/>
                <a:cs typeface="Cookie"/>
                <a:sym typeface="Cookie"/>
              </a:defRPr>
            </a:lvl9pPr>
          </a:lstStyle>
          <a:p>
            <a:endParaRPr/>
          </a:p>
        </p:txBody>
      </p:sp>
      <p:sp>
        <p:nvSpPr>
          <p:cNvPr id="323" name="Google Shape;323;p20"/>
          <p:cNvSpPr txBox="1">
            <a:spLocks noGrp="1"/>
          </p:cNvSpPr>
          <p:nvPr>
            <p:ph type="subTitle" idx="9"/>
          </p:nvPr>
        </p:nvSpPr>
        <p:spPr>
          <a:xfrm>
            <a:off x="6462305" y="3101099"/>
            <a:ext cx="1885200" cy="3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3000">
                <a:solidFill>
                  <a:schemeClr val="accent3"/>
                </a:solidFill>
                <a:latin typeface="Cookie"/>
                <a:ea typeface="Cookie"/>
                <a:cs typeface="Cookie"/>
                <a:sym typeface="Cookie"/>
              </a:defRPr>
            </a:lvl1pPr>
            <a:lvl2pPr lvl="1" algn="ctr" rtl="0">
              <a:lnSpc>
                <a:spcPct val="100000"/>
              </a:lnSpc>
              <a:spcBef>
                <a:spcPts val="0"/>
              </a:spcBef>
              <a:spcAft>
                <a:spcPts val="0"/>
              </a:spcAft>
              <a:buNone/>
              <a:defRPr sz="3000">
                <a:solidFill>
                  <a:schemeClr val="accent3"/>
                </a:solidFill>
                <a:latin typeface="Cookie"/>
                <a:ea typeface="Cookie"/>
                <a:cs typeface="Cookie"/>
                <a:sym typeface="Cookie"/>
              </a:defRPr>
            </a:lvl2pPr>
            <a:lvl3pPr lvl="2" algn="ctr" rtl="0">
              <a:lnSpc>
                <a:spcPct val="100000"/>
              </a:lnSpc>
              <a:spcBef>
                <a:spcPts val="0"/>
              </a:spcBef>
              <a:spcAft>
                <a:spcPts val="0"/>
              </a:spcAft>
              <a:buNone/>
              <a:defRPr sz="3000">
                <a:solidFill>
                  <a:schemeClr val="accent3"/>
                </a:solidFill>
                <a:latin typeface="Cookie"/>
                <a:ea typeface="Cookie"/>
                <a:cs typeface="Cookie"/>
                <a:sym typeface="Cookie"/>
              </a:defRPr>
            </a:lvl3pPr>
            <a:lvl4pPr lvl="3" algn="ctr" rtl="0">
              <a:lnSpc>
                <a:spcPct val="100000"/>
              </a:lnSpc>
              <a:spcBef>
                <a:spcPts val="0"/>
              </a:spcBef>
              <a:spcAft>
                <a:spcPts val="0"/>
              </a:spcAft>
              <a:buNone/>
              <a:defRPr sz="3000">
                <a:solidFill>
                  <a:schemeClr val="accent3"/>
                </a:solidFill>
                <a:latin typeface="Cookie"/>
                <a:ea typeface="Cookie"/>
                <a:cs typeface="Cookie"/>
                <a:sym typeface="Cookie"/>
              </a:defRPr>
            </a:lvl4pPr>
            <a:lvl5pPr lvl="4" algn="ctr" rtl="0">
              <a:lnSpc>
                <a:spcPct val="100000"/>
              </a:lnSpc>
              <a:spcBef>
                <a:spcPts val="0"/>
              </a:spcBef>
              <a:spcAft>
                <a:spcPts val="0"/>
              </a:spcAft>
              <a:buNone/>
              <a:defRPr sz="3000">
                <a:solidFill>
                  <a:schemeClr val="accent3"/>
                </a:solidFill>
                <a:latin typeface="Cookie"/>
                <a:ea typeface="Cookie"/>
                <a:cs typeface="Cookie"/>
                <a:sym typeface="Cookie"/>
              </a:defRPr>
            </a:lvl5pPr>
            <a:lvl6pPr lvl="5" algn="ctr" rtl="0">
              <a:lnSpc>
                <a:spcPct val="100000"/>
              </a:lnSpc>
              <a:spcBef>
                <a:spcPts val="0"/>
              </a:spcBef>
              <a:spcAft>
                <a:spcPts val="0"/>
              </a:spcAft>
              <a:buNone/>
              <a:defRPr sz="3000">
                <a:solidFill>
                  <a:schemeClr val="accent3"/>
                </a:solidFill>
                <a:latin typeface="Cookie"/>
                <a:ea typeface="Cookie"/>
                <a:cs typeface="Cookie"/>
                <a:sym typeface="Cookie"/>
              </a:defRPr>
            </a:lvl6pPr>
            <a:lvl7pPr lvl="6" algn="ctr" rtl="0">
              <a:lnSpc>
                <a:spcPct val="100000"/>
              </a:lnSpc>
              <a:spcBef>
                <a:spcPts val="0"/>
              </a:spcBef>
              <a:spcAft>
                <a:spcPts val="0"/>
              </a:spcAft>
              <a:buNone/>
              <a:defRPr sz="3000">
                <a:solidFill>
                  <a:schemeClr val="accent3"/>
                </a:solidFill>
                <a:latin typeface="Cookie"/>
                <a:ea typeface="Cookie"/>
                <a:cs typeface="Cookie"/>
                <a:sym typeface="Cookie"/>
              </a:defRPr>
            </a:lvl7pPr>
            <a:lvl8pPr lvl="7" algn="ctr" rtl="0">
              <a:lnSpc>
                <a:spcPct val="100000"/>
              </a:lnSpc>
              <a:spcBef>
                <a:spcPts val="0"/>
              </a:spcBef>
              <a:spcAft>
                <a:spcPts val="0"/>
              </a:spcAft>
              <a:buNone/>
              <a:defRPr sz="3000">
                <a:solidFill>
                  <a:schemeClr val="accent3"/>
                </a:solidFill>
                <a:latin typeface="Cookie"/>
                <a:ea typeface="Cookie"/>
                <a:cs typeface="Cookie"/>
                <a:sym typeface="Cookie"/>
              </a:defRPr>
            </a:lvl8pPr>
            <a:lvl9pPr lvl="8" algn="ctr" rtl="0">
              <a:lnSpc>
                <a:spcPct val="100000"/>
              </a:lnSpc>
              <a:spcBef>
                <a:spcPts val="0"/>
              </a:spcBef>
              <a:spcAft>
                <a:spcPts val="0"/>
              </a:spcAft>
              <a:buNone/>
              <a:defRPr sz="3000">
                <a:solidFill>
                  <a:schemeClr val="accent3"/>
                </a:solidFill>
                <a:latin typeface="Cookie"/>
                <a:ea typeface="Cookie"/>
                <a:cs typeface="Cookie"/>
                <a:sym typeface="Cookie"/>
              </a:defRPr>
            </a:lvl9pPr>
          </a:lstStyle>
          <a:p>
            <a:endParaRPr/>
          </a:p>
        </p:txBody>
      </p:sp>
      <p:sp>
        <p:nvSpPr>
          <p:cNvPr id="324" name="Google Shape;324;p20"/>
          <p:cNvSpPr txBox="1">
            <a:spLocks noGrp="1"/>
          </p:cNvSpPr>
          <p:nvPr>
            <p:ph type="subTitle" idx="13"/>
          </p:nvPr>
        </p:nvSpPr>
        <p:spPr>
          <a:xfrm>
            <a:off x="862047" y="3585496"/>
            <a:ext cx="17541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5" name="Google Shape;325;p20"/>
          <p:cNvSpPr txBox="1">
            <a:spLocks noGrp="1"/>
          </p:cNvSpPr>
          <p:nvPr>
            <p:ph type="subTitle" idx="14"/>
          </p:nvPr>
        </p:nvSpPr>
        <p:spPr>
          <a:xfrm>
            <a:off x="2758141" y="3585496"/>
            <a:ext cx="17541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6" name="Google Shape;326;p20"/>
          <p:cNvSpPr txBox="1">
            <a:spLocks noGrp="1"/>
          </p:cNvSpPr>
          <p:nvPr>
            <p:ph type="subTitle" idx="15"/>
          </p:nvPr>
        </p:nvSpPr>
        <p:spPr>
          <a:xfrm>
            <a:off x="4588700" y="3101100"/>
            <a:ext cx="1840200" cy="3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3000">
                <a:solidFill>
                  <a:schemeClr val="accent3"/>
                </a:solidFill>
                <a:latin typeface="Cookie"/>
                <a:ea typeface="Cookie"/>
                <a:cs typeface="Cookie"/>
                <a:sym typeface="Cookie"/>
              </a:defRPr>
            </a:lvl1pPr>
            <a:lvl2pPr lvl="1" algn="ctr" rtl="0">
              <a:lnSpc>
                <a:spcPct val="100000"/>
              </a:lnSpc>
              <a:spcBef>
                <a:spcPts val="0"/>
              </a:spcBef>
              <a:spcAft>
                <a:spcPts val="0"/>
              </a:spcAft>
              <a:buNone/>
              <a:defRPr sz="3000">
                <a:solidFill>
                  <a:schemeClr val="accent3"/>
                </a:solidFill>
                <a:latin typeface="Cookie"/>
                <a:ea typeface="Cookie"/>
                <a:cs typeface="Cookie"/>
                <a:sym typeface="Cookie"/>
              </a:defRPr>
            </a:lvl2pPr>
            <a:lvl3pPr lvl="2" algn="ctr" rtl="0">
              <a:lnSpc>
                <a:spcPct val="100000"/>
              </a:lnSpc>
              <a:spcBef>
                <a:spcPts val="0"/>
              </a:spcBef>
              <a:spcAft>
                <a:spcPts val="0"/>
              </a:spcAft>
              <a:buNone/>
              <a:defRPr sz="3000">
                <a:solidFill>
                  <a:schemeClr val="accent3"/>
                </a:solidFill>
                <a:latin typeface="Cookie"/>
                <a:ea typeface="Cookie"/>
                <a:cs typeface="Cookie"/>
                <a:sym typeface="Cookie"/>
              </a:defRPr>
            </a:lvl3pPr>
            <a:lvl4pPr lvl="3" algn="ctr" rtl="0">
              <a:lnSpc>
                <a:spcPct val="100000"/>
              </a:lnSpc>
              <a:spcBef>
                <a:spcPts val="0"/>
              </a:spcBef>
              <a:spcAft>
                <a:spcPts val="0"/>
              </a:spcAft>
              <a:buNone/>
              <a:defRPr sz="3000">
                <a:solidFill>
                  <a:schemeClr val="accent3"/>
                </a:solidFill>
                <a:latin typeface="Cookie"/>
                <a:ea typeface="Cookie"/>
                <a:cs typeface="Cookie"/>
                <a:sym typeface="Cookie"/>
              </a:defRPr>
            </a:lvl4pPr>
            <a:lvl5pPr lvl="4" algn="ctr" rtl="0">
              <a:lnSpc>
                <a:spcPct val="100000"/>
              </a:lnSpc>
              <a:spcBef>
                <a:spcPts val="0"/>
              </a:spcBef>
              <a:spcAft>
                <a:spcPts val="0"/>
              </a:spcAft>
              <a:buNone/>
              <a:defRPr sz="3000">
                <a:solidFill>
                  <a:schemeClr val="accent3"/>
                </a:solidFill>
                <a:latin typeface="Cookie"/>
                <a:ea typeface="Cookie"/>
                <a:cs typeface="Cookie"/>
                <a:sym typeface="Cookie"/>
              </a:defRPr>
            </a:lvl5pPr>
            <a:lvl6pPr lvl="5" algn="ctr" rtl="0">
              <a:lnSpc>
                <a:spcPct val="100000"/>
              </a:lnSpc>
              <a:spcBef>
                <a:spcPts val="0"/>
              </a:spcBef>
              <a:spcAft>
                <a:spcPts val="0"/>
              </a:spcAft>
              <a:buNone/>
              <a:defRPr sz="3000">
                <a:solidFill>
                  <a:schemeClr val="accent3"/>
                </a:solidFill>
                <a:latin typeface="Cookie"/>
                <a:ea typeface="Cookie"/>
                <a:cs typeface="Cookie"/>
                <a:sym typeface="Cookie"/>
              </a:defRPr>
            </a:lvl6pPr>
            <a:lvl7pPr lvl="6" algn="ctr" rtl="0">
              <a:lnSpc>
                <a:spcPct val="100000"/>
              </a:lnSpc>
              <a:spcBef>
                <a:spcPts val="0"/>
              </a:spcBef>
              <a:spcAft>
                <a:spcPts val="0"/>
              </a:spcAft>
              <a:buNone/>
              <a:defRPr sz="3000">
                <a:solidFill>
                  <a:schemeClr val="accent3"/>
                </a:solidFill>
                <a:latin typeface="Cookie"/>
                <a:ea typeface="Cookie"/>
                <a:cs typeface="Cookie"/>
                <a:sym typeface="Cookie"/>
              </a:defRPr>
            </a:lvl7pPr>
            <a:lvl8pPr lvl="7" algn="ctr" rtl="0">
              <a:lnSpc>
                <a:spcPct val="100000"/>
              </a:lnSpc>
              <a:spcBef>
                <a:spcPts val="0"/>
              </a:spcBef>
              <a:spcAft>
                <a:spcPts val="0"/>
              </a:spcAft>
              <a:buNone/>
              <a:defRPr sz="3000">
                <a:solidFill>
                  <a:schemeClr val="accent3"/>
                </a:solidFill>
                <a:latin typeface="Cookie"/>
                <a:ea typeface="Cookie"/>
                <a:cs typeface="Cookie"/>
                <a:sym typeface="Cookie"/>
              </a:defRPr>
            </a:lvl8pPr>
            <a:lvl9pPr lvl="8" algn="ctr" rtl="0">
              <a:lnSpc>
                <a:spcPct val="100000"/>
              </a:lnSpc>
              <a:spcBef>
                <a:spcPts val="0"/>
              </a:spcBef>
              <a:spcAft>
                <a:spcPts val="0"/>
              </a:spcAft>
              <a:buNone/>
              <a:defRPr sz="3000">
                <a:solidFill>
                  <a:schemeClr val="accent3"/>
                </a:solidFill>
                <a:latin typeface="Cookie"/>
                <a:ea typeface="Cookie"/>
                <a:cs typeface="Cookie"/>
                <a:sym typeface="Cookie"/>
              </a:defRPr>
            </a:lvl9pPr>
          </a:lstStyle>
          <a:p>
            <a:endParaRPr/>
          </a:p>
        </p:txBody>
      </p:sp>
      <p:grpSp>
        <p:nvGrpSpPr>
          <p:cNvPr id="327" name="Google Shape;327;p20"/>
          <p:cNvGrpSpPr/>
          <p:nvPr/>
        </p:nvGrpSpPr>
        <p:grpSpPr>
          <a:xfrm>
            <a:off x="6844043" y="549350"/>
            <a:ext cx="1924235" cy="493482"/>
            <a:chOff x="6844043" y="473150"/>
            <a:chExt cx="1924235" cy="493482"/>
          </a:xfrm>
        </p:grpSpPr>
        <p:sp>
          <p:nvSpPr>
            <p:cNvPr id="328" name="Google Shape;328;p20"/>
            <p:cNvSpPr/>
            <p:nvPr/>
          </p:nvSpPr>
          <p:spPr>
            <a:xfrm>
              <a:off x="8261965" y="473150"/>
              <a:ext cx="161696" cy="150437"/>
            </a:xfrm>
            <a:custGeom>
              <a:avLst/>
              <a:gdLst/>
              <a:ahLst/>
              <a:cxnLst/>
              <a:rect l="l" t="t" r="r" b="b"/>
              <a:pathLst>
                <a:path w="2614" h="2432" extrusionOk="0">
                  <a:moveTo>
                    <a:pt x="1302" y="1"/>
                  </a:moveTo>
                  <a:cubicBezTo>
                    <a:pt x="1267" y="1"/>
                    <a:pt x="1233" y="21"/>
                    <a:pt x="1220" y="61"/>
                  </a:cubicBezTo>
                  <a:lnTo>
                    <a:pt x="979" y="798"/>
                  </a:lnTo>
                  <a:cubicBezTo>
                    <a:pt x="965" y="825"/>
                    <a:pt x="938" y="852"/>
                    <a:pt x="898" y="852"/>
                  </a:cubicBezTo>
                  <a:lnTo>
                    <a:pt x="121" y="852"/>
                  </a:lnTo>
                  <a:cubicBezTo>
                    <a:pt x="27" y="852"/>
                    <a:pt x="0" y="972"/>
                    <a:pt x="67" y="1026"/>
                  </a:cubicBezTo>
                  <a:lnTo>
                    <a:pt x="684" y="1481"/>
                  </a:lnTo>
                  <a:cubicBezTo>
                    <a:pt x="711" y="1495"/>
                    <a:pt x="724" y="1535"/>
                    <a:pt x="724" y="1575"/>
                  </a:cubicBezTo>
                  <a:lnTo>
                    <a:pt x="483" y="2312"/>
                  </a:lnTo>
                  <a:cubicBezTo>
                    <a:pt x="461" y="2376"/>
                    <a:pt x="516" y="2432"/>
                    <a:pt x="573" y="2432"/>
                  </a:cubicBezTo>
                  <a:cubicBezTo>
                    <a:pt x="588" y="2432"/>
                    <a:pt x="603" y="2428"/>
                    <a:pt x="617" y="2420"/>
                  </a:cubicBezTo>
                  <a:lnTo>
                    <a:pt x="1247" y="1964"/>
                  </a:lnTo>
                  <a:cubicBezTo>
                    <a:pt x="1260" y="1951"/>
                    <a:pt x="1277" y="1944"/>
                    <a:pt x="1295" y="1944"/>
                  </a:cubicBezTo>
                  <a:cubicBezTo>
                    <a:pt x="1314" y="1944"/>
                    <a:pt x="1334" y="1951"/>
                    <a:pt x="1354" y="1964"/>
                  </a:cubicBezTo>
                  <a:lnTo>
                    <a:pt x="1970" y="2420"/>
                  </a:lnTo>
                  <a:cubicBezTo>
                    <a:pt x="1987" y="2428"/>
                    <a:pt x="2004" y="2432"/>
                    <a:pt x="2020" y="2432"/>
                  </a:cubicBezTo>
                  <a:cubicBezTo>
                    <a:pt x="2084" y="2432"/>
                    <a:pt x="2139" y="2376"/>
                    <a:pt x="2118" y="2312"/>
                  </a:cubicBezTo>
                  <a:lnTo>
                    <a:pt x="1876" y="1575"/>
                  </a:lnTo>
                  <a:cubicBezTo>
                    <a:pt x="1863" y="1535"/>
                    <a:pt x="1876" y="1495"/>
                    <a:pt x="1917" y="1481"/>
                  </a:cubicBezTo>
                  <a:lnTo>
                    <a:pt x="2533" y="1026"/>
                  </a:lnTo>
                  <a:cubicBezTo>
                    <a:pt x="2613" y="972"/>
                    <a:pt x="2573" y="852"/>
                    <a:pt x="2479" y="852"/>
                  </a:cubicBezTo>
                  <a:lnTo>
                    <a:pt x="1716" y="852"/>
                  </a:lnTo>
                  <a:cubicBezTo>
                    <a:pt x="1675" y="852"/>
                    <a:pt x="1635" y="825"/>
                    <a:pt x="1622" y="798"/>
                  </a:cubicBezTo>
                  <a:lnTo>
                    <a:pt x="1394" y="61"/>
                  </a:lnTo>
                  <a:cubicBezTo>
                    <a:pt x="1374" y="21"/>
                    <a:pt x="1337" y="1"/>
                    <a:pt x="1302" y="1"/>
                  </a:cubicBezTo>
                  <a:close/>
                </a:path>
              </a:pathLst>
            </a:custGeom>
            <a:solidFill>
              <a:srgbClr val="F6E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0"/>
            <p:cNvSpPr/>
            <p:nvPr/>
          </p:nvSpPr>
          <p:spPr>
            <a:xfrm>
              <a:off x="6844043" y="671401"/>
              <a:ext cx="218110" cy="201841"/>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0"/>
            <p:cNvSpPr/>
            <p:nvPr/>
          </p:nvSpPr>
          <p:spPr>
            <a:xfrm>
              <a:off x="7985548" y="851428"/>
              <a:ext cx="123552" cy="115204"/>
            </a:xfrm>
            <a:custGeom>
              <a:avLst/>
              <a:gdLst/>
              <a:ahLst/>
              <a:cxnLst/>
              <a:rect l="l" t="t" r="r" b="b"/>
              <a:pathLst>
                <a:path w="3512" h="3274" extrusionOk="0">
                  <a:moveTo>
                    <a:pt x="1749" y="1"/>
                  </a:moveTo>
                  <a:cubicBezTo>
                    <a:pt x="1702" y="1"/>
                    <a:pt x="1655" y="27"/>
                    <a:pt x="1635" y="81"/>
                  </a:cubicBezTo>
                  <a:lnTo>
                    <a:pt x="1314" y="1073"/>
                  </a:lnTo>
                  <a:cubicBezTo>
                    <a:pt x="1300" y="1113"/>
                    <a:pt x="1247" y="1153"/>
                    <a:pt x="1206" y="1153"/>
                  </a:cubicBezTo>
                  <a:lnTo>
                    <a:pt x="161" y="1153"/>
                  </a:lnTo>
                  <a:cubicBezTo>
                    <a:pt x="41" y="1153"/>
                    <a:pt x="0" y="1301"/>
                    <a:pt x="94" y="1368"/>
                  </a:cubicBezTo>
                  <a:lnTo>
                    <a:pt x="925" y="1984"/>
                  </a:lnTo>
                  <a:cubicBezTo>
                    <a:pt x="965" y="2011"/>
                    <a:pt x="992" y="2078"/>
                    <a:pt x="965" y="2118"/>
                  </a:cubicBezTo>
                  <a:lnTo>
                    <a:pt x="657" y="3110"/>
                  </a:lnTo>
                  <a:cubicBezTo>
                    <a:pt x="626" y="3192"/>
                    <a:pt x="690" y="3266"/>
                    <a:pt x="770" y="3266"/>
                  </a:cubicBezTo>
                  <a:cubicBezTo>
                    <a:pt x="794" y="3266"/>
                    <a:pt x="820" y="3259"/>
                    <a:pt x="845" y="3244"/>
                  </a:cubicBezTo>
                  <a:lnTo>
                    <a:pt x="1676" y="2641"/>
                  </a:lnTo>
                  <a:cubicBezTo>
                    <a:pt x="1696" y="2620"/>
                    <a:pt x="1722" y="2610"/>
                    <a:pt x="1749" y="2610"/>
                  </a:cubicBezTo>
                  <a:cubicBezTo>
                    <a:pt x="1776" y="2610"/>
                    <a:pt x="1803" y="2620"/>
                    <a:pt x="1823" y="2641"/>
                  </a:cubicBezTo>
                  <a:lnTo>
                    <a:pt x="2667" y="3244"/>
                  </a:lnTo>
                  <a:cubicBezTo>
                    <a:pt x="2692" y="3264"/>
                    <a:pt x="2719" y="3274"/>
                    <a:pt x="2745" y="3274"/>
                  </a:cubicBezTo>
                  <a:cubicBezTo>
                    <a:pt x="2819" y="3274"/>
                    <a:pt x="2885" y="3199"/>
                    <a:pt x="2855" y="3110"/>
                  </a:cubicBezTo>
                  <a:lnTo>
                    <a:pt x="2533" y="2118"/>
                  </a:lnTo>
                  <a:cubicBezTo>
                    <a:pt x="2506" y="2078"/>
                    <a:pt x="2533" y="2011"/>
                    <a:pt x="2573" y="1984"/>
                  </a:cubicBezTo>
                  <a:lnTo>
                    <a:pt x="3418" y="1368"/>
                  </a:lnTo>
                  <a:cubicBezTo>
                    <a:pt x="3511" y="1301"/>
                    <a:pt x="3458" y="1153"/>
                    <a:pt x="3337" y="1153"/>
                  </a:cubicBezTo>
                  <a:lnTo>
                    <a:pt x="2305" y="1153"/>
                  </a:lnTo>
                  <a:cubicBezTo>
                    <a:pt x="2252" y="1153"/>
                    <a:pt x="2198" y="1113"/>
                    <a:pt x="2185" y="1073"/>
                  </a:cubicBezTo>
                  <a:lnTo>
                    <a:pt x="1863" y="81"/>
                  </a:lnTo>
                  <a:cubicBezTo>
                    <a:pt x="1843" y="27"/>
                    <a:pt x="1796" y="1"/>
                    <a:pt x="1749" y="1"/>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0"/>
            <p:cNvSpPr/>
            <p:nvPr/>
          </p:nvSpPr>
          <p:spPr>
            <a:xfrm>
              <a:off x="7628676" y="548182"/>
              <a:ext cx="114436" cy="114436"/>
            </a:xfrm>
            <a:custGeom>
              <a:avLst/>
              <a:gdLst/>
              <a:ahLst/>
              <a:cxnLst/>
              <a:rect l="l" t="t" r="r" b="b"/>
              <a:pathLst>
                <a:path w="1850" h="1850" extrusionOk="0">
                  <a:moveTo>
                    <a:pt x="925" y="0"/>
                  </a:moveTo>
                  <a:cubicBezTo>
                    <a:pt x="416" y="0"/>
                    <a:pt x="0" y="416"/>
                    <a:pt x="0" y="925"/>
                  </a:cubicBezTo>
                  <a:cubicBezTo>
                    <a:pt x="0" y="1434"/>
                    <a:pt x="416" y="1850"/>
                    <a:pt x="925" y="1850"/>
                  </a:cubicBezTo>
                  <a:cubicBezTo>
                    <a:pt x="1434" y="1850"/>
                    <a:pt x="1849" y="1434"/>
                    <a:pt x="1849" y="925"/>
                  </a:cubicBezTo>
                  <a:cubicBezTo>
                    <a:pt x="1849" y="416"/>
                    <a:pt x="1434" y="0"/>
                    <a:pt x="925" y="0"/>
                  </a:cubicBezTo>
                  <a:close/>
                </a:path>
              </a:pathLst>
            </a:custGeom>
            <a:solidFill>
              <a:srgbClr val="E21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0"/>
            <p:cNvSpPr/>
            <p:nvPr/>
          </p:nvSpPr>
          <p:spPr>
            <a:xfrm>
              <a:off x="8685976" y="679127"/>
              <a:ext cx="82302" cy="82948"/>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20"/>
          <p:cNvGrpSpPr/>
          <p:nvPr/>
        </p:nvGrpSpPr>
        <p:grpSpPr>
          <a:xfrm>
            <a:off x="356551" y="530605"/>
            <a:ext cx="2117968" cy="483721"/>
            <a:chOff x="356551" y="454405"/>
            <a:chExt cx="2117968" cy="483721"/>
          </a:xfrm>
        </p:grpSpPr>
        <p:sp>
          <p:nvSpPr>
            <p:cNvPr id="334" name="Google Shape;334;p20"/>
            <p:cNvSpPr/>
            <p:nvPr/>
          </p:nvSpPr>
          <p:spPr>
            <a:xfrm>
              <a:off x="356551" y="641830"/>
              <a:ext cx="218048" cy="202398"/>
            </a:xfrm>
            <a:custGeom>
              <a:avLst/>
              <a:gdLst/>
              <a:ahLst/>
              <a:cxnLst/>
              <a:rect l="l" t="t" r="r" b="b"/>
              <a:pathLst>
                <a:path w="3525" h="3272" extrusionOk="0">
                  <a:moveTo>
                    <a:pt x="1756" y="0"/>
                  </a:moveTo>
                  <a:cubicBezTo>
                    <a:pt x="1705" y="0"/>
                    <a:pt x="1655" y="27"/>
                    <a:pt x="1635" y="80"/>
                  </a:cubicBezTo>
                  <a:lnTo>
                    <a:pt x="1313" y="1059"/>
                  </a:lnTo>
                  <a:cubicBezTo>
                    <a:pt x="1300" y="1112"/>
                    <a:pt x="1260" y="1153"/>
                    <a:pt x="1206" y="1153"/>
                  </a:cubicBezTo>
                  <a:lnTo>
                    <a:pt x="174" y="1153"/>
                  </a:lnTo>
                  <a:cubicBezTo>
                    <a:pt x="54" y="1153"/>
                    <a:pt x="0" y="1300"/>
                    <a:pt x="94" y="1367"/>
                  </a:cubicBezTo>
                  <a:lnTo>
                    <a:pt x="938" y="1983"/>
                  </a:lnTo>
                  <a:cubicBezTo>
                    <a:pt x="978" y="2010"/>
                    <a:pt x="992" y="2064"/>
                    <a:pt x="978" y="2117"/>
                  </a:cubicBezTo>
                  <a:lnTo>
                    <a:pt x="657" y="3109"/>
                  </a:lnTo>
                  <a:cubicBezTo>
                    <a:pt x="626" y="3190"/>
                    <a:pt x="695" y="3271"/>
                    <a:pt x="772" y="3271"/>
                  </a:cubicBezTo>
                  <a:cubicBezTo>
                    <a:pt x="796" y="3271"/>
                    <a:pt x="821" y="3263"/>
                    <a:pt x="844" y="3243"/>
                  </a:cubicBezTo>
                  <a:lnTo>
                    <a:pt x="1689" y="2640"/>
                  </a:lnTo>
                  <a:cubicBezTo>
                    <a:pt x="1709" y="2620"/>
                    <a:pt x="1732" y="2610"/>
                    <a:pt x="1757" y="2610"/>
                  </a:cubicBezTo>
                  <a:cubicBezTo>
                    <a:pt x="1782" y="2610"/>
                    <a:pt x="1809" y="2620"/>
                    <a:pt x="1836" y="2640"/>
                  </a:cubicBezTo>
                  <a:lnTo>
                    <a:pt x="2667" y="3243"/>
                  </a:lnTo>
                  <a:cubicBezTo>
                    <a:pt x="2690" y="3263"/>
                    <a:pt x="2715" y="3271"/>
                    <a:pt x="2740" y="3271"/>
                  </a:cubicBezTo>
                  <a:cubicBezTo>
                    <a:pt x="2816" y="3271"/>
                    <a:pt x="2885" y="3190"/>
                    <a:pt x="2854" y="3109"/>
                  </a:cubicBezTo>
                  <a:lnTo>
                    <a:pt x="2533" y="2117"/>
                  </a:lnTo>
                  <a:cubicBezTo>
                    <a:pt x="2519" y="2064"/>
                    <a:pt x="2533" y="2010"/>
                    <a:pt x="2586" y="1983"/>
                  </a:cubicBezTo>
                  <a:lnTo>
                    <a:pt x="3417" y="1367"/>
                  </a:lnTo>
                  <a:cubicBezTo>
                    <a:pt x="3524" y="1300"/>
                    <a:pt x="3471" y="1153"/>
                    <a:pt x="3350" y="1153"/>
                  </a:cubicBezTo>
                  <a:lnTo>
                    <a:pt x="2305" y="1153"/>
                  </a:lnTo>
                  <a:cubicBezTo>
                    <a:pt x="2251" y="1153"/>
                    <a:pt x="2211" y="1112"/>
                    <a:pt x="2198" y="1059"/>
                  </a:cubicBezTo>
                  <a:lnTo>
                    <a:pt x="1876" y="80"/>
                  </a:lnTo>
                  <a:cubicBezTo>
                    <a:pt x="1856" y="27"/>
                    <a:pt x="1806" y="0"/>
                    <a:pt x="1756" y="0"/>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0"/>
            <p:cNvSpPr/>
            <p:nvPr/>
          </p:nvSpPr>
          <p:spPr>
            <a:xfrm>
              <a:off x="1144152" y="641813"/>
              <a:ext cx="162500" cy="150747"/>
            </a:xfrm>
            <a:custGeom>
              <a:avLst/>
              <a:gdLst/>
              <a:ahLst/>
              <a:cxnLst/>
              <a:rect l="l" t="t" r="r" b="b"/>
              <a:pathLst>
                <a:path w="2627" h="2437" extrusionOk="0">
                  <a:moveTo>
                    <a:pt x="1303" y="1"/>
                  </a:moveTo>
                  <a:cubicBezTo>
                    <a:pt x="1267" y="1"/>
                    <a:pt x="1233" y="21"/>
                    <a:pt x="1220" y="66"/>
                  </a:cubicBezTo>
                  <a:lnTo>
                    <a:pt x="979" y="803"/>
                  </a:lnTo>
                  <a:cubicBezTo>
                    <a:pt x="965" y="830"/>
                    <a:pt x="938" y="857"/>
                    <a:pt x="898" y="857"/>
                  </a:cubicBezTo>
                  <a:lnTo>
                    <a:pt x="121" y="857"/>
                  </a:lnTo>
                  <a:cubicBezTo>
                    <a:pt x="41" y="857"/>
                    <a:pt x="0" y="977"/>
                    <a:pt x="67" y="1031"/>
                  </a:cubicBezTo>
                  <a:lnTo>
                    <a:pt x="697" y="1487"/>
                  </a:lnTo>
                  <a:cubicBezTo>
                    <a:pt x="724" y="1500"/>
                    <a:pt x="737" y="1540"/>
                    <a:pt x="724" y="1581"/>
                  </a:cubicBezTo>
                  <a:lnTo>
                    <a:pt x="496" y="2318"/>
                  </a:lnTo>
                  <a:cubicBezTo>
                    <a:pt x="464" y="2381"/>
                    <a:pt x="525" y="2437"/>
                    <a:pt x="585" y="2437"/>
                  </a:cubicBezTo>
                  <a:cubicBezTo>
                    <a:pt x="601" y="2437"/>
                    <a:pt x="616" y="2433"/>
                    <a:pt x="630" y="2425"/>
                  </a:cubicBezTo>
                  <a:lnTo>
                    <a:pt x="1260" y="1969"/>
                  </a:lnTo>
                  <a:cubicBezTo>
                    <a:pt x="1273" y="1956"/>
                    <a:pt x="1290" y="1949"/>
                    <a:pt x="1309" y="1949"/>
                  </a:cubicBezTo>
                  <a:cubicBezTo>
                    <a:pt x="1327" y="1949"/>
                    <a:pt x="1347" y="1956"/>
                    <a:pt x="1367" y="1969"/>
                  </a:cubicBezTo>
                  <a:lnTo>
                    <a:pt x="1984" y="2425"/>
                  </a:lnTo>
                  <a:cubicBezTo>
                    <a:pt x="1997" y="2433"/>
                    <a:pt x="2013" y="2437"/>
                    <a:pt x="2029" y="2437"/>
                  </a:cubicBezTo>
                  <a:cubicBezTo>
                    <a:pt x="2089" y="2437"/>
                    <a:pt x="2152" y="2381"/>
                    <a:pt x="2131" y="2318"/>
                  </a:cubicBezTo>
                  <a:lnTo>
                    <a:pt x="1890" y="1581"/>
                  </a:lnTo>
                  <a:cubicBezTo>
                    <a:pt x="1876" y="1540"/>
                    <a:pt x="1890" y="1500"/>
                    <a:pt x="1917" y="1473"/>
                  </a:cubicBezTo>
                  <a:lnTo>
                    <a:pt x="2546" y="1044"/>
                  </a:lnTo>
                  <a:cubicBezTo>
                    <a:pt x="2627" y="991"/>
                    <a:pt x="2587" y="870"/>
                    <a:pt x="2493" y="870"/>
                  </a:cubicBezTo>
                  <a:lnTo>
                    <a:pt x="1716" y="870"/>
                  </a:lnTo>
                  <a:cubicBezTo>
                    <a:pt x="1675" y="870"/>
                    <a:pt x="1649" y="843"/>
                    <a:pt x="1635" y="803"/>
                  </a:cubicBezTo>
                  <a:lnTo>
                    <a:pt x="1394" y="66"/>
                  </a:lnTo>
                  <a:cubicBezTo>
                    <a:pt x="1380" y="24"/>
                    <a:pt x="1341" y="1"/>
                    <a:pt x="1303" y="1"/>
                  </a:cubicBezTo>
                  <a:close/>
                </a:path>
              </a:pathLst>
            </a:custGeom>
            <a:solidFill>
              <a:srgbClr val="F6E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0"/>
            <p:cNvSpPr/>
            <p:nvPr/>
          </p:nvSpPr>
          <p:spPr>
            <a:xfrm>
              <a:off x="2313071" y="472614"/>
              <a:ext cx="161448" cy="151489"/>
            </a:xfrm>
            <a:custGeom>
              <a:avLst/>
              <a:gdLst/>
              <a:ahLst/>
              <a:cxnLst/>
              <a:rect l="l" t="t" r="r" b="b"/>
              <a:pathLst>
                <a:path w="2610" h="2449" extrusionOk="0">
                  <a:moveTo>
                    <a:pt x="1303" y="1"/>
                  </a:moveTo>
                  <a:cubicBezTo>
                    <a:pt x="1266" y="1"/>
                    <a:pt x="1229" y="24"/>
                    <a:pt x="1216" y="71"/>
                  </a:cubicBezTo>
                  <a:lnTo>
                    <a:pt x="988" y="808"/>
                  </a:lnTo>
                  <a:cubicBezTo>
                    <a:pt x="974" y="848"/>
                    <a:pt x="934" y="875"/>
                    <a:pt x="894" y="875"/>
                  </a:cubicBezTo>
                  <a:lnTo>
                    <a:pt x="130" y="875"/>
                  </a:lnTo>
                  <a:cubicBezTo>
                    <a:pt x="125" y="875"/>
                    <a:pt x="121" y="874"/>
                    <a:pt x="116" y="874"/>
                  </a:cubicBezTo>
                  <a:cubicBezTo>
                    <a:pt x="33" y="874"/>
                    <a:pt x="0" y="985"/>
                    <a:pt x="77" y="1036"/>
                  </a:cubicBezTo>
                  <a:lnTo>
                    <a:pt x="693" y="1492"/>
                  </a:lnTo>
                  <a:cubicBezTo>
                    <a:pt x="733" y="1519"/>
                    <a:pt x="747" y="1559"/>
                    <a:pt x="733" y="1599"/>
                  </a:cubicBezTo>
                  <a:lnTo>
                    <a:pt x="492" y="2323"/>
                  </a:lnTo>
                  <a:cubicBezTo>
                    <a:pt x="472" y="2393"/>
                    <a:pt x="520" y="2449"/>
                    <a:pt x="580" y="2449"/>
                  </a:cubicBezTo>
                  <a:cubicBezTo>
                    <a:pt x="599" y="2449"/>
                    <a:pt x="620" y="2443"/>
                    <a:pt x="639" y="2430"/>
                  </a:cubicBezTo>
                  <a:lnTo>
                    <a:pt x="1256" y="1974"/>
                  </a:lnTo>
                  <a:cubicBezTo>
                    <a:pt x="1269" y="1961"/>
                    <a:pt x="1286" y="1954"/>
                    <a:pt x="1304" y="1954"/>
                  </a:cubicBezTo>
                  <a:cubicBezTo>
                    <a:pt x="1323" y="1954"/>
                    <a:pt x="1343" y="1961"/>
                    <a:pt x="1363" y="1974"/>
                  </a:cubicBezTo>
                  <a:lnTo>
                    <a:pt x="1980" y="2416"/>
                  </a:lnTo>
                  <a:cubicBezTo>
                    <a:pt x="1996" y="2430"/>
                    <a:pt x="2016" y="2436"/>
                    <a:pt x="2035" y="2436"/>
                  </a:cubicBezTo>
                  <a:cubicBezTo>
                    <a:pt x="2092" y="2436"/>
                    <a:pt x="2147" y="2383"/>
                    <a:pt x="2127" y="2323"/>
                  </a:cubicBezTo>
                  <a:lnTo>
                    <a:pt x="1886" y="1586"/>
                  </a:lnTo>
                  <a:cubicBezTo>
                    <a:pt x="1872" y="1545"/>
                    <a:pt x="1886" y="1505"/>
                    <a:pt x="1913" y="1492"/>
                  </a:cubicBezTo>
                  <a:lnTo>
                    <a:pt x="2542" y="1036"/>
                  </a:lnTo>
                  <a:cubicBezTo>
                    <a:pt x="2609" y="982"/>
                    <a:pt x="2583" y="862"/>
                    <a:pt x="2489" y="862"/>
                  </a:cubicBezTo>
                  <a:lnTo>
                    <a:pt x="1712" y="862"/>
                  </a:lnTo>
                  <a:cubicBezTo>
                    <a:pt x="1671" y="862"/>
                    <a:pt x="1644" y="835"/>
                    <a:pt x="1631" y="808"/>
                  </a:cubicBezTo>
                  <a:lnTo>
                    <a:pt x="1390" y="71"/>
                  </a:lnTo>
                  <a:cubicBezTo>
                    <a:pt x="1376" y="24"/>
                    <a:pt x="1340" y="1"/>
                    <a:pt x="1303" y="1"/>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0"/>
            <p:cNvSpPr/>
            <p:nvPr/>
          </p:nvSpPr>
          <p:spPr>
            <a:xfrm>
              <a:off x="1820978" y="824493"/>
              <a:ext cx="114436" cy="113632"/>
            </a:xfrm>
            <a:custGeom>
              <a:avLst/>
              <a:gdLst/>
              <a:ahLst/>
              <a:cxnLst/>
              <a:rect l="l" t="t" r="r" b="b"/>
              <a:pathLst>
                <a:path w="1850" h="1837" extrusionOk="0">
                  <a:moveTo>
                    <a:pt x="925" y="1"/>
                  </a:moveTo>
                  <a:cubicBezTo>
                    <a:pt x="416" y="1"/>
                    <a:pt x="0" y="416"/>
                    <a:pt x="0" y="925"/>
                  </a:cubicBezTo>
                  <a:cubicBezTo>
                    <a:pt x="0" y="1421"/>
                    <a:pt x="416" y="1836"/>
                    <a:pt x="925" y="1836"/>
                  </a:cubicBezTo>
                  <a:cubicBezTo>
                    <a:pt x="1434" y="1836"/>
                    <a:pt x="1850" y="1421"/>
                    <a:pt x="1850" y="925"/>
                  </a:cubicBezTo>
                  <a:cubicBezTo>
                    <a:pt x="1850" y="416"/>
                    <a:pt x="1434" y="1"/>
                    <a:pt x="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0"/>
            <p:cNvSpPr/>
            <p:nvPr/>
          </p:nvSpPr>
          <p:spPr>
            <a:xfrm>
              <a:off x="1575558" y="454405"/>
              <a:ext cx="84621" cy="73054"/>
            </a:xfrm>
            <a:custGeom>
              <a:avLst/>
              <a:gdLst/>
              <a:ahLst/>
              <a:cxnLst/>
              <a:rect l="l" t="t" r="r" b="b"/>
              <a:pathLst>
                <a:path w="1368" h="1181" extrusionOk="0">
                  <a:moveTo>
                    <a:pt x="588" y="0"/>
                  </a:moveTo>
                  <a:cubicBezTo>
                    <a:pt x="289" y="0"/>
                    <a:pt x="0" y="237"/>
                    <a:pt x="0" y="591"/>
                  </a:cubicBezTo>
                  <a:cubicBezTo>
                    <a:pt x="0" y="913"/>
                    <a:pt x="255" y="1181"/>
                    <a:pt x="590" y="1181"/>
                  </a:cubicBezTo>
                  <a:cubicBezTo>
                    <a:pt x="1099" y="1181"/>
                    <a:pt x="1367" y="551"/>
                    <a:pt x="992" y="176"/>
                  </a:cubicBezTo>
                  <a:cubicBezTo>
                    <a:pt x="875" y="54"/>
                    <a:pt x="730" y="0"/>
                    <a:pt x="588" y="0"/>
                  </a:cubicBezTo>
                  <a:close/>
                </a:path>
              </a:pathLst>
            </a:custGeom>
            <a:solidFill>
              <a:srgbClr val="F6E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0"/>
            <p:cNvSpPr/>
            <p:nvPr/>
          </p:nvSpPr>
          <p:spPr>
            <a:xfrm>
              <a:off x="777433" y="589580"/>
              <a:ext cx="84621" cy="73054"/>
            </a:xfrm>
            <a:custGeom>
              <a:avLst/>
              <a:gdLst/>
              <a:ahLst/>
              <a:cxnLst/>
              <a:rect l="l" t="t" r="r" b="b"/>
              <a:pathLst>
                <a:path w="1368" h="1181" extrusionOk="0">
                  <a:moveTo>
                    <a:pt x="588" y="0"/>
                  </a:moveTo>
                  <a:cubicBezTo>
                    <a:pt x="289" y="0"/>
                    <a:pt x="0" y="237"/>
                    <a:pt x="0" y="591"/>
                  </a:cubicBezTo>
                  <a:cubicBezTo>
                    <a:pt x="0" y="913"/>
                    <a:pt x="255" y="1181"/>
                    <a:pt x="590" y="1181"/>
                  </a:cubicBezTo>
                  <a:cubicBezTo>
                    <a:pt x="1099" y="1181"/>
                    <a:pt x="1367" y="551"/>
                    <a:pt x="992" y="176"/>
                  </a:cubicBezTo>
                  <a:cubicBezTo>
                    <a:pt x="875" y="54"/>
                    <a:pt x="730" y="0"/>
                    <a:pt x="5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12887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f section + Description 1">
  <p:cSld name="Title of section + Description 1">
    <p:bg>
      <p:bgPr>
        <a:solidFill>
          <a:srgbClr val="FFFFFF"/>
        </a:solidFill>
        <a:effectLst/>
      </p:bgPr>
    </p:bg>
    <p:spTree>
      <p:nvGrpSpPr>
        <p:cNvPr id="1" name="Shape 472"/>
        <p:cNvGrpSpPr/>
        <p:nvPr/>
      </p:nvGrpSpPr>
      <p:grpSpPr>
        <a:xfrm>
          <a:off x="0" y="0"/>
          <a:ext cx="0" cy="0"/>
          <a:chOff x="0" y="0"/>
          <a:chExt cx="0" cy="0"/>
        </a:xfrm>
      </p:grpSpPr>
      <p:sp>
        <p:nvSpPr>
          <p:cNvPr id="473" name="Google Shape;473;p27"/>
          <p:cNvSpPr txBox="1">
            <a:spLocks noGrp="1"/>
          </p:cNvSpPr>
          <p:nvPr>
            <p:ph type="title"/>
          </p:nvPr>
        </p:nvSpPr>
        <p:spPr>
          <a:xfrm>
            <a:off x="619130" y="3028170"/>
            <a:ext cx="3598800" cy="8883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2500"/>
              <a:buNone/>
              <a:defRPr sz="35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74" name="Google Shape;474;p27"/>
          <p:cNvSpPr txBox="1">
            <a:spLocks noGrp="1"/>
          </p:cNvSpPr>
          <p:nvPr>
            <p:ph type="subTitle" idx="1"/>
          </p:nvPr>
        </p:nvSpPr>
        <p:spPr>
          <a:xfrm>
            <a:off x="619129" y="3916479"/>
            <a:ext cx="2850600" cy="88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solidFill>
                  <a:schemeClr val="dk1"/>
                </a:solidFill>
              </a:defRPr>
            </a:lvl1pPr>
            <a:lvl2pPr lvl="1" algn="ctr" rtl="0">
              <a:lnSpc>
                <a:spcPct val="100000"/>
              </a:lnSpc>
              <a:spcBef>
                <a:spcPts val="16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475" name="Google Shape;475;p27"/>
          <p:cNvGrpSpPr/>
          <p:nvPr/>
        </p:nvGrpSpPr>
        <p:grpSpPr>
          <a:xfrm>
            <a:off x="8403124" y="264642"/>
            <a:ext cx="546636" cy="797917"/>
            <a:chOff x="8403124" y="264642"/>
            <a:chExt cx="546636" cy="797917"/>
          </a:xfrm>
        </p:grpSpPr>
        <p:sp>
          <p:nvSpPr>
            <p:cNvPr id="476" name="Google Shape;476;p27"/>
            <p:cNvSpPr/>
            <p:nvPr/>
          </p:nvSpPr>
          <p:spPr>
            <a:xfrm rot="-1026082">
              <a:off x="8768689" y="285202"/>
              <a:ext cx="162500" cy="150747"/>
            </a:xfrm>
            <a:custGeom>
              <a:avLst/>
              <a:gdLst/>
              <a:ahLst/>
              <a:cxnLst/>
              <a:rect l="l" t="t" r="r" b="b"/>
              <a:pathLst>
                <a:path w="2627" h="2437" extrusionOk="0">
                  <a:moveTo>
                    <a:pt x="1303" y="1"/>
                  </a:moveTo>
                  <a:cubicBezTo>
                    <a:pt x="1267" y="1"/>
                    <a:pt x="1233" y="21"/>
                    <a:pt x="1220" y="66"/>
                  </a:cubicBezTo>
                  <a:lnTo>
                    <a:pt x="979" y="803"/>
                  </a:lnTo>
                  <a:cubicBezTo>
                    <a:pt x="965" y="830"/>
                    <a:pt x="938" y="857"/>
                    <a:pt x="898" y="857"/>
                  </a:cubicBezTo>
                  <a:lnTo>
                    <a:pt x="121" y="857"/>
                  </a:lnTo>
                  <a:cubicBezTo>
                    <a:pt x="41" y="857"/>
                    <a:pt x="0" y="977"/>
                    <a:pt x="67" y="1031"/>
                  </a:cubicBezTo>
                  <a:lnTo>
                    <a:pt x="697" y="1487"/>
                  </a:lnTo>
                  <a:cubicBezTo>
                    <a:pt x="724" y="1500"/>
                    <a:pt x="737" y="1540"/>
                    <a:pt x="724" y="1581"/>
                  </a:cubicBezTo>
                  <a:lnTo>
                    <a:pt x="496" y="2318"/>
                  </a:lnTo>
                  <a:cubicBezTo>
                    <a:pt x="464" y="2381"/>
                    <a:pt x="525" y="2437"/>
                    <a:pt x="585" y="2437"/>
                  </a:cubicBezTo>
                  <a:cubicBezTo>
                    <a:pt x="601" y="2437"/>
                    <a:pt x="616" y="2433"/>
                    <a:pt x="630" y="2425"/>
                  </a:cubicBezTo>
                  <a:lnTo>
                    <a:pt x="1260" y="1969"/>
                  </a:lnTo>
                  <a:cubicBezTo>
                    <a:pt x="1273" y="1956"/>
                    <a:pt x="1290" y="1949"/>
                    <a:pt x="1309" y="1949"/>
                  </a:cubicBezTo>
                  <a:cubicBezTo>
                    <a:pt x="1327" y="1949"/>
                    <a:pt x="1347" y="1956"/>
                    <a:pt x="1367" y="1969"/>
                  </a:cubicBezTo>
                  <a:lnTo>
                    <a:pt x="1984" y="2425"/>
                  </a:lnTo>
                  <a:cubicBezTo>
                    <a:pt x="1997" y="2433"/>
                    <a:pt x="2013" y="2437"/>
                    <a:pt x="2029" y="2437"/>
                  </a:cubicBezTo>
                  <a:cubicBezTo>
                    <a:pt x="2089" y="2437"/>
                    <a:pt x="2152" y="2381"/>
                    <a:pt x="2131" y="2318"/>
                  </a:cubicBezTo>
                  <a:lnTo>
                    <a:pt x="1890" y="1581"/>
                  </a:lnTo>
                  <a:cubicBezTo>
                    <a:pt x="1876" y="1540"/>
                    <a:pt x="1890" y="1500"/>
                    <a:pt x="1917" y="1473"/>
                  </a:cubicBezTo>
                  <a:lnTo>
                    <a:pt x="2546" y="1044"/>
                  </a:lnTo>
                  <a:cubicBezTo>
                    <a:pt x="2627" y="991"/>
                    <a:pt x="2587" y="870"/>
                    <a:pt x="2493" y="870"/>
                  </a:cubicBezTo>
                  <a:lnTo>
                    <a:pt x="1716" y="870"/>
                  </a:lnTo>
                  <a:cubicBezTo>
                    <a:pt x="1675" y="870"/>
                    <a:pt x="1649" y="843"/>
                    <a:pt x="1635" y="803"/>
                  </a:cubicBezTo>
                  <a:lnTo>
                    <a:pt x="1394" y="66"/>
                  </a:lnTo>
                  <a:cubicBezTo>
                    <a:pt x="1380" y="24"/>
                    <a:pt x="1341" y="1"/>
                    <a:pt x="13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7"/>
            <p:cNvSpPr/>
            <p:nvPr/>
          </p:nvSpPr>
          <p:spPr>
            <a:xfrm>
              <a:off x="8807624" y="627230"/>
              <a:ext cx="84621" cy="72744"/>
            </a:xfrm>
            <a:custGeom>
              <a:avLst/>
              <a:gdLst/>
              <a:ahLst/>
              <a:cxnLst/>
              <a:rect l="l" t="t" r="r" b="b"/>
              <a:pathLst>
                <a:path w="1368" h="1176" extrusionOk="0">
                  <a:moveTo>
                    <a:pt x="592" y="1"/>
                  </a:moveTo>
                  <a:cubicBezTo>
                    <a:pt x="289" y="1"/>
                    <a:pt x="0" y="232"/>
                    <a:pt x="0" y="585"/>
                  </a:cubicBezTo>
                  <a:cubicBezTo>
                    <a:pt x="0" y="907"/>
                    <a:pt x="268" y="1175"/>
                    <a:pt x="590" y="1175"/>
                  </a:cubicBezTo>
                  <a:cubicBezTo>
                    <a:pt x="1112" y="1175"/>
                    <a:pt x="1367" y="545"/>
                    <a:pt x="1005" y="170"/>
                  </a:cubicBezTo>
                  <a:cubicBezTo>
                    <a:pt x="884" y="53"/>
                    <a:pt x="736" y="1"/>
                    <a:pt x="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7"/>
            <p:cNvSpPr/>
            <p:nvPr/>
          </p:nvSpPr>
          <p:spPr>
            <a:xfrm>
              <a:off x="8450751" y="383600"/>
              <a:ext cx="138702" cy="119226"/>
            </a:xfrm>
            <a:custGeom>
              <a:avLst/>
              <a:gdLst/>
              <a:ahLst/>
              <a:cxnLst/>
              <a:rect l="l" t="t" r="r" b="b"/>
              <a:pathLst>
                <a:path w="1368" h="1176" extrusionOk="0">
                  <a:moveTo>
                    <a:pt x="592" y="1"/>
                  </a:moveTo>
                  <a:cubicBezTo>
                    <a:pt x="289" y="1"/>
                    <a:pt x="0" y="232"/>
                    <a:pt x="0" y="585"/>
                  </a:cubicBezTo>
                  <a:cubicBezTo>
                    <a:pt x="0" y="907"/>
                    <a:pt x="268" y="1175"/>
                    <a:pt x="590" y="1175"/>
                  </a:cubicBezTo>
                  <a:cubicBezTo>
                    <a:pt x="1112" y="1175"/>
                    <a:pt x="1367" y="545"/>
                    <a:pt x="1005" y="170"/>
                  </a:cubicBezTo>
                  <a:cubicBezTo>
                    <a:pt x="884" y="53"/>
                    <a:pt x="736" y="1"/>
                    <a:pt x="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7"/>
            <p:cNvSpPr/>
            <p:nvPr/>
          </p:nvSpPr>
          <p:spPr>
            <a:xfrm>
              <a:off x="8403124" y="707055"/>
              <a:ext cx="84621" cy="72744"/>
            </a:xfrm>
            <a:custGeom>
              <a:avLst/>
              <a:gdLst/>
              <a:ahLst/>
              <a:cxnLst/>
              <a:rect l="l" t="t" r="r" b="b"/>
              <a:pathLst>
                <a:path w="1368" h="1176" extrusionOk="0">
                  <a:moveTo>
                    <a:pt x="592" y="1"/>
                  </a:moveTo>
                  <a:cubicBezTo>
                    <a:pt x="289" y="1"/>
                    <a:pt x="0" y="232"/>
                    <a:pt x="0" y="585"/>
                  </a:cubicBezTo>
                  <a:cubicBezTo>
                    <a:pt x="0" y="907"/>
                    <a:pt x="268" y="1175"/>
                    <a:pt x="590" y="1175"/>
                  </a:cubicBezTo>
                  <a:cubicBezTo>
                    <a:pt x="1112" y="1175"/>
                    <a:pt x="1367" y="545"/>
                    <a:pt x="1005" y="170"/>
                  </a:cubicBezTo>
                  <a:cubicBezTo>
                    <a:pt x="884" y="53"/>
                    <a:pt x="736" y="1"/>
                    <a:pt x="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7"/>
            <p:cNvSpPr/>
            <p:nvPr/>
          </p:nvSpPr>
          <p:spPr>
            <a:xfrm rot="-1026082">
              <a:off x="8626564" y="891252"/>
              <a:ext cx="162500" cy="150747"/>
            </a:xfrm>
            <a:custGeom>
              <a:avLst/>
              <a:gdLst/>
              <a:ahLst/>
              <a:cxnLst/>
              <a:rect l="l" t="t" r="r" b="b"/>
              <a:pathLst>
                <a:path w="2627" h="2437" extrusionOk="0">
                  <a:moveTo>
                    <a:pt x="1303" y="1"/>
                  </a:moveTo>
                  <a:cubicBezTo>
                    <a:pt x="1267" y="1"/>
                    <a:pt x="1233" y="21"/>
                    <a:pt x="1220" y="66"/>
                  </a:cubicBezTo>
                  <a:lnTo>
                    <a:pt x="979" y="803"/>
                  </a:lnTo>
                  <a:cubicBezTo>
                    <a:pt x="965" y="830"/>
                    <a:pt x="938" y="857"/>
                    <a:pt x="898" y="857"/>
                  </a:cubicBezTo>
                  <a:lnTo>
                    <a:pt x="121" y="857"/>
                  </a:lnTo>
                  <a:cubicBezTo>
                    <a:pt x="41" y="857"/>
                    <a:pt x="0" y="977"/>
                    <a:pt x="67" y="1031"/>
                  </a:cubicBezTo>
                  <a:lnTo>
                    <a:pt x="697" y="1487"/>
                  </a:lnTo>
                  <a:cubicBezTo>
                    <a:pt x="724" y="1500"/>
                    <a:pt x="737" y="1540"/>
                    <a:pt x="724" y="1581"/>
                  </a:cubicBezTo>
                  <a:lnTo>
                    <a:pt x="496" y="2318"/>
                  </a:lnTo>
                  <a:cubicBezTo>
                    <a:pt x="464" y="2381"/>
                    <a:pt x="525" y="2437"/>
                    <a:pt x="585" y="2437"/>
                  </a:cubicBezTo>
                  <a:cubicBezTo>
                    <a:pt x="601" y="2437"/>
                    <a:pt x="616" y="2433"/>
                    <a:pt x="630" y="2425"/>
                  </a:cubicBezTo>
                  <a:lnTo>
                    <a:pt x="1260" y="1969"/>
                  </a:lnTo>
                  <a:cubicBezTo>
                    <a:pt x="1273" y="1956"/>
                    <a:pt x="1290" y="1949"/>
                    <a:pt x="1309" y="1949"/>
                  </a:cubicBezTo>
                  <a:cubicBezTo>
                    <a:pt x="1327" y="1949"/>
                    <a:pt x="1347" y="1956"/>
                    <a:pt x="1367" y="1969"/>
                  </a:cubicBezTo>
                  <a:lnTo>
                    <a:pt x="1984" y="2425"/>
                  </a:lnTo>
                  <a:cubicBezTo>
                    <a:pt x="1997" y="2433"/>
                    <a:pt x="2013" y="2437"/>
                    <a:pt x="2029" y="2437"/>
                  </a:cubicBezTo>
                  <a:cubicBezTo>
                    <a:pt x="2089" y="2437"/>
                    <a:pt x="2152" y="2381"/>
                    <a:pt x="2131" y="2318"/>
                  </a:cubicBezTo>
                  <a:lnTo>
                    <a:pt x="1890" y="1581"/>
                  </a:lnTo>
                  <a:cubicBezTo>
                    <a:pt x="1876" y="1540"/>
                    <a:pt x="1890" y="1500"/>
                    <a:pt x="1917" y="1473"/>
                  </a:cubicBezTo>
                  <a:lnTo>
                    <a:pt x="2546" y="1044"/>
                  </a:lnTo>
                  <a:cubicBezTo>
                    <a:pt x="2627" y="991"/>
                    <a:pt x="2587" y="870"/>
                    <a:pt x="2493" y="870"/>
                  </a:cubicBezTo>
                  <a:lnTo>
                    <a:pt x="1716" y="870"/>
                  </a:lnTo>
                  <a:cubicBezTo>
                    <a:pt x="1675" y="870"/>
                    <a:pt x="1649" y="843"/>
                    <a:pt x="1635" y="803"/>
                  </a:cubicBezTo>
                  <a:lnTo>
                    <a:pt x="1394" y="66"/>
                  </a:lnTo>
                  <a:cubicBezTo>
                    <a:pt x="1380" y="24"/>
                    <a:pt x="1341" y="1"/>
                    <a:pt x="1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5751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6"/>
        </a:solidFill>
        <a:effectLst/>
      </p:bgPr>
    </p:bg>
    <p:spTree>
      <p:nvGrpSpPr>
        <p:cNvPr id="1" name="Shape 12"/>
        <p:cNvGrpSpPr/>
        <p:nvPr/>
      </p:nvGrpSpPr>
      <p:grpSpPr>
        <a:xfrm>
          <a:off x="0" y="0"/>
          <a:ext cx="0" cy="0"/>
          <a:chOff x="0" y="0"/>
          <a:chExt cx="0" cy="0"/>
        </a:xfrm>
      </p:grpSpPr>
      <p:sp>
        <p:nvSpPr>
          <p:cNvPr id="13" name="Google Shape;13;p3"/>
          <p:cNvSpPr/>
          <p:nvPr/>
        </p:nvSpPr>
        <p:spPr>
          <a:xfrm>
            <a:off x="686925" y="2090024"/>
            <a:ext cx="3275972" cy="966484"/>
          </a:xfrm>
          <a:custGeom>
            <a:avLst/>
            <a:gdLst/>
            <a:ahLst/>
            <a:cxnLst/>
            <a:rect l="l" t="t" r="r" b="b"/>
            <a:pathLst>
              <a:path w="53270" h="11526" extrusionOk="0">
                <a:moveTo>
                  <a:pt x="1" y="0"/>
                </a:moveTo>
                <a:lnTo>
                  <a:pt x="2145" y="5763"/>
                </a:lnTo>
                <a:lnTo>
                  <a:pt x="1" y="11525"/>
                </a:lnTo>
                <a:lnTo>
                  <a:pt x="53269" y="11525"/>
                </a:lnTo>
                <a:lnTo>
                  <a:pt x="51125" y="5763"/>
                </a:lnTo>
                <a:lnTo>
                  <a:pt x="532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693675" y="3196295"/>
            <a:ext cx="3195000" cy="66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200"/>
              <a:buNone/>
              <a:defRPr sz="5800">
                <a:solidFill>
                  <a:schemeClr val="accent3"/>
                </a:solidFill>
              </a:defRPr>
            </a:lvl1pPr>
            <a:lvl2pPr lvl="1" algn="ctr" rtl="0">
              <a:spcBef>
                <a:spcPts val="0"/>
              </a:spcBef>
              <a:spcAft>
                <a:spcPts val="0"/>
              </a:spcAft>
              <a:buClr>
                <a:srgbClr val="000000"/>
              </a:buClr>
              <a:buSzPts val="4200"/>
              <a:buNone/>
              <a:defRPr sz="4200">
                <a:solidFill>
                  <a:srgbClr val="000000"/>
                </a:solidFill>
              </a:defRPr>
            </a:lvl2pPr>
            <a:lvl3pPr lvl="2" algn="ctr" rtl="0">
              <a:spcBef>
                <a:spcPts val="0"/>
              </a:spcBef>
              <a:spcAft>
                <a:spcPts val="0"/>
              </a:spcAft>
              <a:buClr>
                <a:srgbClr val="000000"/>
              </a:buClr>
              <a:buSzPts val="4200"/>
              <a:buNone/>
              <a:defRPr sz="4200">
                <a:solidFill>
                  <a:srgbClr val="000000"/>
                </a:solidFill>
              </a:defRPr>
            </a:lvl3pPr>
            <a:lvl4pPr lvl="3" algn="ctr" rtl="0">
              <a:spcBef>
                <a:spcPts val="0"/>
              </a:spcBef>
              <a:spcAft>
                <a:spcPts val="0"/>
              </a:spcAft>
              <a:buClr>
                <a:srgbClr val="000000"/>
              </a:buClr>
              <a:buSzPts val="4200"/>
              <a:buNone/>
              <a:defRPr sz="4200">
                <a:solidFill>
                  <a:srgbClr val="000000"/>
                </a:solidFill>
              </a:defRPr>
            </a:lvl4pPr>
            <a:lvl5pPr lvl="4" algn="ctr" rtl="0">
              <a:spcBef>
                <a:spcPts val="0"/>
              </a:spcBef>
              <a:spcAft>
                <a:spcPts val="0"/>
              </a:spcAft>
              <a:buClr>
                <a:srgbClr val="000000"/>
              </a:buClr>
              <a:buSzPts val="4200"/>
              <a:buNone/>
              <a:defRPr sz="4200">
                <a:solidFill>
                  <a:srgbClr val="000000"/>
                </a:solidFill>
              </a:defRPr>
            </a:lvl5pPr>
            <a:lvl6pPr lvl="5" algn="ctr" rtl="0">
              <a:spcBef>
                <a:spcPts val="0"/>
              </a:spcBef>
              <a:spcAft>
                <a:spcPts val="0"/>
              </a:spcAft>
              <a:buClr>
                <a:srgbClr val="000000"/>
              </a:buClr>
              <a:buSzPts val="4200"/>
              <a:buNone/>
              <a:defRPr sz="4200">
                <a:solidFill>
                  <a:srgbClr val="000000"/>
                </a:solidFill>
              </a:defRPr>
            </a:lvl6pPr>
            <a:lvl7pPr lvl="6" algn="ctr" rtl="0">
              <a:spcBef>
                <a:spcPts val="0"/>
              </a:spcBef>
              <a:spcAft>
                <a:spcPts val="0"/>
              </a:spcAft>
              <a:buClr>
                <a:srgbClr val="000000"/>
              </a:buClr>
              <a:buSzPts val="4200"/>
              <a:buNone/>
              <a:defRPr sz="4200">
                <a:solidFill>
                  <a:srgbClr val="000000"/>
                </a:solidFill>
              </a:defRPr>
            </a:lvl7pPr>
            <a:lvl8pPr lvl="7" algn="ctr" rtl="0">
              <a:spcBef>
                <a:spcPts val="0"/>
              </a:spcBef>
              <a:spcAft>
                <a:spcPts val="0"/>
              </a:spcAft>
              <a:buClr>
                <a:srgbClr val="000000"/>
              </a:buClr>
              <a:buSzPts val="4200"/>
              <a:buNone/>
              <a:defRPr sz="4200">
                <a:solidFill>
                  <a:srgbClr val="000000"/>
                </a:solidFill>
              </a:defRPr>
            </a:lvl8pPr>
            <a:lvl9pPr lvl="8" algn="ctr" rtl="0">
              <a:spcBef>
                <a:spcPts val="0"/>
              </a:spcBef>
              <a:spcAft>
                <a:spcPts val="0"/>
              </a:spcAft>
              <a:buClr>
                <a:srgbClr val="000000"/>
              </a:buClr>
              <a:buSzPts val="4200"/>
              <a:buNone/>
              <a:defRPr sz="4200">
                <a:solidFill>
                  <a:srgbClr val="000000"/>
                </a:solidFill>
              </a:defRPr>
            </a:lvl9pPr>
          </a:lstStyle>
          <a:p>
            <a:endParaRPr/>
          </a:p>
        </p:txBody>
      </p:sp>
      <p:sp>
        <p:nvSpPr>
          <p:cNvPr id="15" name="Google Shape;15;p3"/>
          <p:cNvSpPr txBox="1">
            <a:spLocks noGrp="1"/>
          </p:cNvSpPr>
          <p:nvPr>
            <p:ph type="subTitle" idx="1"/>
          </p:nvPr>
        </p:nvSpPr>
        <p:spPr>
          <a:xfrm>
            <a:off x="1189486" y="3982328"/>
            <a:ext cx="2203500" cy="5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400">
                <a:solidFill>
                  <a:schemeClr val="dk1"/>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16" name="Google Shape;16;p3"/>
          <p:cNvSpPr txBox="1">
            <a:spLocks noGrp="1"/>
          </p:cNvSpPr>
          <p:nvPr>
            <p:ph type="title" idx="2" hasCustomPrompt="1"/>
          </p:nvPr>
        </p:nvSpPr>
        <p:spPr>
          <a:xfrm>
            <a:off x="1451500" y="1845961"/>
            <a:ext cx="16035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12000"/>
              <a:buNone/>
              <a:defRPr sz="90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 name="Google Shape;17;p3"/>
          <p:cNvSpPr/>
          <p:nvPr/>
        </p:nvSpPr>
        <p:spPr>
          <a:xfrm>
            <a:off x="4581100" y="50"/>
            <a:ext cx="4563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flipH="1">
            <a:off x="4101631" y="497293"/>
            <a:ext cx="218048" cy="202398"/>
          </a:xfrm>
          <a:custGeom>
            <a:avLst/>
            <a:gdLst/>
            <a:ahLst/>
            <a:cxnLst/>
            <a:rect l="l" t="t" r="r" b="b"/>
            <a:pathLst>
              <a:path w="3525" h="3272" extrusionOk="0">
                <a:moveTo>
                  <a:pt x="1756" y="0"/>
                </a:moveTo>
                <a:cubicBezTo>
                  <a:pt x="1705" y="0"/>
                  <a:pt x="1655" y="27"/>
                  <a:pt x="1635" y="80"/>
                </a:cubicBezTo>
                <a:lnTo>
                  <a:pt x="1313" y="1059"/>
                </a:lnTo>
                <a:cubicBezTo>
                  <a:pt x="1300" y="1112"/>
                  <a:pt x="1260" y="1153"/>
                  <a:pt x="1206" y="1153"/>
                </a:cubicBezTo>
                <a:lnTo>
                  <a:pt x="174" y="1153"/>
                </a:lnTo>
                <a:cubicBezTo>
                  <a:pt x="54" y="1153"/>
                  <a:pt x="0" y="1300"/>
                  <a:pt x="94" y="1367"/>
                </a:cubicBezTo>
                <a:lnTo>
                  <a:pt x="938" y="1983"/>
                </a:lnTo>
                <a:cubicBezTo>
                  <a:pt x="978" y="2010"/>
                  <a:pt x="992" y="2064"/>
                  <a:pt x="978" y="2117"/>
                </a:cubicBezTo>
                <a:lnTo>
                  <a:pt x="657" y="3109"/>
                </a:lnTo>
                <a:cubicBezTo>
                  <a:pt x="626" y="3190"/>
                  <a:pt x="695" y="3271"/>
                  <a:pt x="772" y="3271"/>
                </a:cubicBezTo>
                <a:cubicBezTo>
                  <a:pt x="796" y="3271"/>
                  <a:pt x="821" y="3263"/>
                  <a:pt x="844" y="3243"/>
                </a:cubicBezTo>
                <a:lnTo>
                  <a:pt x="1689" y="2640"/>
                </a:lnTo>
                <a:cubicBezTo>
                  <a:pt x="1709" y="2620"/>
                  <a:pt x="1732" y="2610"/>
                  <a:pt x="1757" y="2610"/>
                </a:cubicBezTo>
                <a:cubicBezTo>
                  <a:pt x="1782" y="2610"/>
                  <a:pt x="1809" y="2620"/>
                  <a:pt x="1836" y="2640"/>
                </a:cubicBezTo>
                <a:lnTo>
                  <a:pt x="2667" y="3243"/>
                </a:lnTo>
                <a:cubicBezTo>
                  <a:pt x="2690" y="3263"/>
                  <a:pt x="2715" y="3271"/>
                  <a:pt x="2740" y="3271"/>
                </a:cubicBezTo>
                <a:cubicBezTo>
                  <a:pt x="2816" y="3271"/>
                  <a:pt x="2885" y="3190"/>
                  <a:pt x="2854" y="3109"/>
                </a:cubicBezTo>
                <a:lnTo>
                  <a:pt x="2533" y="2117"/>
                </a:lnTo>
                <a:cubicBezTo>
                  <a:pt x="2519" y="2064"/>
                  <a:pt x="2533" y="2010"/>
                  <a:pt x="2586" y="1983"/>
                </a:cubicBezTo>
                <a:lnTo>
                  <a:pt x="3417" y="1367"/>
                </a:lnTo>
                <a:cubicBezTo>
                  <a:pt x="3524" y="1300"/>
                  <a:pt x="3471" y="1153"/>
                  <a:pt x="3350" y="1153"/>
                </a:cubicBezTo>
                <a:lnTo>
                  <a:pt x="2305" y="1153"/>
                </a:lnTo>
                <a:cubicBezTo>
                  <a:pt x="2251" y="1153"/>
                  <a:pt x="2211" y="1112"/>
                  <a:pt x="2198" y="1059"/>
                </a:cubicBezTo>
                <a:lnTo>
                  <a:pt x="1876" y="80"/>
                </a:lnTo>
                <a:cubicBezTo>
                  <a:pt x="1856" y="27"/>
                  <a:pt x="1806" y="0"/>
                  <a:pt x="1756" y="0"/>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flipH="1">
            <a:off x="3716203" y="592676"/>
            <a:ext cx="162500" cy="150747"/>
          </a:xfrm>
          <a:custGeom>
            <a:avLst/>
            <a:gdLst/>
            <a:ahLst/>
            <a:cxnLst/>
            <a:rect l="l" t="t" r="r" b="b"/>
            <a:pathLst>
              <a:path w="2627" h="2437" extrusionOk="0">
                <a:moveTo>
                  <a:pt x="1303" y="1"/>
                </a:moveTo>
                <a:cubicBezTo>
                  <a:pt x="1267" y="1"/>
                  <a:pt x="1233" y="21"/>
                  <a:pt x="1220" y="66"/>
                </a:cubicBezTo>
                <a:lnTo>
                  <a:pt x="979" y="803"/>
                </a:lnTo>
                <a:cubicBezTo>
                  <a:pt x="965" y="830"/>
                  <a:pt x="938" y="857"/>
                  <a:pt x="898" y="857"/>
                </a:cubicBezTo>
                <a:lnTo>
                  <a:pt x="121" y="857"/>
                </a:lnTo>
                <a:cubicBezTo>
                  <a:pt x="41" y="857"/>
                  <a:pt x="0" y="977"/>
                  <a:pt x="67" y="1031"/>
                </a:cubicBezTo>
                <a:lnTo>
                  <a:pt x="697" y="1487"/>
                </a:lnTo>
                <a:cubicBezTo>
                  <a:pt x="724" y="1500"/>
                  <a:pt x="737" y="1540"/>
                  <a:pt x="724" y="1581"/>
                </a:cubicBezTo>
                <a:lnTo>
                  <a:pt x="496" y="2318"/>
                </a:lnTo>
                <a:cubicBezTo>
                  <a:pt x="464" y="2381"/>
                  <a:pt x="525" y="2437"/>
                  <a:pt x="585" y="2437"/>
                </a:cubicBezTo>
                <a:cubicBezTo>
                  <a:pt x="601" y="2437"/>
                  <a:pt x="616" y="2433"/>
                  <a:pt x="630" y="2425"/>
                </a:cubicBezTo>
                <a:lnTo>
                  <a:pt x="1260" y="1969"/>
                </a:lnTo>
                <a:cubicBezTo>
                  <a:pt x="1273" y="1956"/>
                  <a:pt x="1290" y="1949"/>
                  <a:pt x="1309" y="1949"/>
                </a:cubicBezTo>
                <a:cubicBezTo>
                  <a:pt x="1327" y="1949"/>
                  <a:pt x="1347" y="1956"/>
                  <a:pt x="1367" y="1969"/>
                </a:cubicBezTo>
                <a:lnTo>
                  <a:pt x="1984" y="2425"/>
                </a:lnTo>
                <a:cubicBezTo>
                  <a:pt x="1997" y="2433"/>
                  <a:pt x="2013" y="2437"/>
                  <a:pt x="2029" y="2437"/>
                </a:cubicBezTo>
                <a:cubicBezTo>
                  <a:pt x="2089" y="2437"/>
                  <a:pt x="2152" y="2381"/>
                  <a:pt x="2131" y="2318"/>
                </a:cubicBezTo>
                <a:lnTo>
                  <a:pt x="1890" y="1581"/>
                </a:lnTo>
                <a:cubicBezTo>
                  <a:pt x="1876" y="1540"/>
                  <a:pt x="1890" y="1500"/>
                  <a:pt x="1917" y="1473"/>
                </a:cubicBezTo>
                <a:lnTo>
                  <a:pt x="2546" y="1044"/>
                </a:lnTo>
                <a:cubicBezTo>
                  <a:pt x="2627" y="991"/>
                  <a:pt x="2587" y="870"/>
                  <a:pt x="2493" y="870"/>
                </a:cubicBezTo>
                <a:lnTo>
                  <a:pt x="1716" y="870"/>
                </a:lnTo>
                <a:cubicBezTo>
                  <a:pt x="1675" y="870"/>
                  <a:pt x="1649" y="843"/>
                  <a:pt x="1635" y="803"/>
                </a:cubicBezTo>
                <a:lnTo>
                  <a:pt x="1394" y="66"/>
                </a:lnTo>
                <a:cubicBezTo>
                  <a:pt x="1380" y="24"/>
                  <a:pt x="1341" y="1"/>
                  <a:pt x="1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flipH="1">
            <a:off x="1885060" y="420776"/>
            <a:ext cx="161448" cy="151489"/>
          </a:xfrm>
          <a:custGeom>
            <a:avLst/>
            <a:gdLst/>
            <a:ahLst/>
            <a:cxnLst/>
            <a:rect l="l" t="t" r="r" b="b"/>
            <a:pathLst>
              <a:path w="2610" h="2449" extrusionOk="0">
                <a:moveTo>
                  <a:pt x="1303" y="1"/>
                </a:moveTo>
                <a:cubicBezTo>
                  <a:pt x="1266" y="1"/>
                  <a:pt x="1229" y="24"/>
                  <a:pt x="1216" y="71"/>
                </a:cubicBezTo>
                <a:lnTo>
                  <a:pt x="988" y="808"/>
                </a:lnTo>
                <a:cubicBezTo>
                  <a:pt x="974" y="848"/>
                  <a:pt x="934" y="875"/>
                  <a:pt x="894" y="875"/>
                </a:cubicBezTo>
                <a:lnTo>
                  <a:pt x="130" y="875"/>
                </a:lnTo>
                <a:cubicBezTo>
                  <a:pt x="125" y="875"/>
                  <a:pt x="121" y="874"/>
                  <a:pt x="116" y="874"/>
                </a:cubicBezTo>
                <a:cubicBezTo>
                  <a:pt x="33" y="874"/>
                  <a:pt x="0" y="985"/>
                  <a:pt x="77" y="1036"/>
                </a:cubicBezTo>
                <a:lnTo>
                  <a:pt x="693" y="1492"/>
                </a:lnTo>
                <a:cubicBezTo>
                  <a:pt x="733" y="1519"/>
                  <a:pt x="747" y="1559"/>
                  <a:pt x="733" y="1599"/>
                </a:cubicBezTo>
                <a:lnTo>
                  <a:pt x="492" y="2323"/>
                </a:lnTo>
                <a:cubicBezTo>
                  <a:pt x="472" y="2393"/>
                  <a:pt x="520" y="2449"/>
                  <a:pt x="580" y="2449"/>
                </a:cubicBezTo>
                <a:cubicBezTo>
                  <a:pt x="599" y="2449"/>
                  <a:pt x="620" y="2443"/>
                  <a:pt x="639" y="2430"/>
                </a:cubicBezTo>
                <a:lnTo>
                  <a:pt x="1256" y="1974"/>
                </a:lnTo>
                <a:cubicBezTo>
                  <a:pt x="1269" y="1961"/>
                  <a:pt x="1286" y="1954"/>
                  <a:pt x="1304" y="1954"/>
                </a:cubicBezTo>
                <a:cubicBezTo>
                  <a:pt x="1323" y="1954"/>
                  <a:pt x="1343" y="1961"/>
                  <a:pt x="1363" y="1974"/>
                </a:cubicBezTo>
                <a:lnTo>
                  <a:pt x="1980" y="2416"/>
                </a:lnTo>
                <a:cubicBezTo>
                  <a:pt x="1996" y="2430"/>
                  <a:pt x="2016" y="2436"/>
                  <a:pt x="2035" y="2436"/>
                </a:cubicBezTo>
                <a:cubicBezTo>
                  <a:pt x="2092" y="2436"/>
                  <a:pt x="2147" y="2383"/>
                  <a:pt x="2127" y="2323"/>
                </a:cubicBezTo>
                <a:lnTo>
                  <a:pt x="1886" y="1586"/>
                </a:lnTo>
                <a:cubicBezTo>
                  <a:pt x="1872" y="1545"/>
                  <a:pt x="1886" y="1505"/>
                  <a:pt x="1913" y="1492"/>
                </a:cubicBezTo>
                <a:lnTo>
                  <a:pt x="2542" y="1036"/>
                </a:lnTo>
                <a:cubicBezTo>
                  <a:pt x="2609" y="982"/>
                  <a:pt x="2583" y="862"/>
                  <a:pt x="2489" y="862"/>
                </a:cubicBezTo>
                <a:lnTo>
                  <a:pt x="1712" y="862"/>
                </a:lnTo>
                <a:cubicBezTo>
                  <a:pt x="1671" y="862"/>
                  <a:pt x="1644" y="835"/>
                  <a:pt x="1631" y="808"/>
                </a:cubicBezTo>
                <a:lnTo>
                  <a:pt x="1390" y="71"/>
                </a:lnTo>
                <a:cubicBezTo>
                  <a:pt x="1376" y="24"/>
                  <a:pt x="1340" y="1"/>
                  <a:pt x="1303" y="1"/>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flipH="1">
            <a:off x="2591065" y="679956"/>
            <a:ext cx="114436" cy="113632"/>
          </a:xfrm>
          <a:custGeom>
            <a:avLst/>
            <a:gdLst/>
            <a:ahLst/>
            <a:cxnLst/>
            <a:rect l="l" t="t" r="r" b="b"/>
            <a:pathLst>
              <a:path w="1850" h="1837" extrusionOk="0">
                <a:moveTo>
                  <a:pt x="925" y="1"/>
                </a:moveTo>
                <a:cubicBezTo>
                  <a:pt x="416" y="1"/>
                  <a:pt x="0" y="416"/>
                  <a:pt x="0" y="925"/>
                </a:cubicBezTo>
                <a:cubicBezTo>
                  <a:pt x="0" y="1421"/>
                  <a:pt x="416" y="1836"/>
                  <a:pt x="925" y="1836"/>
                </a:cubicBezTo>
                <a:cubicBezTo>
                  <a:pt x="1434" y="1836"/>
                  <a:pt x="1850" y="1421"/>
                  <a:pt x="1850" y="925"/>
                </a:cubicBezTo>
                <a:cubicBezTo>
                  <a:pt x="1850" y="416"/>
                  <a:pt x="1434" y="1"/>
                  <a:pt x="925" y="1"/>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2900500" y="309867"/>
            <a:ext cx="84621" cy="73054"/>
          </a:xfrm>
          <a:custGeom>
            <a:avLst/>
            <a:gdLst/>
            <a:ahLst/>
            <a:cxnLst/>
            <a:rect l="l" t="t" r="r" b="b"/>
            <a:pathLst>
              <a:path w="1368" h="1181" extrusionOk="0">
                <a:moveTo>
                  <a:pt x="588" y="0"/>
                </a:moveTo>
                <a:cubicBezTo>
                  <a:pt x="289" y="0"/>
                  <a:pt x="0" y="237"/>
                  <a:pt x="0" y="591"/>
                </a:cubicBezTo>
                <a:cubicBezTo>
                  <a:pt x="0" y="913"/>
                  <a:pt x="255" y="1181"/>
                  <a:pt x="590" y="1181"/>
                </a:cubicBezTo>
                <a:cubicBezTo>
                  <a:pt x="1099" y="1181"/>
                  <a:pt x="1367" y="551"/>
                  <a:pt x="992" y="176"/>
                </a:cubicBezTo>
                <a:cubicBezTo>
                  <a:pt x="875" y="54"/>
                  <a:pt x="730" y="0"/>
                  <a:pt x="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3280734" y="904505"/>
            <a:ext cx="84621" cy="72744"/>
          </a:xfrm>
          <a:custGeom>
            <a:avLst/>
            <a:gdLst/>
            <a:ahLst/>
            <a:cxnLst/>
            <a:rect l="l" t="t" r="r" b="b"/>
            <a:pathLst>
              <a:path w="1368" h="1176" extrusionOk="0">
                <a:moveTo>
                  <a:pt x="592" y="1"/>
                </a:moveTo>
                <a:cubicBezTo>
                  <a:pt x="289" y="1"/>
                  <a:pt x="0" y="232"/>
                  <a:pt x="0" y="585"/>
                </a:cubicBezTo>
                <a:cubicBezTo>
                  <a:pt x="0" y="907"/>
                  <a:pt x="268" y="1175"/>
                  <a:pt x="590" y="1175"/>
                </a:cubicBezTo>
                <a:cubicBezTo>
                  <a:pt x="1112" y="1175"/>
                  <a:pt x="1367" y="545"/>
                  <a:pt x="1005" y="170"/>
                </a:cubicBezTo>
                <a:cubicBezTo>
                  <a:pt x="884" y="53"/>
                  <a:pt x="736" y="1"/>
                  <a:pt x="592" y="1"/>
                </a:cubicBezTo>
                <a:close/>
              </a:path>
            </a:pathLst>
          </a:custGeom>
          <a:solidFill>
            <a:srgbClr val="E21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666889" y="520423"/>
            <a:ext cx="84621" cy="72250"/>
          </a:xfrm>
          <a:custGeom>
            <a:avLst/>
            <a:gdLst/>
            <a:ahLst/>
            <a:cxnLst/>
            <a:rect l="l" t="t" r="r" b="b"/>
            <a:pathLst>
              <a:path w="1368" h="1168" extrusionOk="0">
                <a:moveTo>
                  <a:pt x="588" y="1"/>
                </a:moveTo>
                <a:cubicBezTo>
                  <a:pt x="289" y="1"/>
                  <a:pt x="1" y="238"/>
                  <a:pt x="1" y="592"/>
                </a:cubicBezTo>
                <a:cubicBezTo>
                  <a:pt x="1" y="913"/>
                  <a:pt x="255" y="1168"/>
                  <a:pt x="577" y="1168"/>
                </a:cubicBezTo>
                <a:cubicBezTo>
                  <a:pt x="1099" y="1168"/>
                  <a:pt x="1367" y="538"/>
                  <a:pt x="992" y="176"/>
                </a:cubicBezTo>
                <a:cubicBezTo>
                  <a:pt x="875" y="55"/>
                  <a:pt x="730" y="1"/>
                  <a:pt x="5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flipH="1">
            <a:off x="3462532" y="346875"/>
            <a:ext cx="161696" cy="150437"/>
          </a:xfrm>
          <a:custGeom>
            <a:avLst/>
            <a:gdLst/>
            <a:ahLst/>
            <a:cxnLst/>
            <a:rect l="l" t="t" r="r" b="b"/>
            <a:pathLst>
              <a:path w="2614" h="2432" extrusionOk="0">
                <a:moveTo>
                  <a:pt x="1302" y="1"/>
                </a:moveTo>
                <a:cubicBezTo>
                  <a:pt x="1267" y="1"/>
                  <a:pt x="1233" y="21"/>
                  <a:pt x="1220" y="61"/>
                </a:cubicBezTo>
                <a:lnTo>
                  <a:pt x="979" y="798"/>
                </a:lnTo>
                <a:cubicBezTo>
                  <a:pt x="965" y="825"/>
                  <a:pt x="938" y="852"/>
                  <a:pt x="898" y="852"/>
                </a:cubicBezTo>
                <a:lnTo>
                  <a:pt x="121" y="852"/>
                </a:lnTo>
                <a:cubicBezTo>
                  <a:pt x="27" y="852"/>
                  <a:pt x="0" y="972"/>
                  <a:pt x="67" y="1026"/>
                </a:cubicBezTo>
                <a:lnTo>
                  <a:pt x="684" y="1481"/>
                </a:lnTo>
                <a:cubicBezTo>
                  <a:pt x="711" y="1495"/>
                  <a:pt x="724" y="1535"/>
                  <a:pt x="724" y="1575"/>
                </a:cubicBezTo>
                <a:lnTo>
                  <a:pt x="483" y="2312"/>
                </a:lnTo>
                <a:cubicBezTo>
                  <a:pt x="461" y="2376"/>
                  <a:pt x="516" y="2432"/>
                  <a:pt x="573" y="2432"/>
                </a:cubicBezTo>
                <a:cubicBezTo>
                  <a:pt x="588" y="2432"/>
                  <a:pt x="603" y="2428"/>
                  <a:pt x="617" y="2420"/>
                </a:cubicBezTo>
                <a:lnTo>
                  <a:pt x="1247" y="1964"/>
                </a:lnTo>
                <a:cubicBezTo>
                  <a:pt x="1260" y="1951"/>
                  <a:pt x="1277" y="1944"/>
                  <a:pt x="1295" y="1944"/>
                </a:cubicBezTo>
                <a:cubicBezTo>
                  <a:pt x="1314" y="1944"/>
                  <a:pt x="1334" y="1951"/>
                  <a:pt x="1354" y="1964"/>
                </a:cubicBezTo>
                <a:lnTo>
                  <a:pt x="1970" y="2420"/>
                </a:lnTo>
                <a:cubicBezTo>
                  <a:pt x="1987" y="2428"/>
                  <a:pt x="2004" y="2432"/>
                  <a:pt x="2020" y="2432"/>
                </a:cubicBezTo>
                <a:cubicBezTo>
                  <a:pt x="2084" y="2432"/>
                  <a:pt x="2139" y="2376"/>
                  <a:pt x="2118" y="2312"/>
                </a:cubicBezTo>
                <a:lnTo>
                  <a:pt x="1876" y="1575"/>
                </a:lnTo>
                <a:cubicBezTo>
                  <a:pt x="1863" y="1535"/>
                  <a:pt x="1876" y="1495"/>
                  <a:pt x="1917" y="1481"/>
                </a:cubicBezTo>
                <a:lnTo>
                  <a:pt x="2533" y="1026"/>
                </a:lnTo>
                <a:cubicBezTo>
                  <a:pt x="2613" y="972"/>
                  <a:pt x="2573" y="852"/>
                  <a:pt x="2479" y="852"/>
                </a:cubicBezTo>
                <a:lnTo>
                  <a:pt x="1716" y="852"/>
                </a:lnTo>
                <a:cubicBezTo>
                  <a:pt x="1675" y="852"/>
                  <a:pt x="1635" y="825"/>
                  <a:pt x="1622" y="798"/>
                </a:cubicBezTo>
                <a:lnTo>
                  <a:pt x="1394" y="61"/>
                </a:lnTo>
                <a:cubicBezTo>
                  <a:pt x="1374" y="21"/>
                  <a:pt x="1337" y="1"/>
                  <a:pt x="1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2485377" y="185978"/>
            <a:ext cx="162562" cy="150437"/>
          </a:xfrm>
          <a:custGeom>
            <a:avLst/>
            <a:gdLst/>
            <a:ahLst/>
            <a:cxnLst/>
            <a:rect l="l" t="t" r="r" b="b"/>
            <a:pathLst>
              <a:path w="2628" h="2432" extrusionOk="0">
                <a:moveTo>
                  <a:pt x="1321" y="1"/>
                </a:moveTo>
                <a:cubicBezTo>
                  <a:pt x="1284" y="1"/>
                  <a:pt x="1247" y="21"/>
                  <a:pt x="1234" y="61"/>
                </a:cubicBezTo>
                <a:lnTo>
                  <a:pt x="993" y="798"/>
                </a:lnTo>
                <a:cubicBezTo>
                  <a:pt x="979" y="825"/>
                  <a:pt x="939" y="852"/>
                  <a:pt x="899" y="852"/>
                </a:cubicBezTo>
                <a:lnTo>
                  <a:pt x="135" y="852"/>
                </a:lnTo>
                <a:cubicBezTo>
                  <a:pt x="41" y="852"/>
                  <a:pt x="1" y="972"/>
                  <a:pt x="81" y="1026"/>
                </a:cubicBezTo>
                <a:lnTo>
                  <a:pt x="698" y="1481"/>
                </a:lnTo>
                <a:cubicBezTo>
                  <a:pt x="738" y="1495"/>
                  <a:pt x="751" y="1535"/>
                  <a:pt x="738" y="1575"/>
                </a:cubicBezTo>
                <a:lnTo>
                  <a:pt x="497" y="2312"/>
                </a:lnTo>
                <a:cubicBezTo>
                  <a:pt x="476" y="2376"/>
                  <a:pt x="530" y="2431"/>
                  <a:pt x="594" y="2431"/>
                </a:cubicBezTo>
                <a:cubicBezTo>
                  <a:pt x="611" y="2431"/>
                  <a:pt x="628" y="2428"/>
                  <a:pt x="644" y="2419"/>
                </a:cubicBezTo>
                <a:lnTo>
                  <a:pt x="1261" y="1964"/>
                </a:lnTo>
                <a:cubicBezTo>
                  <a:pt x="1281" y="1950"/>
                  <a:pt x="1301" y="1944"/>
                  <a:pt x="1319" y="1944"/>
                </a:cubicBezTo>
                <a:cubicBezTo>
                  <a:pt x="1338" y="1944"/>
                  <a:pt x="1354" y="1950"/>
                  <a:pt x="1368" y="1964"/>
                </a:cubicBezTo>
                <a:lnTo>
                  <a:pt x="1998" y="2419"/>
                </a:lnTo>
                <a:cubicBezTo>
                  <a:pt x="2012" y="2428"/>
                  <a:pt x="2026" y="2431"/>
                  <a:pt x="2041" y="2431"/>
                </a:cubicBezTo>
                <a:cubicBezTo>
                  <a:pt x="2098" y="2431"/>
                  <a:pt x="2153" y="2376"/>
                  <a:pt x="2132" y="2312"/>
                </a:cubicBezTo>
                <a:lnTo>
                  <a:pt x="1904" y="1575"/>
                </a:lnTo>
                <a:cubicBezTo>
                  <a:pt x="1890" y="1535"/>
                  <a:pt x="1904" y="1495"/>
                  <a:pt x="1931" y="1481"/>
                </a:cubicBezTo>
                <a:lnTo>
                  <a:pt x="2561" y="1026"/>
                </a:lnTo>
                <a:cubicBezTo>
                  <a:pt x="2628" y="972"/>
                  <a:pt x="2587" y="852"/>
                  <a:pt x="2507" y="852"/>
                </a:cubicBezTo>
                <a:lnTo>
                  <a:pt x="1730" y="852"/>
                </a:lnTo>
                <a:cubicBezTo>
                  <a:pt x="1689" y="852"/>
                  <a:pt x="1649" y="825"/>
                  <a:pt x="1649" y="798"/>
                </a:cubicBezTo>
                <a:lnTo>
                  <a:pt x="1408" y="61"/>
                </a:lnTo>
                <a:cubicBezTo>
                  <a:pt x="1395" y="21"/>
                  <a:pt x="1358" y="1"/>
                  <a:pt x="1321" y="1"/>
                </a:cubicBezTo>
                <a:close/>
              </a:path>
            </a:pathLst>
          </a:custGeom>
          <a:solidFill>
            <a:srgbClr val="E21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flipH="1">
            <a:off x="1385727" y="743426"/>
            <a:ext cx="218110" cy="201841"/>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534263" y="873370"/>
            <a:ext cx="217244" cy="202521"/>
          </a:xfrm>
          <a:custGeom>
            <a:avLst/>
            <a:gdLst/>
            <a:ahLst/>
            <a:cxnLst/>
            <a:rect l="l" t="t" r="r" b="b"/>
            <a:pathLst>
              <a:path w="3512" h="3274" extrusionOk="0">
                <a:moveTo>
                  <a:pt x="1749" y="1"/>
                </a:moveTo>
                <a:cubicBezTo>
                  <a:pt x="1702" y="1"/>
                  <a:pt x="1655" y="27"/>
                  <a:pt x="1635" y="81"/>
                </a:cubicBezTo>
                <a:lnTo>
                  <a:pt x="1314" y="1073"/>
                </a:lnTo>
                <a:cubicBezTo>
                  <a:pt x="1300" y="1113"/>
                  <a:pt x="1247" y="1153"/>
                  <a:pt x="1206" y="1153"/>
                </a:cubicBezTo>
                <a:lnTo>
                  <a:pt x="161" y="1153"/>
                </a:lnTo>
                <a:cubicBezTo>
                  <a:pt x="41" y="1153"/>
                  <a:pt x="0" y="1301"/>
                  <a:pt x="94" y="1368"/>
                </a:cubicBezTo>
                <a:lnTo>
                  <a:pt x="925" y="1984"/>
                </a:lnTo>
                <a:cubicBezTo>
                  <a:pt x="965" y="2011"/>
                  <a:pt x="992" y="2078"/>
                  <a:pt x="965" y="2118"/>
                </a:cubicBezTo>
                <a:lnTo>
                  <a:pt x="657" y="3110"/>
                </a:lnTo>
                <a:cubicBezTo>
                  <a:pt x="626" y="3192"/>
                  <a:pt x="690" y="3266"/>
                  <a:pt x="770" y="3266"/>
                </a:cubicBezTo>
                <a:cubicBezTo>
                  <a:pt x="794" y="3266"/>
                  <a:pt x="820" y="3259"/>
                  <a:pt x="845" y="3244"/>
                </a:cubicBezTo>
                <a:lnTo>
                  <a:pt x="1676" y="2641"/>
                </a:lnTo>
                <a:cubicBezTo>
                  <a:pt x="1696" y="2620"/>
                  <a:pt x="1722" y="2610"/>
                  <a:pt x="1749" y="2610"/>
                </a:cubicBezTo>
                <a:cubicBezTo>
                  <a:pt x="1776" y="2610"/>
                  <a:pt x="1803" y="2620"/>
                  <a:pt x="1823" y="2641"/>
                </a:cubicBezTo>
                <a:lnTo>
                  <a:pt x="2667" y="3244"/>
                </a:lnTo>
                <a:cubicBezTo>
                  <a:pt x="2692" y="3264"/>
                  <a:pt x="2719" y="3274"/>
                  <a:pt x="2745" y="3274"/>
                </a:cubicBezTo>
                <a:cubicBezTo>
                  <a:pt x="2819" y="3274"/>
                  <a:pt x="2885" y="3199"/>
                  <a:pt x="2855" y="3110"/>
                </a:cubicBezTo>
                <a:lnTo>
                  <a:pt x="2533" y="2118"/>
                </a:lnTo>
                <a:cubicBezTo>
                  <a:pt x="2506" y="2078"/>
                  <a:pt x="2533" y="2011"/>
                  <a:pt x="2573" y="1984"/>
                </a:cubicBezTo>
                <a:lnTo>
                  <a:pt x="3418" y="1368"/>
                </a:lnTo>
                <a:cubicBezTo>
                  <a:pt x="3511" y="1301"/>
                  <a:pt x="3458" y="1153"/>
                  <a:pt x="3337" y="1153"/>
                </a:cubicBezTo>
                <a:lnTo>
                  <a:pt x="2305" y="1153"/>
                </a:lnTo>
                <a:cubicBezTo>
                  <a:pt x="2252" y="1153"/>
                  <a:pt x="2198" y="1113"/>
                  <a:pt x="2185" y="1073"/>
                </a:cubicBezTo>
                <a:lnTo>
                  <a:pt x="1863" y="81"/>
                </a:lnTo>
                <a:cubicBezTo>
                  <a:pt x="1843" y="27"/>
                  <a:pt x="1796" y="1"/>
                  <a:pt x="1749" y="1"/>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flipH="1">
            <a:off x="978692" y="268107"/>
            <a:ext cx="114436" cy="114436"/>
          </a:xfrm>
          <a:custGeom>
            <a:avLst/>
            <a:gdLst/>
            <a:ahLst/>
            <a:cxnLst/>
            <a:rect l="l" t="t" r="r" b="b"/>
            <a:pathLst>
              <a:path w="1850" h="1850" extrusionOk="0">
                <a:moveTo>
                  <a:pt x="925" y="0"/>
                </a:moveTo>
                <a:cubicBezTo>
                  <a:pt x="416" y="0"/>
                  <a:pt x="0" y="416"/>
                  <a:pt x="0" y="925"/>
                </a:cubicBezTo>
                <a:cubicBezTo>
                  <a:pt x="0" y="1434"/>
                  <a:pt x="416" y="1850"/>
                  <a:pt x="925" y="1850"/>
                </a:cubicBezTo>
                <a:cubicBezTo>
                  <a:pt x="1434" y="1850"/>
                  <a:pt x="1849" y="1434"/>
                  <a:pt x="1849" y="925"/>
                </a:cubicBezTo>
                <a:cubicBezTo>
                  <a:pt x="1849" y="416"/>
                  <a:pt x="1434" y="0"/>
                  <a:pt x="925" y="0"/>
                </a:cubicBezTo>
                <a:close/>
              </a:path>
            </a:pathLst>
          </a:custGeom>
          <a:solidFill>
            <a:srgbClr val="E21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250526" y="336433"/>
            <a:ext cx="113632" cy="114498"/>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2135031" y="904317"/>
            <a:ext cx="84621" cy="73116"/>
          </a:xfrm>
          <a:custGeom>
            <a:avLst/>
            <a:gdLst/>
            <a:ahLst/>
            <a:cxnLst/>
            <a:rect l="l" t="t" r="r" b="b"/>
            <a:pathLst>
              <a:path w="1368" h="1182" extrusionOk="0">
                <a:moveTo>
                  <a:pt x="591" y="1"/>
                </a:moveTo>
                <a:cubicBezTo>
                  <a:pt x="289" y="1"/>
                  <a:pt x="0" y="238"/>
                  <a:pt x="0" y="591"/>
                </a:cubicBezTo>
                <a:cubicBezTo>
                  <a:pt x="0" y="913"/>
                  <a:pt x="268" y="1181"/>
                  <a:pt x="590" y="1181"/>
                </a:cubicBezTo>
                <a:cubicBezTo>
                  <a:pt x="1112" y="1181"/>
                  <a:pt x="1367" y="538"/>
                  <a:pt x="1005" y="176"/>
                </a:cubicBezTo>
                <a:cubicBezTo>
                  <a:pt x="884" y="55"/>
                  <a:pt x="736" y="1"/>
                  <a:pt x="5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noFill/>
        <a:effectLst/>
      </p:bgPr>
    </p:bg>
    <p:spTree>
      <p:nvGrpSpPr>
        <p:cNvPr id="1" name="Shape 32"/>
        <p:cNvGrpSpPr/>
        <p:nvPr/>
      </p:nvGrpSpPr>
      <p:grpSpPr>
        <a:xfrm>
          <a:off x="0" y="0"/>
          <a:ext cx="0" cy="0"/>
          <a:chOff x="0" y="0"/>
          <a:chExt cx="0" cy="0"/>
        </a:xfrm>
      </p:grpSpPr>
      <p:grpSp>
        <p:nvGrpSpPr>
          <p:cNvPr id="33" name="Google Shape;33;p4"/>
          <p:cNvGrpSpPr/>
          <p:nvPr/>
        </p:nvGrpSpPr>
        <p:grpSpPr>
          <a:xfrm>
            <a:off x="6861168" y="137975"/>
            <a:ext cx="2073256" cy="1495365"/>
            <a:chOff x="6861168" y="137975"/>
            <a:chExt cx="2073256" cy="1495365"/>
          </a:xfrm>
        </p:grpSpPr>
        <p:sp>
          <p:nvSpPr>
            <p:cNvPr id="34" name="Google Shape;34;p4"/>
            <p:cNvSpPr/>
            <p:nvPr/>
          </p:nvSpPr>
          <p:spPr>
            <a:xfrm>
              <a:off x="7895096" y="1016717"/>
              <a:ext cx="162500" cy="150437"/>
            </a:xfrm>
            <a:custGeom>
              <a:avLst/>
              <a:gdLst/>
              <a:ahLst/>
              <a:cxnLst/>
              <a:rect l="l" t="t" r="r" b="b"/>
              <a:pathLst>
                <a:path w="2627" h="2432" extrusionOk="0">
                  <a:moveTo>
                    <a:pt x="1320" y="1"/>
                  </a:moveTo>
                  <a:cubicBezTo>
                    <a:pt x="1283" y="1"/>
                    <a:pt x="1246" y="21"/>
                    <a:pt x="1233" y="61"/>
                  </a:cubicBezTo>
                  <a:lnTo>
                    <a:pt x="992" y="798"/>
                  </a:lnTo>
                  <a:cubicBezTo>
                    <a:pt x="978" y="825"/>
                    <a:pt x="938" y="851"/>
                    <a:pt x="911" y="851"/>
                  </a:cubicBezTo>
                  <a:lnTo>
                    <a:pt x="134" y="851"/>
                  </a:lnTo>
                  <a:cubicBezTo>
                    <a:pt x="40" y="851"/>
                    <a:pt x="0" y="972"/>
                    <a:pt x="81" y="1026"/>
                  </a:cubicBezTo>
                  <a:lnTo>
                    <a:pt x="710" y="1481"/>
                  </a:lnTo>
                  <a:cubicBezTo>
                    <a:pt x="737" y="1495"/>
                    <a:pt x="751" y="1535"/>
                    <a:pt x="737" y="1575"/>
                  </a:cubicBezTo>
                  <a:lnTo>
                    <a:pt x="496" y="2312"/>
                  </a:lnTo>
                  <a:cubicBezTo>
                    <a:pt x="475" y="2376"/>
                    <a:pt x="529" y="2431"/>
                    <a:pt x="593" y="2431"/>
                  </a:cubicBezTo>
                  <a:cubicBezTo>
                    <a:pt x="610" y="2431"/>
                    <a:pt x="627" y="2428"/>
                    <a:pt x="643" y="2419"/>
                  </a:cubicBezTo>
                  <a:lnTo>
                    <a:pt x="1260" y="1964"/>
                  </a:lnTo>
                  <a:cubicBezTo>
                    <a:pt x="1280" y="1950"/>
                    <a:pt x="1300" y="1944"/>
                    <a:pt x="1318" y="1944"/>
                  </a:cubicBezTo>
                  <a:cubicBezTo>
                    <a:pt x="1337" y="1944"/>
                    <a:pt x="1354" y="1950"/>
                    <a:pt x="1367" y="1964"/>
                  </a:cubicBezTo>
                  <a:lnTo>
                    <a:pt x="1997" y="2419"/>
                  </a:lnTo>
                  <a:cubicBezTo>
                    <a:pt x="2011" y="2428"/>
                    <a:pt x="2026" y="2431"/>
                    <a:pt x="2040" y="2431"/>
                  </a:cubicBezTo>
                  <a:cubicBezTo>
                    <a:pt x="2097" y="2431"/>
                    <a:pt x="2152" y="2376"/>
                    <a:pt x="2131" y="2312"/>
                  </a:cubicBezTo>
                  <a:lnTo>
                    <a:pt x="1903" y="1575"/>
                  </a:lnTo>
                  <a:cubicBezTo>
                    <a:pt x="1890" y="1535"/>
                    <a:pt x="1903" y="1495"/>
                    <a:pt x="1930" y="1481"/>
                  </a:cubicBezTo>
                  <a:lnTo>
                    <a:pt x="2560" y="1026"/>
                  </a:lnTo>
                  <a:cubicBezTo>
                    <a:pt x="2627" y="972"/>
                    <a:pt x="2586" y="851"/>
                    <a:pt x="2506" y="851"/>
                  </a:cubicBezTo>
                  <a:lnTo>
                    <a:pt x="1729" y="851"/>
                  </a:lnTo>
                  <a:cubicBezTo>
                    <a:pt x="1689" y="851"/>
                    <a:pt x="1662" y="825"/>
                    <a:pt x="1648" y="798"/>
                  </a:cubicBezTo>
                  <a:lnTo>
                    <a:pt x="1407" y="61"/>
                  </a:lnTo>
                  <a:cubicBezTo>
                    <a:pt x="1394" y="21"/>
                    <a:pt x="1357" y="1"/>
                    <a:pt x="1320" y="1"/>
                  </a:cubicBezTo>
                  <a:close/>
                </a:path>
              </a:pathLst>
            </a:custGeom>
            <a:solidFill>
              <a:srgbClr val="F6E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8261965" y="137975"/>
              <a:ext cx="161696" cy="150437"/>
            </a:xfrm>
            <a:custGeom>
              <a:avLst/>
              <a:gdLst/>
              <a:ahLst/>
              <a:cxnLst/>
              <a:rect l="l" t="t" r="r" b="b"/>
              <a:pathLst>
                <a:path w="2614" h="2432" extrusionOk="0">
                  <a:moveTo>
                    <a:pt x="1302" y="1"/>
                  </a:moveTo>
                  <a:cubicBezTo>
                    <a:pt x="1267" y="1"/>
                    <a:pt x="1233" y="21"/>
                    <a:pt x="1220" y="61"/>
                  </a:cubicBezTo>
                  <a:lnTo>
                    <a:pt x="979" y="798"/>
                  </a:lnTo>
                  <a:cubicBezTo>
                    <a:pt x="965" y="825"/>
                    <a:pt x="938" y="852"/>
                    <a:pt x="898" y="852"/>
                  </a:cubicBezTo>
                  <a:lnTo>
                    <a:pt x="121" y="852"/>
                  </a:lnTo>
                  <a:cubicBezTo>
                    <a:pt x="27" y="852"/>
                    <a:pt x="0" y="972"/>
                    <a:pt x="67" y="1026"/>
                  </a:cubicBezTo>
                  <a:lnTo>
                    <a:pt x="684" y="1481"/>
                  </a:lnTo>
                  <a:cubicBezTo>
                    <a:pt x="711" y="1495"/>
                    <a:pt x="724" y="1535"/>
                    <a:pt x="724" y="1575"/>
                  </a:cubicBezTo>
                  <a:lnTo>
                    <a:pt x="483" y="2312"/>
                  </a:lnTo>
                  <a:cubicBezTo>
                    <a:pt x="461" y="2376"/>
                    <a:pt x="516" y="2432"/>
                    <a:pt x="573" y="2432"/>
                  </a:cubicBezTo>
                  <a:cubicBezTo>
                    <a:pt x="588" y="2432"/>
                    <a:pt x="603" y="2428"/>
                    <a:pt x="617" y="2420"/>
                  </a:cubicBezTo>
                  <a:lnTo>
                    <a:pt x="1247" y="1964"/>
                  </a:lnTo>
                  <a:cubicBezTo>
                    <a:pt x="1260" y="1951"/>
                    <a:pt x="1277" y="1944"/>
                    <a:pt x="1295" y="1944"/>
                  </a:cubicBezTo>
                  <a:cubicBezTo>
                    <a:pt x="1314" y="1944"/>
                    <a:pt x="1334" y="1951"/>
                    <a:pt x="1354" y="1964"/>
                  </a:cubicBezTo>
                  <a:lnTo>
                    <a:pt x="1970" y="2420"/>
                  </a:lnTo>
                  <a:cubicBezTo>
                    <a:pt x="1987" y="2428"/>
                    <a:pt x="2004" y="2432"/>
                    <a:pt x="2020" y="2432"/>
                  </a:cubicBezTo>
                  <a:cubicBezTo>
                    <a:pt x="2084" y="2432"/>
                    <a:pt x="2139" y="2376"/>
                    <a:pt x="2118" y="2312"/>
                  </a:cubicBezTo>
                  <a:lnTo>
                    <a:pt x="1876" y="1575"/>
                  </a:lnTo>
                  <a:cubicBezTo>
                    <a:pt x="1863" y="1535"/>
                    <a:pt x="1876" y="1495"/>
                    <a:pt x="1917" y="1481"/>
                  </a:cubicBezTo>
                  <a:lnTo>
                    <a:pt x="2533" y="1026"/>
                  </a:lnTo>
                  <a:cubicBezTo>
                    <a:pt x="2613" y="972"/>
                    <a:pt x="2573" y="852"/>
                    <a:pt x="2479" y="852"/>
                  </a:cubicBezTo>
                  <a:lnTo>
                    <a:pt x="1716" y="852"/>
                  </a:lnTo>
                  <a:cubicBezTo>
                    <a:pt x="1675" y="852"/>
                    <a:pt x="1635" y="825"/>
                    <a:pt x="1622" y="798"/>
                  </a:cubicBezTo>
                  <a:lnTo>
                    <a:pt x="1394" y="61"/>
                  </a:lnTo>
                  <a:cubicBezTo>
                    <a:pt x="1374" y="21"/>
                    <a:pt x="1337" y="1"/>
                    <a:pt x="1302" y="1"/>
                  </a:cubicBezTo>
                  <a:close/>
                </a:path>
              </a:pathLst>
            </a:custGeom>
            <a:solidFill>
              <a:srgbClr val="F6E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8584896" y="1040275"/>
              <a:ext cx="161696" cy="150747"/>
            </a:xfrm>
            <a:custGeom>
              <a:avLst/>
              <a:gdLst/>
              <a:ahLst/>
              <a:cxnLst/>
              <a:rect l="l" t="t" r="r" b="b"/>
              <a:pathLst>
                <a:path w="2614" h="2437" extrusionOk="0">
                  <a:moveTo>
                    <a:pt x="1307" y="1"/>
                  </a:moveTo>
                  <a:cubicBezTo>
                    <a:pt x="1270" y="1"/>
                    <a:pt x="1233" y="21"/>
                    <a:pt x="1220" y="61"/>
                  </a:cubicBezTo>
                  <a:lnTo>
                    <a:pt x="979" y="798"/>
                  </a:lnTo>
                  <a:cubicBezTo>
                    <a:pt x="965" y="825"/>
                    <a:pt x="939" y="851"/>
                    <a:pt x="898" y="851"/>
                  </a:cubicBezTo>
                  <a:lnTo>
                    <a:pt x="121" y="851"/>
                  </a:lnTo>
                  <a:cubicBezTo>
                    <a:pt x="41" y="851"/>
                    <a:pt x="1" y="972"/>
                    <a:pt x="68" y="1026"/>
                  </a:cubicBezTo>
                  <a:lnTo>
                    <a:pt x="697" y="1481"/>
                  </a:lnTo>
                  <a:cubicBezTo>
                    <a:pt x="724" y="1495"/>
                    <a:pt x="738" y="1548"/>
                    <a:pt x="724" y="1575"/>
                  </a:cubicBezTo>
                  <a:lnTo>
                    <a:pt x="496" y="2312"/>
                  </a:lnTo>
                  <a:cubicBezTo>
                    <a:pt x="465" y="2374"/>
                    <a:pt x="523" y="2437"/>
                    <a:pt x="581" y="2437"/>
                  </a:cubicBezTo>
                  <a:cubicBezTo>
                    <a:pt x="598" y="2437"/>
                    <a:pt x="615" y="2431"/>
                    <a:pt x="630" y="2419"/>
                  </a:cubicBezTo>
                  <a:lnTo>
                    <a:pt x="1260" y="1964"/>
                  </a:lnTo>
                  <a:cubicBezTo>
                    <a:pt x="1274" y="1950"/>
                    <a:pt x="1290" y="1944"/>
                    <a:pt x="1309" y="1944"/>
                  </a:cubicBezTo>
                  <a:cubicBezTo>
                    <a:pt x="1327" y="1944"/>
                    <a:pt x="1347" y="1950"/>
                    <a:pt x="1367" y="1964"/>
                  </a:cubicBezTo>
                  <a:lnTo>
                    <a:pt x="1984" y="2419"/>
                  </a:lnTo>
                  <a:cubicBezTo>
                    <a:pt x="1998" y="2428"/>
                    <a:pt x="2013" y="2431"/>
                    <a:pt x="2028" y="2431"/>
                  </a:cubicBezTo>
                  <a:cubicBezTo>
                    <a:pt x="2085" y="2431"/>
                    <a:pt x="2142" y="2376"/>
                    <a:pt x="2131" y="2312"/>
                  </a:cubicBezTo>
                  <a:lnTo>
                    <a:pt x="1890" y="1575"/>
                  </a:lnTo>
                  <a:cubicBezTo>
                    <a:pt x="1877" y="1548"/>
                    <a:pt x="1890" y="1495"/>
                    <a:pt x="1917" y="1481"/>
                  </a:cubicBezTo>
                  <a:lnTo>
                    <a:pt x="2547" y="1026"/>
                  </a:lnTo>
                  <a:cubicBezTo>
                    <a:pt x="2614" y="972"/>
                    <a:pt x="2587" y="851"/>
                    <a:pt x="2493" y="851"/>
                  </a:cubicBezTo>
                  <a:lnTo>
                    <a:pt x="1716" y="851"/>
                  </a:lnTo>
                  <a:cubicBezTo>
                    <a:pt x="1676" y="851"/>
                    <a:pt x="1649" y="825"/>
                    <a:pt x="1635" y="798"/>
                  </a:cubicBezTo>
                  <a:lnTo>
                    <a:pt x="1394" y="61"/>
                  </a:lnTo>
                  <a:cubicBezTo>
                    <a:pt x="1381" y="21"/>
                    <a:pt x="1344" y="1"/>
                    <a:pt x="1307" y="1"/>
                  </a:cubicBezTo>
                  <a:close/>
                </a:path>
              </a:pathLst>
            </a:custGeom>
            <a:solidFill>
              <a:srgbClr val="F6E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6861168" y="437751"/>
              <a:ext cx="218110" cy="201841"/>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8040572" y="533795"/>
              <a:ext cx="217244" cy="202521"/>
            </a:xfrm>
            <a:custGeom>
              <a:avLst/>
              <a:gdLst/>
              <a:ahLst/>
              <a:cxnLst/>
              <a:rect l="l" t="t" r="r" b="b"/>
              <a:pathLst>
                <a:path w="3512" h="3274" extrusionOk="0">
                  <a:moveTo>
                    <a:pt x="1749" y="1"/>
                  </a:moveTo>
                  <a:cubicBezTo>
                    <a:pt x="1702" y="1"/>
                    <a:pt x="1655" y="27"/>
                    <a:pt x="1635" y="81"/>
                  </a:cubicBezTo>
                  <a:lnTo>
                    <a:pt x="1314" y="1073"/>
                  </a:lnTo>
                  <a:cubicBezTo>
                    <a:pt x="1300" y="1113"/>
                    <a:pt x="1247" y="1153"/>
                    <a:pt x="1206" y="1153"/>
                  </a:cubicBezTo>
                  <a:lnTo>
                    <a:pt x="161" y="1153"/>
                  </a:lnTo>
                  <a:cubicBezTo>
                    <a:pt x="41" y="1153"/>
                    <a:pt x="0" y="1301"/>
                    <a:pt x="94" y="1368"/>
                  </a:cubicBezTo>
                  <a:lnTo>
                    <a:pt x="925" y="1984"/>
                  </a:lnTo>
                  <a:cubicBezTo>
                    <a:pt x="965" y="2011"/>
                    <a:pt x="992" y="2078"/>
                    <a:pt x="965" y="2118"/>
                  </a:cubicBezTo>
                  <a:lnTo>
                    <a:pt x="657" y="3110"/>
                  </a:lnTo>
                  <a:cubicBezTo>
                    <a:pt x="626" y="3192"/>
                    <a:pt x="690" y="3266"/>
                    <a:pt x="770" y="3266"/>
                  </a:cubicBezTo>
                  <a:cubicBezTo>
                    <a:pt x="794" y="3266"/>
                    <a:pt x="820" y="3259"/>
                    <a:pt x="845" y="3244"/>
                  </a:cubicBezTo>
                  <a:lnTo>
                    <a:pt x="1676" y="2641"/>
                  </a:lnTo>
                  <a:cubicBezTo>
                    <a:pt x="1696" y="2620"/>
                    <a:pt x="1722" y="2610"/>
                    <a:pt x="1749" y="2610"/>
                  </a:cubicBezTo>
                  <a:cubicBezTo>
                    <a:pt x="1776" y="2610"/>
                    <a:pt x="1803" y="2620"/>
                    <a:pt x="1823" y="2641"/>
                  </a:cubicBezTo>
                  <a:lnTo>
                    <a:pt x="2667" y="3244"/>
                  </a:lnTo>
                  <a:cubicBezTo>
                    <a:pt x="2692" y="3264"/>
                    <a:pt x="2719" y="3274"/>
                    <a:pt x="2745" y="3274"/>
                  </a:cubicBezTo>
                  <a:cubicBezTo>
                    <a:pt x="2819" y="3274"/>
                    <a:pt x="2885" y="3199"/>
                    <a:pt x="2855" y="3110"/>
                  </a:cubicBezTo>
                  <a:lnTo>
                    <a:pt x="2533" y="2118"/>
                  </a:lnTo>
                  <a:cubicBezTo>
                    <a:pt x="2506" y="2078"/>
                    <a:pt x="2533" y="2011"/>
                    <a:pt x="2573" y="1984"/>
                  </a:cubicBezTo>
                  <a:lnTo>
                    <a:pt x="3418" y="1368"/>
                  </a:lnTo>
                  <a:cubicBezTo>
                    <a:pt x="3511" y="1301"/>
                    <a:pt x="3458" y="1153"/>
                    <a:pt x="3337" y="1153"/>
                  </a:cubicBezTo>
                  <a:lnTo>
                    <a:pt x="2305" y="1153"/>
                  </a:lnTo>
                  <a:cubicBezTo>
                    <a:pt x="2252" y="1153"/>
                    <a:pt x="2198" y="1113"/>
                    <a:pt x="2185" y="1073"/>
                  </a:cubicBezTo>
                  <a:lnTo>
                    <a:pt x="1863" y="81"/>
                  </a:lnTo>
                  <a:cubicBezTo>
                    <a:pt x="1843" y="27"/>
                    <a:pt x="1796" y="1"/>
                    <a:pt x="1749" y="1"/>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7628676" y="213007"/>
              <a:ext cx="114436" cy="114436"/>
            </a:xfrm>
            <a:custGeom>
              <a:avLst/>
              <a:gdLst/>
              <a:ahLst/>
              <a:cxnLst/>
              <a:rect l="l" t="t" r="r" b="b"/>
              <a:pathLst>
                <a:path w="1850" h="1850" extrusionOk="0">
                  <a:moveTo>
                    <a:pt x="925" y="0"/>
                  </a:moveTo>
                  <a:cubicBezTo>
                    <a:pt x="416" y="0"/>
                    <a:pt x="0" y="416"/>
                    <a:pt x="0" y="925"/>
                  </a:cubicBezTo>
                  <a:cubicBezTo>
                    <a:pt x="0" y="1434"/>
                    <a:pt x="416" y="1850"/>
                    <a:pt x="925" y="1850"/>
                  </a:cubicBezTo>
                  <a:cubicBezTo>
                    <a:pt x="1434" y="1850"/>
                    <a:pt x="1849" y="1434"/>
                    <a:pt x="1849" y="925"/>
                  </a:cubicBezTo>
                  <a:cubicBezTo>
                    <a:pt x="1849" y="416"/>
                    <a:pt x="1434" y="0"/>
                    <a:pt x="925" y="0"/>
                  </a:cubicBezTo>
                  <a:close/>
                </a:path>
              </a:pathLst>
            </a:custGeom>
            <a:solidFill>
              <a:srgbClr val="E21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8682946" y="496358"/>
              <a:ext cx="113632" cy="114498"/>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8849804" y="1560596"/>
              <a:ext cx="84621" cy="72744"/>
            </a:xfrm>
            <a:custGeom>
              <a:avLst/>
              <a:gdLst/>
              <a:ahLst/>
              <a:cxnLst/>
              <a:rect l="l" t="t" r="r" b="b"/>
              <a:pathLst>
                <a:path w="1368" h="1176" extrusionOk="0">
                  <a:moveTo>
                    <a:pt x="588" y="1"/>
                  </a:moveTo>
                  <a:cubicBezTo>
                    <a:pt x="289" y="1"/>
                    <a:pt x="0" y="232"/>
                    <a:pt x="0" y="585"/>
                  </a:cubicBezTo>
                  <a:cubicBezTo>
                    <a:pt x="0" y="920"/>
                    <a:pt x="255" y="1175"/>
                    <a:pt x="577" y="1175"/>
                  </a:cubicBezTo>
                  <a:cubicBezTo>
                    <a:pt x="1099" y="1175"/>
                    <a:pt x="1367" y="545"/>
                    <a:pt x="992" y="170"/>
                  </a:cubicBezTo>
                  <a:cubicBezTo>
                    <a:pt x="875" y="53"/>
                    <a:pt x="730" y="1"/>
                    <a:pt x="588" y="1"/>
                  </a:cubicBezTo>
                  <a:close/>
                </a:path>
              </a:pathLst>
            </a:custGeom>
            <a:solidFill>
              <a:srgbClr val="E21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4"/>
          <p:cNvSpPr txBox="1">
            <a:spLocks noGrp="1"/>
          </p:cNvSpPr>
          <p:nvPr>
            <p:ph type="body" idx="1"/>
          </p:nvPr>
        </p:nvSpPr>
        <p:spPr>
          <a:xfrm>
            <a:off x="713225" y="1437749"/>
            <a:ext cx="7717500" cy="3290100"/>
          </a:xfrm>
          <a:prstGeom prst="rect">
            <a:avLst/>
          </a:prstGeom>
        </p:spPr>
        <p:txBody>
          <a:bodyPr spcFirstLastPara="1" wrap="square" lIns="91425" tIns="91425" rIns="91425" bIns="91425" anchor="t" anchorCtr="0">
            <a:noAutofit/>
          </a:bodyPr>
          <a:lstStyle>
            <a:lvl1pPr marL="457200" marR="50800" lvl="0" indent="-317500">
              <a:lnSpc>
                <a:spcPct val="100000"/>
              </a:lnSpc>
              <a:spcBef>
                <a:spcPts val="0"/>
              </a:spcBef>
              <a:spcAft>
                <a:spcPts val="0"/>
              </a:spcAft>
              <a:buClr>
                <a:schemeClr val="accent1"/>
              </a:buClr>
              <a:buSzPts val="1400"/>
              <a:buChar char="●"/>
              <a:defRPr sz="1200">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3" name="Google Shape;43;p4"/>
          <p:cNvSpPr txBox="1">
            <a:spLocks noGrp="1"/>
          </p:cNvSpPr>
          <p:nvPr>
            <p:ph type="title"/>
          </p:nvPr>
        </p:nvSpPr>
        <p:spPr>
          <a:xfrm>
            <a:off x="713225" y="717868"/>
            <a:ext cx="7717500" cy="2349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noFill/>
        <a:effectLst/>
      </p:bgPr>
    </p:bg>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711675" y="716831"/>
            <a:ext cx="7717500" cy="23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50" name="Google Shape;50;p6"/>
          <p:cNvSpPr/>
          <p:nvPr/>
        </p:nvSpPr>
        <p:spPr>
          <a:xfrm>
            <a:off x="8292246" y="333876"/>
            <a:ext cx="161448" cy="151489"/>
          </a:xfrm>
          <a:custGeom>
            <a:avLst/>
            <a:gdLst/>
            <a:ahLst/>
            <a:cxnLst/>
            <a:rect l="l" t="t" r="r" b="b"/>
            <a:pathLst>
              <a:path w="2610" h="2449" extrusionOk="0">
                <a:moveTo>
                  <a:pt x="1303" y="1"/>
                </a:moveTo>
                <a:cubicBezTo>
                  <a:pt x="1266" y="1"/>
                  <a:pt x="1229" y="24"/>
                  <a:pt x="1216" y="71"/>
                </a:cubicBezTo>
                <a:lnTo>
                  <a:pt x="988" y="808"/>
                </a:lnTo>
                <a:cubicBezTo>
                  <a:pt x="974" y="848"/>
                  <a:pt x="934" y="875"/>
                  <a:pt x="894" y="875"/>
                </a:cubicBezTo>
                <a:lnTo>
                  <a:pt x="130" y="875"/>
                </a:lnTo>
                <a:cubicBezTo>
                  <a:pt x="125" y="875"/>
                  <a:pt x="121" y="874"/>
                  <a:pt x="116" y="874"/>
                </a:cubicBezTo>
                <a:cubicBezTo>
                  <a:pt x="33" y="874"/>
                  <a:pt x="0" y="985"/>
                  <a:pt x="77" y="1036"/>
                </a:cubicBezTo>
                <a:lnTo>
                  <a:pt x="693" y="1492"/>
                </a:lnTo>
                <a:cubicBezTo>
                  <a:pt x="733" y="1519"/>
                  <a:pt x="747" y="1559"/>
                  <a:pt x="733" y="1599"/>
                </a:cubicBezTo>
                <a:lnTo>
                  <a:pt x="492" y="2323"/>
                </a:lnTo>
                <a:cubicBezTo>
                  <a:pt x="472" y="2393"/>
                  <a:pt x="520" y="2449"/>
                  <a:pt x="580" y="2449"/>
                </a:cubicBezTo>
                <a:cubicBezTo>
                  <a:pt x="599" y="2449"/>
                  <a:pt x="620" y="2443"/>
                  <a:pt x="639" y="2430"/>
                </a:cubicBezTo>
                <a:lnTo>
                  <a:pt x="1256" y="1974"/>
                </a:lnTo>
                <a:cubicBezTo>
                  <a:pt x="1269" y="1961"/>
                  <a:pt x="1286" y="1954"/>
                  <a:pt x="1304" y="1954"/>
                </a:cubicBezTo>
                <a:cubicBezTo>
                  <a:pt x="1323" y="1954"/>
                  <a:pt x="1343" y="1961"/>
                  <a:pt x="1363" y="1974"/>
                </a:cubicBezTo>
                <a:lnTo>
                  <a:pt x="1980" y="2416"/>
                </a:lnTo>
                <a:cubicBezTo>
                  <a:pt x="1996" y="2430"/>
                  <a:pt x="2016" y="2436"/>
                  <a:pt x="2035" y="2436"/>
                </a:cubicBezTo>
                <a:cubicBezTo>
                  <a:pt x="2092" y="2436"/>
                  <a:pt x="2147" y="2383"/>
                  <a:pt x="2127" y="2323"/>
                </a:cubicBezTo>
                <a:lnTo>
                  <a:pt x="1886" y="1586"/>
                </a:lnTo>
                <a:cubicBezTo>
                  <a:pt x="1872" y="1545"/>
                  <a:pt x="1886" y="1505"/>
                  <a:pt x="1913" y="1492"/>
                </a:cubicBezTo>
                <a:lnTo>
                  <a:pt x="2542" y="1036"/>
                </a:lnTo>
                <a:cubicBezTo>
                  <a:pt x="2609" y="982"/>
                  <a:pt x="2583" y="862"/>
                  <a:pt x="2489" y="862"/>
                </a:cubicBezTo>
                <a:lnTo>
                  <a:pt x="1712" y="862"/>
                </a:lnTo>
                <a:cubicBezTo>
                  <a:pt x="1671" y="862"/>
                  <a:pt x="1644" y="835"/>
                  <a:pt x="1631" y="808"/>
                </a:cubicBezTo>
                <a:lnTo>
                  <a:pt x="1390" y="71"/>
                </a:lnTo>
                <a:cubicBezTo>
                  <a:pt x="1376" y="24"/>
                  <a:pt x="1340" y="1"/>
                  <a:pt x="13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a:off x="8453703" y="639456"/>
            <a:ext cx="114436" cy="113632"/>
          </a:xfrm>
          <a:custGeom>
            <a:avLst/>
            <a:gdLst/>
            <a:ahLst/>
            <a:cxnLst/>
            <a:rect l="l" t="t" r="r" b="b"/>
            <a:pathLst>
              <a:path w="1850" h="1837" extrusionOk="0">
                <a:moveTo>
                  <a:pt x="925" y="1"/>
                </a:moveTo>
                <a:cubicBezTo>
                  <a:pt x="416" y="1"/>
                  <a:pt x="0" y="416"/>
                  <a:pt x="0" y="925"/>
                </a:cubicBezTo>
                <a:cubicBezTo>
                  <a:pt x="0" y="1421"/>
                  <a:pt x="416" y="1836"/>
                  <a:pt x="925" y="1836"/>
                </a:cubicBezTo>
                <a:cubicBezTo>
                  <a:pt x="1434" y="1836"/>
                  <a:pt x="1850" y="1421"/>
                  <a:pt x="1850" y="925"/>
                </a:cubicBezTo>
                <a:cubicBezTo>
                  <a:pt x="1850"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p:nvPr/>
        </p:nvSpPr>
        <p:spPr>
          <a:xfrm>
            <a:off x="743278" y="352806"/>
            <a:ext cx="114436" cy="113632"/>
          </a:xfrm>
          <a:custGeom>
            <a:avLst/>
            <a:gdLst/>
            <a:ahLst/>
            <a:cxnLst/>
            <a:rect l="l" t="t" r="r" b="b"/>
            <a:pathLst>
              <a:path w="1850" h="1837" extrusionOk="0">
                <a:moveTo>
                  <a:pt x="925" y="1"/>
                </a:moveTo>
                <a:cubicBezTo>
                  <a:pt x="416" y="1"/>
                  <a:pt x="0" y="416"/>
                  <a:pt x="0" y="925"/>
                </a:cubicBezTo>
                <a:cubicBezTo>
                  <a:pt x="0" y="1421"/>
                  <a:pt x="416" y="1836"/>
                  <a:pt x="925" y="1836"/>
                </a:cubicBezTo>
                <a:cubicBezTo>
                  <a:pt x="1434" y="1836"/>
                  <a:pt x="1850" y="1421"/>
                  <a:pt x="1850" y="925"/>
                </a:cubicBezTo>
                <a:cubicBezTo>
                  <a:pt x="1850" y="416"/>
                  <a:pt x="1434" y="1"/>
                  <a:pt x="9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p:nvPr/>
        </p:nvSpPr>
        <p:spPr>
          <a:xfrm>
            <a:off x="968396" y="542201"/>
            <a:ext cx="161448" cy="151489"/>
          </a:xfrm>
          <a:custGeom>
            <a:avLst/>
            <a:gdLst/>
            <a:ahLst/>
            <a:cxnLst/>
            <a:rect l="l" t="t" r="r" b="b"/>
            <a:pathLst>
              <a:path w="2610" h="2449" extrusionOk="0">
                <a:moveTo>
                  <a:pt x="1303" y="1"/>
                </a:moveTo>
                <a:cubicBezTo>
                  <a:pt x="1266" y="1"/>
                  <a:pt x="1229" y="24"/>
                  <a:pt x="1216" y="71"/>
                </a:cubicBezTo>
                <a:lnTo>
                  <a:pt x="988" y="808"/>
                </a:lnTo>
                <a:cubicBezTo>
                  <a:pt x="974" y="848"/>
                  <a:pt x="934" y="875"/>
                  <a:pt x="894" y="875"/>
                </a:cubicBezTo>
                <a:lnTo>
                  <a:pt x="130" y="875"/>
                </a:lnTo>
                <a:cubicBezTo>
                  <a:pt x="125" y="875"/>
                  <a:pt x="121" y="874"/>
                  <a:pt x="116" y="874"/>
                </a:cubicBezTo>
                <a:cubicBezTo>
                  <a:pt x="33" y="874"/>
                  <a:pt x="0" y="985"/>
                  <a:pt x="77" y="1036"/>
                </a:cubicBezTo>
                <a:lnTo>
                  <a:pt x="693" y="1492"/>
                </a:lnTo>
                <a:cubicBezTo>
                  <a:pt x="733" y="1519"/>
                  <a:pt x="747" y="1559"/>
                  <a:pt x="733" y="1599"/>
                </a:cubicBezTo>
                <a:lnTo>
                  <a:pt x="492" y="2323"/>
                </a:lnTo>
                <a:cubicBezTo>
                  <a:pt x="472" y="2393"/>
                  <a:pt x="520" y="2449"/>
                  <a:pt x="580" y="2449"/>
                </a:cubicBezTo>
                <a:cubicBezTo>
                  <a:pt x="599" y="2449"/>
                  <a:pt x="620" y="2443"/>
                  <a:pt x="639" y="2430"/>
                </a:cubicBezTo>
                <a:lnTo>
                  <a:pt x="1256" y="1974"/>
                </a:lnTo>
                <a:cubicBezTo>
                  <a:pt x="1269" y="1961"/>
                  <a:pt x="1286" y="1954"/>
                  <a:pt x="1304" y="1954"/>
                </a:cubicBezTo>
                <a:cubicBezTo>
                  <a:pt x="1323" y="1954"/>
                  <a:pt x="1343" y="1961"/>
                  <a:pt x="1363" y="1974"/>
                </a:cubicBezTo>
                <a:lnTo>
                  <a:pt x="1980" y="2416"/>
                </a:lnTo>
                <a:cubicBezTo>
                  <a:pt x="1996" y="2430"/>
                  <a:pt x="2016" y="2436"/>
                  <a:pt x="2035" y="2436"/>
                </a:cubicBezTo>
                <a:cubicBezTo>
                  <a:pt x="2092" y="2436"/>
                  <a:pt x="2147" y="2383"/>
                  <a:pt x="2127" y="2323"/>
                </a:cubicBezTo>
                <a:lnTo>
                  <a:pt x="1886" y="1586"/>
                </a:lnTo>
                <a:cubicBezTo>
                  <a:pt x="1872" y="1545"/>
                  <a:pt x="1886" y="1505"/>
                  <a:pt x="1913" y="1492"/>
                </a:cubicBezTo>
                <a:lnTo>
                  <a:pt x="2542" y="1036"/>
                </a:lnTo>
                <a:cubicBezTo>
                  <a:pt x="2609" y="982"/>
                  <a:pt x="2583" y="862"/>
                  <a:pt x="2489" y="862"/>
                </a:cubicBezTo>
                <a:lnTo>
                  <a:pt x="1712" y="862"/>
                </a:lnTo>
                <a:cubicBezTo>
                  <a:pt x="1671" y="862"/>
                  <a:pt x="1644" y="835"/>
                  <a:pt x="1631" y="808"/>
                </a:cubicBezTo>
                <a:lnTo>
                  <a:pt x="1390" y="71"/>
                </a:lnTo>
                <a:cubicBezTo>
                  <a:pt x="1376" y="24"/>
                  <a:pt x="1340" y="1"/>
                  <a:pt x="1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p:nvPr/>
        </p:nvSpPr>
        <p:spPr>
          <a:xfrm>
            <a:off x="548279" y="720551"/>
            <a:ext cx="70901" cy="70449"/>
          </a:xfrm>
          <a:custGeom>
            <a:avLst/>
            <a:gdLst/>
            <a:ahLst/>
            <a:cxnLst/>
            <a:rect l="l" t="t" r="r" b="b"/>
            <a:pathLst>
              <a:path w="1850" h="1837" extrusionOk="0">
                <a:moveTo>
                  <a:pt x="925" y="1"/>
                </a:moveTo>
                <a:cubicBezTo>
                  <a:pt x="416" y="1"/>
                  <a:pt x="0" y="416"/>
                  <a:pt x="0" y="925"/>
                </a:cubicBezTo>
                <a:cubicBezTo>
                  <a:pt x="0" y="1421"/>
                  <a:pt x="416" y="1836"/>
                  <a:pt x="925" y="1836"/>
                </a:cubicBezTo>
                <a:cubicBezTo>
                  <a:pt x="1434" y="1836"/>
                  <a:pt x="1850" y="1421"/>
                  <a:pt x="1850" y="925"/>
                </a:cubicBezTo>
                <a:cubicBezTo>
                  <a:pt x="1850" y="416"/>
                  <a:pt x="1434" y="1"/>
                  <a:pt x="9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p:nvPr/>
        </p:nvSpPr>
        <p:spPr>
          <a:xfrm>
            <a:off x="8780654" y="333876"/>
            <a:ext cx="70901" cy="70449"/>
          </a:xfrm>
          <a:custGeom>
            <a:avLst/>
            <a:gdLst/>
            <a:ahLst/>
            <a:cxnLst/>
            <a:rect l="l" t="t" r="r" b="b"/>
            <a:pathLst>
              <a:path w="1850" h="1837" extrusionOk="0">
                <a:moveTo>
                  <a:pt x="925" y="1"/>
                </a:moveTo>
                <a:cubicBezTo>
                  <a:pt x="416" y="1"/>
                  <a:pt x="0" y="416"/>
                  <a:pt x="0" y="925"/>
                </a:cubicBezTo>
                <a:cubicBezTo>
                  <a:pt x="0" y="1421"/>
                  <a:pt x="416" y="1836"/>
                  <a:pt x="925" y="1836"/>
                </a:cubicBezTo>
                <a:cubicBezTo>
                  <a:pt x="1434" y="1836"/>
                  <a:pt x="1850" y="1421"/>
                  <a:pt x="1850" y="925"/>
                </a:cubicBezTo>
                <a:cubicBezTo>
                  <a:pt x="1850" y="416"/>
                  <a:pt x="1434" y="1"/>
                  <a:pt x="9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2"/>
        <p:cNvGrpSpPr/>
        <p:nvPr/>
      </p:nvGrpSpPr>
      <p:grpSpPr>
        <a:xfrm>
          <a:off x="0" y="0"/>
          <a:ext cx="0" cy="0"/>
          <a:chOff x="0" y="0"/>
          <a:chExt cx="0" cy="0"/>
        </a:xfrm>
      </p:grpSpPr>
      <p:sp>
        <p:nvSpPr>
          <p:cNvPr id="173" name="Google Shape;173;p12"/>
          <p:cNvSpPr/>
          <p:nvPr/>
        </p:nvSpPr>
        <p:spPr>
          <a:xfrm>
            <a:off x="-16800" y="-12000"/>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our Columns">
  <p:cSld name="CUSTOM_2">
    <p:bg>
      <p:bgPr>
        <a:solidFill>
          <a:srgbClr val="FFFFFF"/>
        </a:solidFill>
        <a:effectLst/>
      </p:bgPr>
    </p:bg>
    <p:spTree>
      <p:nvGrpSpPr>
        <p:cNvPr id="1" name="Shape 245"/>
        <p:cNvGrpSpPr/>
        <p:nvPr/>
      </p:nvGrpSpPr>
      <p:grpSpPr>
        <a:xfrm>
          <a:off x="0" y="0"/>
          <a:ext cx="0" cy="0"/>
          <a:chOff x="0" y="0"/>
          <a:chExt cx="0" cy="0"/>
        </a:xfrm>
      </p:grpSpPr>
      <p:sp>
        <p:nvSpPr>
          <p:cNvPr id="246" name="Google Shape;246;p15"/>
          <p:cNvSpPr txBox="1">
            <a:spLocks noGrp="1"/>
          </p:cNvSpPr>
          <p:nvPr>
            <p:ph type="title"/>
          </p:nvPr>
        </p:nvSpPr>
        <p:spPr>
          <a:xfrm>
            <a:off x="1233850" y="2014575"/>
            <a:ext cx="2074800" cy="550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3"/>
              </a:buClr>
              <a:buSzPts val="2500"/>
              <a:buNone/>
              <a:defRPr sz="3500">
                <a:solidFill>
                  <a:schemeClr val="accent3"/>
                </a:solidFill>
              </a:defRPr>
            </a:lvl1pPr>
            <a:lvl2pPr lvl="1" rtl="0">
              <a:spcBef>
                <a:spcPts val="0"/>
              </a:spcBef>
              <a:spcAft>
                <a:spcPts val="0"/>
              </a:spcAft>
              <a:buClr>
                <a:schemeClr val="accent3"/>
              </a:buClr>
              <a:buSzPts val="2500"/>
              <a:buNone/>
              <a:defRPr sz="2500">
                <a:solidFill>
                  <a:schemeClr val="accent3"/>
                </a:solidFill>
              </a:defRPr>
            </a:lvl2pPr>
            <a:lvl3pPr lvl="2" rtl="0">
              <a:spcBef>
                <a:spcPts val="0"/>
              </a:spcBef>
              <a:spcAft>
                <a:spcPts val="0"/>
              </a:spcAft>
              <a:buClr>
                <a:schemeClr val="accent3"/>
              </a:buClr>
              <a:buSzPts val="2500"/>
              <a:buNone/>
              <a:defRPr sz="2500">
                <a:solidFill>
                  <a:schemeClr val="accent3"/>
                </a:solidFill>
              </a:defRPr>
            </a:lvl3pPr>
            <a:lvl4pPr lvl="3" rtl="0">
              <a:spcBef>
                <a:spcPts val="0"/>
              </a:spcBef>
              <a:spcAft>
                <a:spcPts val="0"/>
              </a:spcAft>
              <a:buClr>
                <a:schemeClr val="accent3"/>
              </a:buClr>
              <a:buSzPts val="2500"/>
              <a:buNone/>
              <a:defRPr sz="2500">
                <a:solidFill>
                  <a:schemeClr val="accent3"/>
                </a:solidFill>
              </a:defRPr>
            </a:lvl4pPr>
            <a:lvl5pPr lvl="4" rtl="0">
              <a:spcBef>
                <a:spcPts val="0"/>
              </a:spcBef>
              <a:spcAft>
                <a:spcPts val="0"/>
              </a:spcAft>
              <a:buClr>
                <a:schemeClr val="accent3"/>
              </a:buClr>
              <a:buSzPts val="2500"/>
              <a:buNone/>
              <a:defRPr sz="2500">
                <a:solidFill>
                  <a:schemeClr val="accent3"/>
                </a:solidFill>
              </a:defRPr>
            </a:lvl5pPr>
            <a:lvl6pPr lvl="5" rtl="0">
              <a:spcBef>
                <a:spcPts val="0"/>
              </a:spcBef>
              <a:spcAft>
                <a:spcPts val="0"/>
              </a:spcAft>
              <a:buClr>
                <a:schemeClr val="accent3"/>
              </a:buClr>
              <a:buSzPts val="2500"/>
              <a:buNone/>
              <a:defRPr sz="2500">
                <a:solidFill>
                  <a:schemeClr val="accent3"/>
                </a:solidFill>
              </a:defRPr>
            </a:lvl6pPr>
            <a:lvl7pPr lvl="6" rtl="0">
              <a:spcBef>
                <a:spcPts val="0"/>
              </a:spcBef>
              <a:spcAft>
                <a:spcPts val="0"/>
              </a:spcAft>
              <a:buClr>
                <a:schemeClr val="accent3"/>
              </a:buClr>
              <a:buSzPts val="2500"/>
              <a:buNone/>
              <a:defRPr sz="2500">
                <a:solidFill>
                  <a:schemeClr val="accent3"/>
                </a:solidFill>
              </a:defRPr>
            </a:lvl7pPr>
            <a:lvl8pPr lvl="7" rtl="0">
              <a:spcBef>
                <a:spcPts val="0"/>
              </a:spcBef>
              <a:spcAft>
                <a:spcPts val="0"/>
              </a:spcAft>
              <a:buClr>
                <a:schemeClr val="accent3"/>
              </a:buClr>
              <a:buSzPts val="2500"/>
              <a:buNone/>
              <a:defRPr sz="2500">
                <a:solidFill>
                  <a:schemeClr val="accent3"/>
                </a:solidFill>
              </a:defRPr>
            </a:lvl8pPr>
            <a:lvl9pPr lvl="8" rtl="0">
              <a:spcBef>
                <a:spcPts val="0"/>
              </a:spcBef>
              <a:spcAft>
                <a:spcPts val="0"/>
              </a:spcAft>
              <a:buClr>
                <a:schemeClr val="accent3"/>
              </a:buClr>
              <a:buSzPts val="2500"/>
              <a:buNone/>
              <a:defRPr sz="2500">
                <a:solidFill>
                  <a:schemeClr val="accent3"/>
                </a:solidFill>
              </a:defRPr>
            </a:lvl9pPr>
          </a:lstStyle>
          <a:p>
            <a:endParaRPr/>
          </a:p>
        </p:txBody>
      </p:sp>
      <p:sp>
        <p:nvSpPr>
          <p:cNvPr id="247" name="Google Shape;247;p15"/>
          <p:cNvSpPr txBox="1">
            <a:spLocks noGrp="1"/>
          </p:cNvSpPr>
          <p:nvPr>
            <p:ph type="subTitle" idx="1"/>
          </p:nvPr>
        </p:nvSpPr>
        <p:spPr>
          <a:xfrm>
            <a:off x="1322650" y="2506352"/>
            <a:ext cx="1986000" cy="538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48" name="Google Shape;248;p15"/>
          <p:cNvSpPr txBox="1">
            <a:spLocks noGrp="1"/>
          </p:cNvSpPr>
          <p:nvPr>
            <p:ph type="title" idx="2"/>
          </p:nvPr>
        </p:nvSpPr>
        <p:spPr>
          <a:xfrm>
            <a:off x="1233850" y="3378651"/>
            <a:ext cx="2074800" cy="550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3"/>
              </a:buClr>
              <a:buSzPts val="2500"/>
              <a:buNone/>
              <a:defRPr sz="3500">
                <a:solidFill>
                  <a:schemeClr val="accent3"/>
                </a:solidFill>
              </a:defRPr>
            </a:lvl1pPr>
            <a:lvl2pPr lvl="1" rtl="0">
              <a:spcBef>
                <a:spcPts val="0"/>
              </a:spcBef>
              <a:spcAft>
                <a:spcPts val="0"/>
              </a:spcAft>
              <a:buClr>
                <a:schemeClr val="accent3"/>
              </a:buClr>
              <a:buSzPts val="2500"/>
              <a:buNone/>
              <a:defRPr sz="2500">
                <a:solidFill>
                  <a:schemeClr val="accent3"/>
                </a:solidFill>
              </a:defRPr>
            </a:lvl2pPr>
            <a:lvl3pPr lvl="2" rtl="0">
              <a:spcBef>
                <a:spcPts val="0"/>
              </a:spcBef>
              <a:spcAft>
                <a:spcPts val="0"/>
              </a:spcAft>
              <a:buClr>
                <a:schemeClr val="accent3"/>
              </a:buClr>
              <a:buSzPts val="2500"/>
              <a:buNone/>
              <a:defRPr sz="2500">
                <a:solidFill>
                  <a:schemeClr val="accent3"/>
                </a:solidFill>
              </a:defRPr>
            </a:lvl3pPr>
            <a:lvl4pPr lvl="3" rtl="0">
              <a:spcBef>
                <a:spcPts val="0"/>
              </a:spcBef>
              <a:spcAft>
                <a:spcPts val="0"/>
              </a:spcAft>
              <a:buClr>
                <a:schemeClr val="accent3"/>
              </a:buClr>
              <a:buSzPts val="2500"/>
              <a:buNone/>
              <a:defRPr sz="2500">
                <a:solidFill>
                  <a:schemeClr val="accent3"/>
                </a:solidFill>
              </a:defRPr>
            </a:lvl4pPr>
            <a:lvl5pPr lvl="4" rtl="0">
              <a:spcBef>
                <a:spcPts val="0"/>
              </a:spcBef>
              <a:spcAft>
                <a:spcPts val="0"/>
              </a:spcAft>
              <a:buClr>
                <a:schemeClr val="accent3"/>
              </a:buClr>
              <a:buSzPts val="2500"/>
              <a:buNone/>
              <a:defRPr sz="2500">
                <a:solidFill>
                  <a:schemeClr val="accent3"/>
                </a:solidFill>
              </a:defRPr>
            </a:lvl5pPr>
            <a:lvl6pPr lvl="5" rtl="0">
              <a:spcBef>
                <a:spcPts val="0"/>
              </a:spcBef>
              <a:spcAft>
                <a:spcPts val="0"/>
              </a:spcAft>
              <a:buClr>
                <a:schemeClr val="accent3"/>
              </a:buClr>
              <a:buSzPts val="2500"/>
              <a:buNone/>
              <a:defRPr sz="2500">
                <a:solidFill>
                  <a:schemeClr val="accent3"/>
                </a:solidFill>
              </a:defRPr>
            </a:lvl6pPr>
            <a:lvl7pPr lvl="6" rtl="0">
              <a:spcBef>
                <a:spcPts val="0"/>
              </a:spcBef>
              <a:spcAft>
                <a:spcPts val="0"/>
              </a:spcAft>
              <a:buClr>
                <a:schemeClr val="accent3"/>
              </a:buClr>
              <a:buSzPts val="2500"/>
              <a:buNone/>
              <a:defRPr sz="2500">
                <a:solidFill>
                  <a:schemeClr val="accent3"/>
                </a:solidFill>
              </a:defRPr>
            </a:lvl7pPr>
            <a:lvl8pPr lvl="7" rtl="0">
              <a:spcBef>
                <a:spcPts val="0"/>
              </a:spcBef>
              <a:spcAft>
                <a:spcPts val="0"/>
              </a:spcAft>
              <a:buClr>
                <a:schemeClr val="accent3"/>
              </a:buClr>
              <a:buSzPts val="2500"/>
              <a:buNone/>
              <a:defRPr sz="2500">
                <a:solidFill>
                  <a:schemeClr val="accent3"/>
                </a:solidFill>
              </a:defRPr>
            </a:lvl8pPr>
            <a:lvl9pPr lvl="8" rtl="0">
              <a:spcBef>
                <a:spcPts val="0"/>
              </a:spcBef>
              <a:spcAft>
                <a:spcPts val="0"/>
              </a:spcAft>
              <a:buClr>
                <a:schemeClr val="accent3"/>
              </a:buClr>
              <a:buSzPts val="2500"/>
              <a:buNone/>
              <a:defRPr sz="2500">
                <a:solidFill>
                  <a:schemeClr val="accent3"/>
                </a:solidFill>
              </a:defRPr>
            </a:lvl9pPr>
          </a:lstStyle>
          <a:p>
            <a:endParaRPr/>
          </a:p>
        </p:txBody>
      </p:sp>
      <p:sp>
        <p:nvSpPr>
          <p:cNvPr id="249" name="Google Shape;249;p15"/>
          <p:cNvSpPr txBox="1">
            <a:spLocks noGrp="1"/>
          </p:cNvSpPr>
          <p:nvPr>
            <p:ph type="subTitle" idx="3"/>
          </p:nvPr>
        </p:nvSpPr>
        <p:spPr>
          <a:xfrm>
            <a:off x="1322650" y="3865448"/>
            <a:ext cx="1986000" cy="538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50" name="Google Shape;250;p15"/>
          <p:cNvSpPr txBox="1">
            <a:spLocks noGrp="1"/>
          </p:cNvSpPr>
          <p:nvPr>
            <p:ph type="title" idx="4"/>
          </p:nvPr>
        </p:nvSpPr>
        <p:spPr>
          <a:xfrm>
            <a:off x="5835425" y="2014550"/>
            <a:ext cx="2074800" cy="55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2500"/>
              <a:buNone/>
              <a:defRPr sz="3500">
                <a:solidFill>
                  <a:schemeClr val="accent3"/>
                </a:solidFill>
              </a:defRPr>
            </a:lvl1pPr>
            <a:lvl2pPr lvl="1" rtl="0">
              <a:spcBef>
                <a:spcPts val="0"/>
              </a:spcBef>
              <a:spcAft>
                <a:spcPts val="0"/>
              </a:spcAft>
              <a:buClr>
                <a:schemeClr val="accent3"/>
              </a:buClr>
              <a:buSzPts val="2500"/>
              <a:buNone/>
              <a:defRPr sz="2500">
                <a:solidFill>
                  <a:schemeClr val="accent3"/>
                </a:solidFill>
              </a:defRPr>
            </a:lvl2pPr>
            <a:lvl3pPr lvl="2" rtl="0">
              <a:spcBef>
                <a:spcPts val="0"/>
              </a:spcBef>
              <a:spcAft>
                <a:spcPts val="0"/>
              </a:spcAft>
              <a:buClr>
                <a:schemeClr val="accent3"/>
              </a:buClr>
              <a:buSzPts val="2500"/>
              <a:buNone/>
              <a:defRPr sz="2500">
                <a:solidFill>
                  <a:schemeClr val="accent3"/>
                </a:solidFill>
              </a:defRPr>
            </a:lvl3pPr>
            <a:lvl4pPr lvl="3" rtl="0">
              <a:spcBef>
                <a:spcPts val="0"/>
              </a:spcBef>
              <a:spcAft>
                <a:spcPts val="0"/>
              </a:spcAft>
              <a:buClr>
                <a:schemeClr val="accent3"/>
              </a:buClr>
              <a:buSzPts val="2500"/>
              <a:buNone/>
              <a:defRPr sz="2500">
                <a:solidFill>
                  <a:schemeClr val="accent3"/>
                </a:solidFill>
              </a:defRPr>
            </a:lvl4pPr>
            <a:lvl5pPr lvl="4" rtl="0">
              <a:spcBef>
                <a:spcPts val="0"/>
              </a:spcBef>
              <a:spcAft>
                <a:spcPts val="0"/>
              </a:spcAft>
              <a:buClr>
                <a:schemeClr val="accent3"/>
              </a:buClr>
              <a:buSzPts val="2500"/>
              <a:buNone/>
              <a:defRPr sz="2500">
                <a:solidFill>
                  <a:schemeClr val="accent3"/>
                </a:solidFill>
              </a:defRPr>
            </a:lvl5pPr>
            <a:lvl6pPr lvl="5" rtl="0">
              <a:spcBef>
                <a:spcPts val="0"/>
              </a:spcBef>
              <a:spcAft>
                <a:spcPts val="0"/>
              </a:spcAft>
              <a:buClr>
                <a:schemeClr val="accent3"/>
              </a:buClr>
              <a:buSzPts val="2500"/>
              <a:buNone/>
              <a:defRPr sz="2500">
                <a:solidFill>
                  <a:schemeClr val="accent3"/>
                </a:solidFill>
              </a:defRPr>
            </a:lvl6pPr>
            <a:lvl7pPr lvl="6" rtl="0">
              <a:spcBef>
                <a:spcPts val="0"/>
              </a:spcBef>
              <a:spcAft>
                <a:spcPts val="0"/>
              </a:spcAft>
              <a:buClr>
                <a:schemeClr val="accent3"/>
              </a:buClr>
              <a:buSzPts val="2500"/>
              <a:buNone/>
              <a:defRPr sz="2500">
                <a:solidFill>
                  <a:schemeClr val="accent3"/>
                </a:solidFill>
              </a:defRPr>
            </a:lvl7pPr>
            <a:lvl8pPr lvl="7" rtl="0">
              <a:spcBef>
                <a:spcPts val="0"/>
              </a:spcBef>
              <a:spcAft>
                <a:spcPts val="0"/>
              </a:spcAft>
              <a:buClr>
                <a:schemeClr val="accent3"/>
              </a:buClr>
              <a:buSzPts val="2500"/>
              <a:buNone/>
              <a:defRPr sz="2500">
                <a:solidFill>
                  <a:schemeClr val="accent3"/>
                </a:solidFill>
              </a:defRPr>
            </a:lvl8pPr>
            <a:lvl9pPr lvl="8" rtl="0">
              <a:spcBef>
                <a:spcPts val="0"/>
              </a:spcBef>
              <a:spcAft>
                <a:spcPts val="0"/>
              </a:spcAft>
              <a:buClr>
                <a:schemeClr val="accent3"/>
              </a:buClr>
              <a:buSzPts val="2500"/>
              <a:buNone/>
              <a:defRPr sz="2500">
                <a:solidFill>
                  <a:schemeClr val="accent3"/>
                </a:solidFill>
              </a:defRPr>
            </a:lvl9pPr>
          </a:lstStyle>
          <a:p>
            <a:endParaRPr/>
          </a:p>
        </p:txBody>
      </p:sp>
      <p:sp>
        <p:nvSpPr>
          <p:cNvPr id="251" name="Google Shape;251;p15"/>
          <p:cNvSpPr txBox="1">
            <a:spLocks noGrp="1"/>
          </p:cNvSpPr>
          <p:nvPr>
            <p:ph type="subTitle" idx="5"/>
          </p:nvPr>
        </p:nvSpPr>
        <p:spPr>
          <a:xfrm>
            <a:off x="5835425" y="2506352"/>
            <a:ext cx="19860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52" name="Google Shape;252;p15"/>
          <p:cNvSpPr txBox="1">
            <a:spLocks noGrp="1"/>
          </p:cNvSpPr>
          <p:nvPr>
            <p:ph type="title" idx="6"/>
          </p:nvPr>
        </p:nvSpPr>
        <p:spPr>
          <a:xfrm>
            <a:off x="5835425" y="3378649"/>
            <a:ext cx="2074800" cy="55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2500"/>
              <a:buNone/>
              <a:defRPr sz="3500">
                <a:solidFill>
                  <a:schemeClr val="accent3"/>
                </a:solidFill>
              </a:defRPr>
            </a:lvl1pPr>
            <a:lvl2pPr lvl="1" rtl="0">
              <a:spcBef>
                <a:spcPts val="0"/>
              </a:spcBef>
              <a:spcAft>
                <a:spcPts val="0"/>
              </a:spcAft>
              <a:buClr>
                <a:schemeClr val="accent3"/>
              </a:buClr>
              <a:buSzPts val="2500"/>
              <a:buNone/>
              <a:defRPr sz="2500">
                <a:solidFill>
                  <a:schemeClr val="accent3"/>
                </a:solidFill>
              </a:defRPr>
            </a:lvl2pPr>
            <a:lvl3pPr lvl="2" rtl="0">
              <a:spcBef>
                <a:spcPts val="0"/>
              </a:spcBef>
              <a:spcAft>
                <a:spcPts val="0"/>
              </a:spcAft>
              <a:buClr>
                <a:schemeClr val="accent3"/>
              </a:buClr>
              <a:buSzPts val="2500"/>
              <a:buNone/>
              <a:defRPr sz="2500">
                <a:solidFill>
                  <a:schemeClr val="accent3"/>
                </a:solidFill>
              </a:defRPr>
            </a:lvl3pPr>
            <a:lvl4pPr lvl="3" rtl="0">
              <a:spcBef>
                <a:spcPts val="0"/>
              </a:spcBef>
              <a:spcAft>
                <a:spcPts val="0"/>
              </a:spcAft>
              <a:buClr>
                <a:schemeClr val="accent3"/>
              </a:buClr>
              <a:buSzPts val="2500"/>
              <a:buNone/>
              <a:defRPr sz="2500">
                <a:solidFill>
                  <a:schemeClr val="accent3"/>
                </a:solidFill>
              </a:defRPr>
            </a:lvl4pPr>
            <a:lvl5pPr lvl="4" rtl="0">
              <a:spcBef>
                <a:spcPts val="0"/>
              </a:spcBef>
              <a:spcAft>
                <a:spcPts val="0"/>
              </a:spcAft>
              <a:buClr>
                <a:schemeClr val="accent3"/>
              </a:buClr>
              <a:buSzPts val="2500"/>
              <a:buNone/>
              <a:defRPr sz="2500">
                <a:solidFill>
                  <a:schemeClr val="accent3"/>
                </a:solidFill>
              </a:defRPr>
            </a:lvl5pPr>
            <a:lvl6pPr lvl="5" rtl="0">
              <a:spcBef>
                <a:spcPts val="0"/>
              </a:spcBef>
              <a:spcAft>
                <a:spcPts val="0"/>
              </a:spcAft>
              <a:buClr>
                <a:schemeClr val="accent3"/>
              </a:buClr>
              <a:buSzPts val="2500"/>
              <a:buNone/>
              <a:defRPr sz="2500">
                <a:solidFill>
                  <a:schemeClr val="accent3"/>
                </a:solidFill>
              </a:defRPr>
            </a:lvl6pPr>
            <a:lvl7pPr lvl="6" rtl="0">
              <a:spcBef>
                <a:spcPts val="0"/>
              </a:spcBef>
              <a:spcAft>
                <a:spcPts val="0"/>
              </a:spcAft>
              <a:buClr>
                <a:schemeClr val="accent3"/>
              </a:buClr>
              <a:buSzPts val="2500"/>
              <a:buNone/>
              <a:defRPr sz="2500">
                <a:solidFill>
                  <a:schemeClr val="accent3"/>
                </a:solidFill>
              </a:defRPr>
            </a:lvl7pPr>
            <a:lvl8pPr lvl="7" rtl="0">
              <a:spcBef>
                <a:spcPts val="0"/>
              </a:spcBef>
              <a:spcAft>
                <a:spcPts val="0"/>
              </a:spcAft>
              <a:buClr>
                <a:schemeClr val="accent3"/>
              </a:buClr>
              <a:buSzPts val="2500"/>
              <a:buNone/>
              <a:defRPr sz="2500">
                <a:solidFill>
                  <a:schemeClr val="accent3"/>
                </a:solidFill>
              </a:defRPr>
            </a:lvl8pPr>
            <a:lvl9pPr lvl="8" rtl="0">
              <a:spcBef>
                <a:spcPts val="0"/>
              </a:spcBef>
              <a:spcAft>
                <a:spcPts val="0"/>
              </a:spcAft>
              <a:buClr>
                <a:schemeClr val="accent3"/>
              </a:buClr>
              <a:buSzPts val="2500"/>
              <a:buNone/>
              <a:defRPr sz="2500">
                <a:solidFill>
                  <a:schemeClr val="accent3"/>
                </a:solidFill>
              </a:defRPr>
            </a:lvl9pPr>
          </a:lstStyle>
          <a:p>
            <a:endParaRPr/>
          </a:p>
        </p:txBody>
      </p:sp>
      <p:sp>
        <p:nvSpPr>
          <p:cNvPr id="253" name="Google Shape;253;p15"/>
          <p:cNvSpPr txBox="1">
            <a:spLocks noGrp="1"/>
          </p:cNvSpPr>
          <p:nvPr>
            <p:ph type="subTitle" idx="7"/>
          </p:nvPr>
        </p:nvSpPr>
        <p:spPr>
          <a:xfrm>
            <a:off x="5835425" y="3865449"/>
            <a:ext cx="19860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54" name="Google Shape;254;p15"/>
          <p:cNvSpPr txBox="1">
            <a:spLocks noGrp="1"/>
          </p:cNvSpPr>
          <p:nvPr>
            <p:ph type="title" idx="8"/>
          </p:nvPr>
        </p:nvSpPr>
        <p:spPr>
          <a:xfrm>
            <a:off x="713250" y="719024"/>
            <a:ext cx="7717500" cy="23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grpSp>
        <p:nvGrpSpPr>
          <p:cNvPr id="255" name="Google Shape;255;p15"/>
          <p:cNvGrpSpPr/>
          <p:nvPr/>
        </p:nvGrpSpPr>
        <p:grpSpPr>
          <a:xfrm>
            <a:off x="304142" y="169667"/>
            <a:ext cx="8577226" cy="1729243"/>
            <a:chOff x="304142" y="169667"/>
            <a:chExt cx="8577226" cy="1729243"/>
          </a:xfrm>
        </p:grpSpPr>
        <p:sp>
          <p:nvSpPr>
            <p:cNvPr id="256" name="Google Shape;256;p15"/>
            <p:cNvSpPr/>
            <p:nvPr/>
          </p:nvSpPr>
          <p:spPr>
            <a:xfrm rot="-899965">
              <a:off x="8471227" y="1217191"/>
              <a:ext cx="169530" cy="157727"/>
            </a:xfrm>
            <a:custGeom>
              <a:avLst/>
              <a:gdLst/>
              <a:ahLst/>
              <a:cxnLst/>
              <a:rect l="l" t="t" r="r" b="b"/>
              <a:pathLst>
                <a:path w="2614" h="2432" extrusionOk="0">
                  <a:moveTo>
                    <a:pt x="1302" y="1"/>
                  </a:moveTo>
                  <a:cubicBezTo>
                    <a:pt x="1267" y="1"/>
                    <a:pt x="1233" y="21"/>
                    <a:pt x="1220" y="61"/>
                  </a:cubicBezTo>
                  <a:lnTo>
                    <a:pt x="979" y="798"/>
                  </a:lnTo>
                  <a:cubicBezTo>
                    <a:pt x="965" y="825"/>
                    <a:pt x="938" y="852"/>
                    <a:pt x="898" y="852"/>
                  </a:cubicBezTo>
                  <a:lnTo>
                    <a:pt x="121" y="852"/>
                  </a:lnTo>
                  <a:cubicBezTo>
                    <a:pt x="27" y="852"/>
                    <a:pt x="0" y="972"/>
                    <a:pt x="67" y="1026"/>
                  </a:cubicBezTo>
                  <a:lnTo>
                    <a:pt x="684" y="1481"/>
                  </a:lnTo>
                  <a:cubicBezTo>
                    <a:pt x="711" y="1495"/>
                    <a:pt x="724" y="1535"/>
                    <a:pt x="724" y="1575"/>
                  </a:cubicBezTo>
                  <a:lnTo>
                    <a:pt x="483" y="2312"/>
                  </a:lnTo>
                  <a:cubicBezTo>
                    <a:pt x="461" y="2376"/>
                    <a:pt x="516" y="2432"/>
                    <a:pt x="573" y="2432"/>
                  </a:cubicBezTo>
                  <a:cubicBezTo>
                    <a:pt x="588" y="2432"/>
                    <a:pt x="603" y="2428"/>
                    <a:pt x="617" y="2420"/>
                  </a:cubicBezTo>
                  <a:lnTo>
                    <a:pt x="1247" y="1964"/>
                  </a:lnTo>
                  <a:cubicBezTo>
                    <a:pt x="1260" y="1951"/>
                    <a:pt x="1277" y="1944"/>
                    <a:pt x="1295" y="1944"/>
                  </a:cubicBezTo>
                  <a:cubicBezTo>
                    <a:pt x="1314" y="1944"/>
                    <a:pt x="1334" y="1951"/>
                    <a:pt x="1354" y="1964"/>
                  </a:cubicBezTo>
                  <a:lnTo>
                    <a:pt x="1970" y="2420"/>
                  </a:lnTo>
                  <a:cubicBezTo>
                    <a:pt x="1987" y="2428"/>
                    <a:pt x="2004" y="2432"/>
                    <a:pt x="2020" y="2432"/>
                  </a:cubicBezTo>
                  <a:cubicBezTo>
                    <a:pt x="2084" y="2432"/>
                    <a:pt x="2139" y="2376"/>
                    <a:pt x="2118" y="2312"/>
                  </a:cubicBezTo>
                  <a:lnTo>
                    <a:pt x="1876" y="1575"/>
                  </a:lnTo>
                  <a:cubicBezTo>
                    <a:pt x="1863" y="1535"/>
                    <a:pt x="1876" y="1495"/>
                    <a:pt x="1917" y="1481"/>
                  </a:cubicBezTo>
                  <a:lnTo>
                    <a:pt x="2533" y="1026"/>
                  </a:lnTo>
                  <a:cubicBezTo>
                    <a:pt x="2613" y="972"/>
                    <a:pt x="2573" y="852"/>
                    <a:pt x="2479" y="852"/>
                  </a:cubicBezTo>
                  <a:lnTo>
                    <a:pt x="1716" y="852"/>
                  </a:lnTo>
                  <a:cubicBezTo>
                    <a:pt x="1675" y="852"/>
                    <a:pt x="1635" y="825"/>
                    <a:pt x="1622" y="798"/>
                  </a:cubicBezTo>
                  <a:lnTo>
                    <a:pt x="1394" y="61"/>
                  </a:lnTo>
                  <a:cubicBezTo>
                    <a:pt x="1374" y="21"/>
                    <a:pt x="1337" y="1"/>
                    <a:pt x="1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rot="1799914">
              <a:off x="8207519" y="387598"/>
              <a:ext cx="169525" cy="157722"/>
            </a:xfrm>
            <a:custGeom>
              <a:avLst/>
              <a:gdLst/>
              <a:ahLst/>
              <a:cxnLst/>
              <a:rect l="l" t="t" r="r" b="b"/>
              <a:pathLst>
                <a:path w="2614" h="2432" extrusionOk="0">
                  <a:moveTo>
                    <a:pt x="1302" y="1"/>
                  </a:moveTo>
                  <a:cubicBezTo>
                    <a:pt x="1267" y="1"/>
                    <a:pt x="1233" y="21"/>
                    <a:pt x="1220" y="61"/>
                  </a:cubicBezTo>
                  <a:lnTo>
                    <a:pt x="979" y="798"/>
                  </a:lnTo>
                  <a:cubicBezTo>
                    <a:pt x="965" y="825"/>
                    <a:pt x="938" y="852"/>
                    <a:pt x="898" y="852"/>
                  </a:cubicBezTo>
                  <a:lnTo>
                    <a:pt x="121" y="852"/>
                  </a:lnTo>
                  <a:cubicBezTo>
                    <a:pt x="27" y="852"/>
                    <a:pt x="0" y="972"/>
                    <a:pt x="67" y="1026"/>
                  </a:cubicBezTo>
                  <a:lnTo>
                    <a:pt x="684" y="1481"/>
                  </a:lnTo>
                  <a:cubicBezTo>
                    <a:pt x="711" y="1495"/>
                    <a:pt x="724" y="1535"/>
                    <a:pt x="724" y="1575"/>
                  </a:cubicBezTo>
                  <a:lnTo>
                    <a:pt x="483" y="2312"/>
                  </a:lnTo>
                  <a:cubicBezTo>
                    <a:pt x="461" y="2376"/>
                    <a:pt x="516" y="2432"/>
                    <a:pt x="573" y="2432"/>
                  </a:cubicBezTo>
                  <a:cubicBezTo>
                    <a:pt x="588" y="2432"/>
                    <a:pt x="603" y="2428"/>
                    <a:pt x="617" y="2420"/>
                  </a:cubicBezTo>
                  <a:lnTo>
                    <a:pt x="1247" y="1964"/>
                  </a:lnTo>
                  <a:cubicBezTo>
                    <a:pt x="1260" y="1951"/>
                    <a:pt x="1277" y="1944"/>
                    <a:pt x="1295" y="1944"/>
                  </a:cubicBezTo>
                  <a:cubicBezTo>
                    <a:pt x="1314" y="1944"/>
                    <a:pt x="1334" y="1951"/>
                    <a:pt x="1354" y="1964"/>
                  </a:cubicBezTo>
                  <a:lnTo>
                    <a:pt x="1970" y="2420"/>
                  </a:lnTo>
                  <a:cubicBezTo>
                    <a:pt x="1987" y="2428"/>
                    <a:pt x="2004" y="2432"/>
                    <a:pt x="2020" y="2432"/>
                  </a:cubicBezTo>
                  <a:cubicBezTo>
                    <a:pt x="2084" y="2432"/>
                    <a:pt x="2139" y="2376"/>
                    <a:pt x="2118" y="2312"/>
                  </a:cubicBezTo>
                  <a:lnTo>
                    <a:pt x="1876" y="1575"/>
                  </a:lnTo>
                  <a:cubicBezTo>
                    <a:pt x="1863" y="1535"/>
                    <a:pt x="1876" y="1495"/>
                    <a:pt x="1917" y="1481"/>
                  </a:cubicBezTo>
                  <a:lnTo>
                    <a:pt x="2533" y="1026"/>
                  </a:lnTo>
                  <a:cubicBezTo>
                    <a:pt x="2613" y="972"/>
                    <a:pt x="2573" y="852"/>
                    <a:pt x="2479" y="852"/>
                  </a:cubicBezTo>
                  <a:lnTo>
                    <a:pt x="1716" y="852"/>
                  </a:lnTo>
                  <a:cubicBezTo>
                    <a:pt x="1675" y="852"/>
                    <a:pt x="1635" y="825"/>
                    <a:pt x="1622" y="798"/>
                  </a:cubicBezTo>
                  <a:lnTo>
                    <a:pt x="1394" y="61"/>
                  </a:lnTo>
                  <a:cubicBezTo>
                    <a:pt x="1374" y="21"/>
                    <a:pt x="1337" y="1"/>
                    <a:pt x="1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p:nvPr/>
          </p:nvSpPr>
          <p:spPr>
            <a:xfrm>
              <a:off x="8520993" y="712467"/>
              <a:ext cx="134700" cy="134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p:nvPr/>
          </p:nvSpPr>
          <p:spPr>
            <a:xfrm rot="-899965">
              <a:off x="1280602" y="231141"/>
              <a:ext cx="169530" cy="157727"/>
            </a:xfrm>
            <a:custGeom>
              <a:avLst/>
              <a:gdLst/>
              <a:ahLst/>
              <a:cxnLst/>
              <a:rect l="l" t="t" r="r" b="b"/>
              <a:pathLst>
                <a:path w="2614" h="2432" extrusionOk="0">
                  <a:moveTo>
                    <a:pt x="1302" y="1"/>
                  </a:moveTo>
                  <a:cubicBezTo>
                    <a:pt x="1267" y="1"/>
                    <a:pt x="1233" y="21"/>
                    <a:pt x="1220" y="61"/>
                  </a:cubicBezTo>
                  <a:lnTo>
                    <a:pt x="979" y="798"/>
                  </a:lnTo>
                  <a:cubicBezTo>
                    <a:pt x="965" y="825"/>
                    <a:pt x="938" y="852"/>
                    <a:pt x="898" y="852"/>
                  </a:cubicBezTo>
                  <a:lnTo>
                    <a:pt x="121" y="852"/>
                  </a:lnTo>
                  <a:cubicBezTo>
                    <a:pt x="27" y="852"/>
                    <a:pt x="0" y="972"/>
                    <a:pt x="67" y="1026"/>
                  </a:cubicBezTo>
                  <a:lnTo>
                    <a:pt x="684" y="1481"/>
                  </a:lnTo>
                  <a:cubicBezTo>
                    <a:pt x="711" y="1495"/>
                    <a:pt x="724" y="1535"/>
                    <a:pt x="724" y="1575"/>
                  </a:cubicBezTo>
                  <a:lnTo>
                    <a:pt x="483" y="2312"/>
                  </a:lnTo>
                  <a:cubicBezTo>
                    <a:pt x="461" y="2376"/>
                    <a:pt x="516" y="2432"/>
                    <a:pt x="573" y="2432"/>
                  </a:cubicBezTo>
                  <a:cubicBezTo>
                    <a:pt x="588" y="2432"/>
                    <a:pt x="603" y="2428"/>
                    <a:pt x="617" y="2420"/>
                  </a:cubicBezTo>
                  <a:lnTo>
                    <a:pt x="1247" y="1964"/>
                  </a:lnTo>
                  <a:cubicBezTo>
                    <a:pt x="1260" y="1951"/>
                    <a:pt x="1277" y="1944"/>
                    <a:pt x="1295" y="1944"/>
                  </a:cubicBezTo>
                  <a:cubicBezTo>
                    <a:pt x="1314" y="1944"/>
                    <a:pt x="1334" y="1951"/>
                    <a:pt x="1354" y="1964"/>
                  </a:cubicBezTo>
                  <a:lnTo>
                    <a:pt x="1970" y="2420"/>
                  </a:lnTo>
                  <a:cubicBezTo>
                    <a:pt x="1987" y="2428"/>
                    <a:pt x="2004" y="2432"/>
                    <a:pt x="2020" y="2432"/>
                  </a:cubicBezTo>
                  <a:cubicBezTo>
                    <a:pt x="2084" y="2432"/>
                    <a:pt x="2139" y="2376"/>
                    <a:pt x="2118" y="2312"/>
                  </a:cubicBezTo>
                  <a:lnTo>
                    <a:pt x="1876" y="1575"/>
                  </a:lnTo>
                  <a:cubicBezTo>
                    <a:pt x="1863" y="1535"/>
                    <a:pt x="1876" y="1495"/>
                    <a:pt x="1917" y="1481"/>
                  </a:cubicBezTo>
                  <a:lnTo>
                    <a:pt x="2533" y="1026"/>
                  </a:lnTo>
                  <a:cubicBezTo>
                    <a:pt x="2613" y="972"/>
                    <a:pt x="2573" y="852"/>
                    <a:pt x="2479" y="852"/>
                  </a:cubicBezTo>
                  <a:lnTo>
                    <a:pt x="1716" y="852"/>
                  </a:lnTo>
                  <a:cubicBezTo>
                    <a:pt x="1675" y="852"/>
                    <a:pt x="1635" y="825"/>
                    <a:pt x="1622" y="798"/>
                  </a:cubicBezTo>
                  <a:lnTo>
                    <a:pt x="1394" y="61"/>
                  </a:lnTo>
                  <a:cubicBezTo>
                    <a:pt x="1374" y="21"/>
                    <a:pt x="1337" y="1"/>
                    <a:pt x="1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p:nvPr/>
          </p:nvSpPr>
          <p:spPr>
            <a:xfrm rot="1799914">
              <a:off x="778919" y="887773"/>
              <a:ext cx="169525" cy="157722"/>
            </a:xfrm>
            <a:custGeom>
              <a:avLst/>
              <a:gdLst/>
              <a:ahLst/>
              <a:cxnLst/>
              <a:rect l="l" t="t" r="r" b="b"/>
              <a:pathLst>
                <a:path w="2614" h="2432" extrusionOk="0">
                  <a:moveTo>
                    <a:pt x="1302" y="1"/>
                  </a:moveTo>
                  <a:cubicBezTo>
                    <a:pt x="1267" y="1"/>
                    <a:pt x="1233" y="21"/>
                    <a:pt x="1220" y="61"/>
                  </a:cubicBezTo>
                  <a:lnTo>
                    <a:pt x="979" y="798"/>
                  </a:lnTo>
                  <a:cubicBezTo>
                    <a:pt x="965" y="825"/>
                    <a:pt x="938" y="852"/>
                    <a:pt x="898" y="852"/>
                  </a:cubicBezTo>
                  <a:lnTo>
                    <a:pt x="121" y="852"/>
                  </a:lnTo>
                  <a:cubicBezTo>
                    <a:pt x="27" y="852"/>
                    <a:pt x="0" y="972"/>
                    <a:pt x="67" y="1026"/>
                  </a:cubicBezTo>
                  <a:lnTo>
                    <a:pt x="684" y="1481"/>
                  </a:lnTo>
                  <a:cubicBezTo>
                    <a:pt x="711" y="1495"/>
                    <a:pt x="724" y="1535"/>
                    <a:pt x="724" y="1575"/>
                  </a:cubicBezTo>
                  <a:lnTo>
                    <a:pt x="483" y="2312"/>
                  </a:lnTo>
                  <a:cubicBezTo>
                    <a:pt x="461" y="2376"/>
                    <a:pt x="516" y="2432"/>
                    <a:pt x="573" y="2432"/>
                  </a:cubicBezTo>
                  <a:cubicBezTo>
                    <a:pt x="588" y="2432"/>
                    <a:pt x="603" y="2428"/>
                    <a:pt x="617" y="2420"/>
                  </a:cubicBezTo>
                  <a:lnTo>
                    <a:pt x="1247" y="1964"/>
                  </a:lnTo>
                  <a:cubicBezTo>
                    <a:pt x="1260" y="1951"/>
                    <a:pt x="1277" y="1944"/>
                    <a:pt x="1295" y="1944"/>
                  </a:cubicBezTo>
                  <a:cubicBezTo>
                    <a:pt x="1314" y="1944"/>
                    <a:pt x="1334" y="1951"/>
                    <a:pt x="1354" y="1964"/>
                  </a:cubicBezTo>
                  <a:lnTo>
                    <a:pt x="1970" y="2420"/>
                  </a:lnTo>
                  <a:cubicBezTo>
                    <a:pt x="1987" y="2428"/>
                    <a:pt x="2004" y="2432"/>
                    <a:pt x="2020" y="2432"/>
                  </a:cubicBezTo>
                  <a:cubicBezTo>
                    <a:pt x="2084" y="2432"/>
                    <a:pt x="2139" y="2376"/>
                    <a:pt x="2118" y="2312"/>
                  </a:cubicBezTo>
                  <a:lnTo>
                    <a:pt x="1876" y="1575"/>
                  </a:lnTo>
                  <a:cubicBezTo>
                    <a:pt x="1863" y="1535"/>
                    <a:pt x="1876" y="1495"/>
                    <a:pt x="1917" y="1481"/>
                  </a:cubicBezTo>
                  <a:lnTo>
                    <a:pt x="2533" y="1026"/>
                  </a:lnTo>
                  <a:cubicBezTo>
                    <a:pt x="2613" y="972"/>
                    <a:pt x="2573" y="852"/>
                    <a:pt x="2479" y="852"/>
                  </a:cubicBezTo>
                  <a:lnTo>
                    <a:pt x="1716" y="852"/>
                  </a:lnTo>
                  <a:cubicBezTo>
                    <a:pt x="1675" y="852"/>
                    <a:pt x="1635" y="825"/>
                    <a:pt x="1622" y="798"/>
                  </a:cubicBezTo>
                  <a:lnTo>
                    <a:pt x="1394" y="61"/>
                  </a:lnTo>
                  <a:cubicBezTo>
                    <a:pt x="1374" y="21"/>
                    <a:pt x="1337" y="1"/>
                    <a:pt x="1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p:nvPr/>
          </p:nvSpPr>
          <p:spPr>
            <a:xfrm>
              <a:off x="816381" y="482705"/>
              <a:ext cx="134700" cy="134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5"/>
            <p:cNvSpPr/>
            <p:nvPr/>
          </p:nvSpPr>
          <p:spPr>
            <a:xfrm rot="1799914">
              <a:off x="8683769" y="1709373"/>
              <a:ext cx="169525" cy="157722"/>
            </a:xfrm>
            <a:custGeom>
              <a:avLst/>
              <a:gdLst/>
              <a:ahLst/>
              <a:cxnLst/>
              <a:rect l="l" t="t" r="r" b="b"/>
              <a:pathLst>
                <a:path w="2614" h="2432" extrusionOk="0">
                  <a:moveTo>
                    <a:pt x="1302" y="1"/>
                  </a:moveTo>
                  <a:cubicBezTo>
                    <a:pt x="1267" y="1"/>
                    <a:pt x="1233" y="21"/>
                    <a:pt x="1220" y="61"/>
                  </a:cubicBezTo>
                  <a:lnTo>
                    <a:pt x="979" y="798"/>
                  </a:lnTo>
                  <a:cubicBezTo>
                    <a:pt x="965" y="825"/>
                    <a:pt x="938" y="852"/>
                    <a:pt x="898" y="852"/>
                  </a:cubicBezTo>
                  <a:lnTo>
                    <a:pt x="121" y="852"/>
                  </a:lnTo>
                  <a:cubicBezTo>
                    <a:pt x="27" y="852"/>
                    <a:pt x="0" y="972"/>
                    <a:pt x="67" y="1026"/>
                  </a:cubicBezTo>
                  <a:lnTo>
                    <a:pt x="684" y="1481"/>
                  </a:lnTo>
                  <a:cubicBezTo>
                    <a:pt x="711" y="1495"/>
                    <a:pt x="724" y="1535"/>
                    <a:pt x="724" y="1575"/>
                  </a:cubicBezTo>
                  <a:lnTo>
                    <a:pt x="483" y="2312"/>
                  </a:lnTo>
                  <a:cubicBezTo>
                    <a:pt x="461" y="2376"/>
                    <a:pt x="516" y="2432"/>
                    <a:pt x="573" y="2432"/>
                  </a:cubicBezTo>
                  <a:cubicBezTo>
                    <a:pt x="588" y="2432"/>
                    <a:pt x="603" y="2428"/>
                    <a:pt x="617" y="2420"/>
                  </a:cubicBezTo>
                  <a:lnTo>
                    <a:pt x="1247" y="1964"/>
                  </a:lnTo>
                  <a:cubicBezTo>
                    <a:pt x="1260" y="1951"/>
                    <a:pt x="1277" y="1944"/>
                    <a:pt x="1295" y="1944"/>
                  </a:cubicBezTo>
                  <a:cubicBezTo>
                    <a:pt x="1314" y="1944"/>
                    <a:pt x="1334" y="1951"/>
                    <a:pt x="1354" y="1964"/>
                  </a:cubicBezTo>
                  <a:lnTo>
                    <a:pt x="1970" y="2420"/>
                  </a:lnTo>
                  <a:cubicBezTo>
                    <a:pt x="1987" y="2428"/>
                    <a:pt x="2004" y="2432"/>
                    <a:pt x="2020" y="2432"/>
                  </a:cubicBezTo>
                  <a:cubicBezTo>
                    <a:pt x="2084" y="2432"/>
                    <a:pt x="2139" y="2376"/>
                    <a:pt x="2118" y="2312"/>
                  </a:cubicBezTo>
                  <a:lnTo>
                    <a:pt x="1876" y="1575"/>
                  </a:lnTo>
                  <a:cubicBezTo>
                    <a:pt x="1863" y="1535"/>
                    <a:pt x="1876" y="1495"/>
                    <a:pt x="1917" y="1481"/>
                  </a:cubicBezTo>
                  <a:lnTo>
                    <a:pt x="2533" y="1026"/>
                  </a:lnTo>
                  <a:cubicBezTo>
                    <a:pt x="2613" y="972"/>
                    <a:pt x="2573" y="852"/>
                    <a:pt x="2479" y="852"/>
                  </a:cubicBezTo>
                  <a:lnTo>
                    <a:pt x="1716" y="852"/>
                  </a:lnTo>
                  <a:cubicBezTo>
                    <a:pt x="1675" y="852"/>
                    <a:pt x="1635" y="825"/>
                    <a:pt x="1622" y="798"/>
                  </a:cubicBezTo>
                  <a:lnTo>
                    <a:pt x="1394" y="61"/>
                  </a:lnTo>
                  <a:cubicBezTo>
                    <a:pt x="1374" y="21"/>
                    <a:pt x="1337" y="1"/>
                    <a:pt x="1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rot="-899965">
              <a:off x="321665" y="1578566"/>
              <a:ext cx="169530" cy="157727"/>
            </a:xfrm>
            <a:custGeom>
              <a:avLst/>
              <a:gdLst/>
              <a:ahLst/>
              <a:cxnLst/>
              <a:rect l="l" t="t" r="r" b="b"/>
              <a:pathLst>
                <a:path w="2614" h="2432" extrusionOk="0">
                  <a:moveTo>
                    <a:pt x="1302" y="1"/>
                  </a:moveTo>
                  <a:cubicBezTo>
                    <a:pt x="1267" y="1"/>
                    <a:pt x="1233" y="21"/>
                    <a:pt x="1220" y="61"/>
                  </a:cubicBezTo>
                  <a:lnTo>
                    <a:pt x="979" y="798"/>
                  </a:lnTo>
                  <a:cubicBezTo>
                    <a:pt x="965" y="825"/>
                    <a:pt x="938" y="852"/>
                    <a:pt x="898" y="852"/>
                  </a:cubicBezTo>
                  <a:lnTo>
                    <a:pt x="121" y="852"/>
                  </a:lnTo>
                  <a:cubicBezTo>
                    <a:pt x="27" y="852"/>
                    <a:pt x="0" y="972"/>
                    <a:pt x="67" y="1026"/>
                  </a:cubicBezTo>
                  <a:lnTo>
                    <a:pt x="684" y="1481"/>
                  </a:lnTo>
                  <a:cubicBezTo>
                    <a:pt x="711" y="1495"/>
                    <a:pt x="724" y="1535"/>
                    <a:pt x="724" y="1575"/>
                  </a:cubicBezTo>
                  <a:lnTo>
                    <a:pt x="483" y="2312"/>
                  </a:lnTo>
                  <a:cubicBezTo>
                    <a:pt x="461" y="2376"/>
                    <a:pt x="516" y="2432"/>
                    <a:pt x="573" y="2432"/>
                  </a:cubicBezTo>
                  <a:cubicBezTo>
                    <a:pt x="588" y="2432"/>
                    <a:pt x="603" y="2428"/>
                    <a:pt x="617" y="2420"/>
                  </a:cubicBezTo>
                  <a:lnTo>
                    <a:pt x="1247" y="1964"/>
                  </a:lnTo>
                  <a:cubicBezTo>
                    <a:pt x="1260" y="1951"/>
                    <a:pt x="1277" y="1944"/>
                    <a:pt x="1295" y="1944"/>
                  </a:cubicBezTo>
                  <a:cubicBezTo>
                    <a:pt x="1314" y="1944"/>
                    <a:pt x="1334" y="1951"/>
                    <a:pt x="1354" y="1964"/>
                  </a:cubicBezTo>
                  <a:lnTo>
                    <a:pt x="1970" y="2420"/>
                  </a:lnTo>
                  <a:cubicBezTo>
                    <a:pt x="1987" y="2428"/>
                    <a:pt x="2004" y="2432"/>
                    <a:pt x="2020" y="2432"/>
                  </a:cubicBezTo>
                  <a:cubicBezTo>
                    <a:pt x="2084" y="2432"/>
                    <a:pt x="2139" y="2376"/>
                    <a:pt x="2118" y="2312"/>
                  </a:cubicBezTo>
                  <a:lnTo>
                    <a:pt x="1876" y="1575"/>
                  </a:lnTo>
                  <a:cubicBezTo>
                    <a:pt x="1863" y="1535"/>
                    <a:pt x="1876" y="1495"/>
                    <a:pt x="1917" y="1481"/>
                  </a:cubicBezTo>
                  <a:lnTo>
                    <a:pt x="2533" y="1026"/>
                  </a:lnTo>
                  <a:cubicBezTo>
                    <a:pt x="2613" y="972"/>
                    <a:pt x="2573" y="852"/>
                    <a:pt x="2479" y="852"/>
                  </a:cubicBezTo>
                  <a:lnTo>
                    <a:pt x="1716" y="852"/>
                  </a:lnTo>
                  <a:cubicBezTo>
                    <a:pt x="1675" y="852"/>
                    <a:pt x="1635" y="825"/>
                    <a:pt x="1622" y="798"/>
                  </a:cubicBezTo>
                  <a:lnTo>
                    <a:pt x="1394" y="61"/>
                  </a:lnTo>
                  <a:cubicBezTo>
                    <a:pt x="1374" y="21"/>
                    <a:pt x="1337" y="1"/>
                    <a:pt x="1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a:off x="479753" y="1291978"/>
              <a:ext cx="64200" cy="64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p:nvPr/>
          </p:nvSpPr>
          <p:spPr>
            <a:xfrm>
              <a:off x="8115253" y="846878"/>
              <a:ext cx="64200" cy="64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p:nvPr/>
          </p:nvSpPr>
          <p:spPr>
            <a:xfrm>
              <a:off x="8794378" y="277903"/>
              <a:ext cx="64200" cy="64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5"/>
            <p:cNvSpPr/>
            <p:nvPr/>
          </p:nvSpPr>
          <p:spPr>
            <a:xfrm>
              <a:off x="7686731" y="169667"/>
              <a:ext cx="134700" cy="134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5"/>
            <p:cNvSpPr/>
            <p:nvPr/>
          </p:nvSpPr>
          <p:spPr>
            <a:xfrm>
              <a:off x="374328" y="204778"/>
              <a:ext cx="64200" cy="64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5"/>
            <p:cNvSpPr/>
            <p:nvPr/>
          </p:nvSpPr>
          <p:spPr>
            <a:xfrm>
              <a:off x="409256" y="660567"/>
              <a:ext cx="134700" cy="134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ree Columns">
  <p:cSld name="CUSTOM_4">
    <p:bg>
      <p:bgPr>
        <a:solidFill>
          <a:srgbClr val="FFFFFF"/>
        </a:solidFill>
        <a:effectLst/>
      </p:bgPr>
    </p:bg>
    <p:spTree>
      <p:nvGrpSpPr>
        <p:cNvPr id="1" name="Shape 270"/>
        <p:cNvGrpSpPr/>
        <p:nvPr/>
      </p:nvGrpSpPr>
      <p:grpSpPr>
        <a:xfrm>
          <a:off x="0" y="0"/>
          <a:ext cx="0" cy="0"/>
          <a:chOff x="0" y="0"/>
          <a:chExt cx="0" cy="0"/>
        </a:xfrm>
      </p:grpSpPr>
      <p:sp>
        <p:nvSpPr>
          <p:cNvPr id="271" name="Google Shape;271;p16"/>
          <p:cNvSpPr txBox="1">
            <a:spLocks noGrp="1"/>
          </p:cNvSpPr>
          <p:nvPr>
            <p:ph type="title"/>
          </p:nvPr>
        </p:nvSpPr>
        <p:spPr>
          <a:xfrm>
            <a:off x="852700" y="3575732"/>
            <a:ext cx="2320800" cy="43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500" b="0">
                <a:solidFill>
                  <a:schemeClr val="accent3"/>
                </a:solidFill>
              </a:defRPr>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
        <p:nvSpPr>
          <p:cNvPr id="272" name="Google Shape;272;p16"/>
          <p:cNvSpPr txBox="1">
            <a:spLocks noGrp="1"/>
          </p:cNvSpPr>
          <p:nvPr>
            <p:ph type="subTitle" idx="1"/>
          </p:nvPr>
        </p:nvSpPr>
        <p:spPr>
          <a:xfrm>
            <a:off x="852700" y="3987429"/>
            <a:ext cx="2320800" cy="5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3" name="Google Shape;273;p16"/>
          <p:cNvSpPr txBox="1">
            <a:spLocks noGrp="1"/>
          </p:cNvSpPr>
          <p:nvPr>
            <p:ph type="title" idx="2"/>
          </p:nvPr>
        </p:nvSpPr>
        <p:spPr>
          <a:xfrm>
            <a:off x="3411595" y="3575732"/>
            <a:ext cx="2320800" cy="43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500" b="0">
                <a:solidFill>
                  <a:schemeClr val="dk2"/>
                </a:solidFill>
              </a:defRPr>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
        <p:nvSpPr>
          <p:cNvPr id="274" name="Google Shape;274;p16"/>
          <p:cNvSpPr txBox="1">
            <a:spLocks noGrp="1"/>
          </p:cNvSpPr>
          <p:nvPr>
            <p:ph type="subTitle" idx="3"/>
          </p:nvPr>
        </p:nvSpPr>
        <p:spPr>
          <a:xfrm>
            <a:off x="3411595" y="3987429"/>
            <a:ext cx="2320800" cy="5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5" name="Google Shape;275;p16"/>
          <p:cNvSpPr txBox="1">
            <a:spLocks noGrp="1"/>
          </p:cNvSpPr>
          <p:nvPr>
            <p:ph type="title" idx="4"/>
          </p:nvPr>
        </p:nvSpPr>
        <p:spPr>
          <a:xfrm>
            <a:off x="5970501" y="3575732"/>
            <a:ext cx="2320800" cy="43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500" b="0">
                <a:solidFill>
                  <a:schemeClr val="accent2"/>
                </a:solidFill>
              </a:defRPr>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
        <p:nvSpPr>
          <p:cNvPr id="276" name="Google Shape;276;p16"/>
          <p:cNvSpPr txBox="1">
            <a:spLocks noGrp="1"/>
          </p:cNvSpPr>
          <p:nvPr>
            <p:ph type="subTitle" idx="5"/>
          </p:nvPr>
        </p:nvSpPr>
        <p:spPr>
          <a:xfrm>
            <a:off x="5970500" y="3987429"/>
            <a:ext cx="2320800" cy="5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7" name="Google Shape;277;p16"/>
          <p:cNvSpPr txBox="1">
            <a:spLocks noGrp="1"/>
          </p:cNvSpPr>
          <p:nvPr>
            <p:ph type="title" idx="6"/>
          </p:nvPr>
        </p:nvSpPr>
        <p:spPr>
          <a:xfrm>
            <a:off x="774000" y="716831"/>
            <a:ext cx="7717500" cy="23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s 2">
  <p:cSld name="CUSTOM_7_1">
    <p:bg>
      <p:bgPr>
        <a:solidFill>
          <a:schemeClr val="accent5"/>
        </a:solidFill>
        <a:effectLst/>
      </p:bgPr>
    </p:bg>
    <p:spTree>
      <p:nvGrpSpPr>
        <p:cNvPr id="1" name="Shape 282"/>
        <p:cNvGrpSpPr/>
        <p:nvPr/>
      </p:nvGrpSpPr>
      <p:grpSpPr>
        <a:xfrm>
          <a:off x="0" y="0"/>
          <a:ext cx="0" cy="0"/>
          <a:chOff x="0" y="0"/>
          <a:chExt cx="0" cy="0"/>
        </a:xfrm>
      </p:grpSpPr>
      <p:sp>
        <p:nvSpPr>
          <p:cNvPr id="283" name="Google Shape;283;p18"/>
          <p:cNvSpPr txBox="1">
            <a:spLocks noGrp="1"/>
          </p:cNvSpPr>
          <p:nvPr>
            <p:ph type="title"/>
          </p:nvPr>
        </p:nvSpPr>
        <p:spPr>
          <a:xfrm>
            <a:off x="4572000" y="1046350"/>
            <a:ext cx="3881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a:solidFill>
                  <a:schemeClr val="accent2"/>
                </a:solidFill>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84" name="Google Shape;284;p18"/>
          <p:cNvSpPr txBox="1">
            <a:spLocks noGrp="1"/>
          </p:cNvSpPr>
          <p:nvPr>
            <p:ph type="subTitle" idx="1"/>
          </p:nvPr>
        </p:nvSpPr>
        <p:spPr>
          <a:xfrm>
            <a:off x="5266164" y="3133669"/>
            <a:ext cx="2581200" cy="3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500" b="1">
                <a:solidFill>
                  <a:schemeClr val="accent4"/>
                </a:solidFill>
                <a:latin typeface="Indie Flower"/>
                <a:ea typeface="Indie Flower"/>
                <a:cs typeface="Indie Flower"/>
                <a:sym typeface="Indie Flower"/>
              </a:defRPr>
            </a:lvl1pPr>
            <a:lvl2pPr lvl="1" algn="ctr" rtl="0">
              <a:lnSpc>
                <a:spcPct val="100000"/>
              </a:lnSpc>
              <a:spcBef>
                <a:spcPts val="0"/>
              </a:spcBef>
              <a:spcAft>
                <a:spcPts val="0"/>
              </a:spcAft>
              <a:buNone/>
              <a:defRPr sz="2500" b="1">
                <a:solidFill>
                  <a:schemeClr val="accent4"/>
                </a:solidFill>
                <a:latin typeface="Indie Flower"/>
                <a:ea typeface="Indie Flower"/>
                <a:cs typeface="Indie Flower"/>
                <a:sym typeface="Indie Flower"/>
              </a:defRPr>
            </a:lvl2pPr>
            <a:lvl3pPr lvl="2" algn="ctr" rtl="0">
              <a:lnSpc>
                <a:spcPct val="100000"/>
              </a:lnSpc>
              <a:spcBef>
                <a:spcPts val="0"/>
              </a:spcBef>
              <a:spcAft>
                <a:spcPts val="0"/>
              </a:spcAft>
              <a:buNone/>
              <a:defRPr sz="2500" b="1">
                <a:solidFill>
                  <a:schemeClr val="accent4"/>
                </a:solidFill>
                <a:latin typeface="Indie Flower"/>
                <a:ea typeface="Indie Flower"/>
                <a:cs typeface="Indie Flower"/>
                <a:sym typeface="Indie Flower"/>
              </a:defRPr>
            </a:lvl3pPr>
            <a:lvl4pPr lvl="3" algn="ctr" rtl="0">
              <a:lnSpc>
                <a:spcPct val="100000"/>
              </a:lnSpc>
              <a:spcBef>
                <a:spcPts val="0"/>
              </a:spcBef>
              <a:spcAft>
                <a:spcPts val="0"/>
              </a:spcAft>
              <a:buNone/>
              <a:defRPr sz="2500" b="1">
                <a:solidFill>
                  <a:schemeClr val="accent4"/>
                </a:solidFill>
                <a:latin typeface="Indie Flower"/>
                <a:ea typeface="Indie Flower"/>
                <a:cs typeface="Indie Flower"/>
                <a:sym typeface="Indie Flower"/>
              </a:defRPr>
            </a:lvl4pPr>
            <a:lvl5pPr lvl="4" algn="ctr" rtl="0">
              <a:lnSpc>
                <a:spcPct val="100000"/>
              </a:lnSpc>
              <a:spcBef>
                <a:spcPts val="0"/>
              </a:spcBef>
              <a:spcAft>
                <a:spcPts val="0"/>
              </a:spcAft>
              <a:buNone/>
              <a:defRPr sz="2500" b="1">
                <a:solidFill>
                  <a:schemeClr val="accent4"/>
                </a:solidFill>
                <a:latin typeface="Indie Flower"/>
                <a:ea typeface="Indie Flower"/>
                <a:cs typeface="Indie Flower"/>
                <a:sym typeface="Indie Flower"/>
              </a:defRPr>
            </a:lvl5pPr>
            <a:lvl6pPr lvl="5" algn="ctr" rtl="0">
              <a:lnSpc>
                <a:spcPct val="100000"/>
              </a:lnSpc>
              <a:spcBef>
                <a:spcPts val="0"/>
              </a:spcBef>
              <a:spcAft>
                <a:spcPts val="0"/>
              </a:spcAft>
              <a:buNone/>
              <a:defRPr sz="2500" b="1">
                <a:solidFill>
                  <a:schemeClr val="accent4"/>
                </a:solidFill>
                <a:latin typeface="Indie Flower"/>
                <a:ea typeface="Indie Flower"/>
                <a:cs typeface="Indie Flower"/>
                <a:sym typeface="Indie Flower"/>
              </a:defRPr>
            </a:lvl6pPr>
            <a:lvl7pPr lvl="6" algn="ctr" rtl="0">
              <a:lnSpc>
                <a:spcPct val="100000"/>
              </a:lnSpc>
              <a:spcBef>
                <a:spcPts val="0"/>
              </a:spcBef>
              <a:spcAft>
                <a:spcPts val="0"/>
              </a:spcAft>
              <a:buNone/>
              <a:defRPr sz="2500" b="1">
                <a:solidFill>
                  <a:schemeClr val="accent4"/>
                </a:solidFill>
                <a:latin typeface="Indie Flower"/>
                <a:ea typeface="Indie Flower"/>
                <a:cs typeface="Indie Flower"/>
                <a:sym typeface="Indie Flower"/>
              </a:defRPr>
            </a:lvl7pPr>
            <a:lvl8pPr lvl="7" algn="ctr" rtl="0">
              <a:lnSpc>
                <a:spcPct val="100000"/>
              </a:lnSpc>
              <a:spcBef>
                <a:spcPts val="0"/>
              </a:spcBef>
              <a:spcAft>
                <a:spcPts val="0"/>
              </a:spcAft>
              <a:buNone/>
              <a:defRPr sz="2500" b="1">
                <a:solidFill>
                  <a:schemeClr val="accent4"/>
                </a:solidFill>
                <a:latin typeface="Indie Flower"/>
                <a:ea typeface="Indie Flower"/>
                <a:cs typeface="Indie Flower"/>
                <a:sym typeface="Indie Flower"/>
              </a:defRPr>
            </a:lvl8pPr>
            <a:lvl9pPr lvl="8" algn="ctr" rtl="0">
              <a:lnSpc>
                <a:spcPct val="100000"/>
              </a:lnSpc>
              <a:spcBef>
                <a:spcPts val="0"/>
              </a:spcBef>
              <a:spcAft>
                <a:spcPts val="0"/>
              </a:spcAft>
              <a:buNone/>
              <a:defRPr sz="2500" b="1">
                <a:solidFill>
                  <a:schemeClr val="accent4"/>
                </a:solidFill>
                <a:latin typeface="Indie Flower"/>
                <a:ea typeface="Indie Flower"/>
                <a:cs typeface="Indie Flower"/>
                <a:sym typeface="Indie Flower"/>
              </a:defRPr>
            </a:lvl9pPr>
          </a:lstStyle>
          <a:p>
            <a:endParaRPr/>
          </a:p>
        </p:txBody>
      </p:sp>
      <p:sp>
        <p:nvSpPr>
          <p:cNvPr id="285" name="Google Shape;285;p18"/>
          <p:cNvSpPr txBox="1">
            <a:spLocks noGrp="1"/>
          </p:cNvSpPr>
          <p:nvPr>
            <p:ph type="subTitle" idx="2"/>
          </p:nvPr>
        </p:nvSpPr>
        <p:spPr>
          <a:xfrm>
            <a:off x="5266164" y="2027888"/>
            <a:ext cx="2581200" cy="3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500" b="1">
                <a:solidFill>
                  <a:schemeClr val="accent4"/>
                </a:solidFill>
                <a:latin typeface="Indie Flower"/>
                <a:ea typeface="Indie Flower"/>
                <a:cs typeface="Indie Flower"/>
                <a:sym typeface="Indie Flower"/>
              </a:defRPr>
            </a:lvl1pPr>
            <a:lvl2pPr lvl="1" algn="ctr" rtl="0">
              <a:lnSpc>
                <a:spcPct val="100000"/>
              </a:lnSpc>
              <a:spcBef>
                <a:spcPts val="0"/>
              </a:spcBef>
              <a:spcAft>
                <a:spcPts val="0"/>
              </a:spcAft>
              <a:buNone/>
              <a:defRPr sz="2500" b="1">
                <a:solidFill>
                  <a:schemeClr val="accent4"/>
                </a:solidFill>
                <a:latin typeface="Indie Flower"/>
                <a:ea typeface="Indie Flower"/>
                <a:cs typeface="Indie Flower"/>
                <a:sym typeface="Indie Flower"/>
              </a:defRPr>
            </a:lvl2pPr>
            <a:lvl3pPr lvl="2" algn="ctr" rtl="0">
              <a:lnSpc>
                <a:spcPct val="100000"/>
              </a:lnSpc>
              <a:spcBef>
                <a:spcPts val="0"/>
              </a:spcBef>
              <a:spcAft>
                <a:spcPts val="0"/>
              </a:spcAft>
              <a:buNone/>
              <a:defRPr sz="2500" b="1">
                <a:solidFill>
                  <a:schemeClr val="accent4"/>
                </a:solidFill>
                <a:latin typeface="Indie Flower"/>
                <a:ea typeface="Indie Flower"/>
                <a:cs typeface="Indie Flower"/>
                <a:sym typeface="Indie Flower"/>
              </a:defRPr>
            </a:lvl3pPr>
            <a:lvl4pPr lvl="3" algn="ctr" rtl="0">
              <a:lnSpc>
                <a:spcPct val="100000"/>
              </a:lnSpc>
              <a:spcBef>
                <a:spcPts val="0"/>
              </a:spcBef>
              <a:spcAft>
                <a:spcPts val="0"/>
              </a:spcAft>
              <a:buNone/>
              <a:defRPr sz="2500" b="1">
                <a:solidFill>
                  <a:schemeClr val="accent4"/>
                </a:solidFill>
                <a:latin typeface="Indie Flower"/>
                <a:ea typeface="Indie Flower"/>
                <a:cs typeface="Indie Flower"/>
                <a:sym typeface="Indie Flower"/>
              </a:defRPr>
            </a:lvl4pPr>
            <a:lvl5pPr lvl="4" algn="ctr" rtl="0">
              <a:lnSpc>
                <a:spcPct val="100000"/>
              </a:lnSpc>
              <a:spcBef>
                <a:spcPts val="0"/>
              </a:spcBef>
              <a:spcAft>
                <a:spcPts val="0"/>
              </a:spcAft>
              <a:buNone/>
              <a:defRPr sz="2500" b="1">
                <a:solidFill>
                  <a:schemeClr val="accent4"/>
                </a:solidFill>
                <a:latin typeface="Indie Flower"/>
                <a:ea typeface="Indie Flower"/>
                <a:cs typeface="Indie Flower"/>
                <a:sym typeface="Indie Flower"/>
              </a:defRPr>
            </a:lvl5pPr>
            <a:lvl6pPr lvl="5" algn="ctr" rtl="0">
              <a:lnSpc>
                <a:spcPct val="100000"/>
              </a:lnSpc>
              <a:spcBef>
                <a:spcPts val="0"/>
              </a:spcBef>
              <a:spcAft>
                <a:spcPts val="0"/>
              </a:spcAft>
              <a:buNone/>
              <a:defRPr sz="2500" b="1">
                <a:solidFill>
                  <a:schemeClr val="accent4"/>
                </a:solidFill>
                <a:latin typeface="Indie Flower"/>
                <a:ea typeface="Indie Flower"/>
                <a:cs typeface="Indie Flower"/>
                <a:sym typeface="Indie Flower"/>
              </a:defRPr>
            </a:lvl6pPr>
            <a:lvl7pPr lvl="6" algn="ctr" rtl="0">
              <a:lnSpc>
                <a:spcPct val="100000"/>
              </a:lnSpc>
              <a:spcBef>
                <a:spcPts val="0"/>
              </a:spcBef>
              <a:spcAft>
                <a:spcPts val="0"/>
              </a:spcAft>
              <a:buNone/>
              <a:defRPr sz="2500" b="1">
                <a:solidFill>
                  <a:schemeClr val="accent4"/>
                </a:solidFill>
                <a:latin typeface="Indie Flower"/>
                <a:ea typeface="Indie Flower"/>
                <a:cs typeface="Indie Flower"/>
                <a:sym typeface="Indie Flower"/>
              </a:defRPr>
            </a:lvl7pPr>
            <a:lvl8pPr lvl="7" algn="ctr" rtl="0">
              <a:lnSpc>
                <a:spcPct val="100000"/>
              </a:lnSpc>
              <a:spcBef>
                <a:spcPts val="0"/>
              </a:spcBef>
              <a:spcAft>
                <a:spcPts val="0"/>
              </a:spcAft>
              <a:buNone/>
              <a:defRPr sz="2500" b="1">
                <a:solidFill>
                  <a:schemeClr val="accent4"/>
                </a:solidFill>
                <a:latin typeface="Indie Flower"/>
                <a:ea typeface="Indie Flower"/>
                <a:cs typeface="Indie Flower"/>
                <a:sym typeface="Indie Flower"/>
              </a:defRPr>
            </a:lvl8pPr>
            <a:lvl9pPr lvl="8" algn="ctr" rtl="0">
              <a:lnSpc>
                <a:spcPct val="100000"/>
              </a:lnSpc>
              <a:spcBef>
                <a:spcPts val="0"/>
              </a:spcBef>
              <a:spcAft>
                <a:spcPts val="0"/>
              </a:spcAft>
              <a:buNone/>
              <a:defRPr sz="2500" b="1">
                <a:solidFill>
                  <a:schemeClr val="accent4"/>
                </a:solidFill>
                <a:latin typeface="Indie Flower"/>
                <a:ea typeface="Indie Flower"/>
                <a:cs typeface="Indie Flower"/>
                <a:sym typeface="Indie Flower"/>
              </a:defRPr>
            </a:lvl9pPr>
          </a:lstStyle>
          <a:p>
            <a:endParaRPr/>
          </a:p>
        </p:txBody>
      </p:sp>
      <p:sp>
        <p:nvSpPr>
          <p:cNvPr id="286" name="Google Shape;286;p18"/>
          <p:cNvSpPr txBox="1">
            <a:spLocks noGrp="1"/>
          </p:cNvSpPr>
          <p:nvPr>
            <p:ph type="subTitle" idx="3"/>
          </p:nvPr>
        </p:nvSpPr>
        <p:spPr>
          <a:xfrm>
            <a:off x="5490575" y="3481844"/>
            <a:ext cx="2132400" cy="61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87" name="Google Shape;287;p18"/>
          <p:cNvSpPr txBox="1">
            <a:spLocks noGrp="1"/>
          </p:cNvSpPr>
          <p:nvPr>
            <p:ph type="subTitle" idx="4"/>
          </p:nvPr>
        </p:nvSpPr>
        <p:spPr>
          <a:xfrm>
            <a:off x="5490575" y="2376063"/>
            <a:ext cx="2132400" cy="61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288" name="Google Shape;288;p18"/>
          <p:cNvGrpSpPr/>
          <p:nvPr/>
        </p:nvGrpSpPr>
        <p:grpSpPr>
          <a:xfrm>
            <a:off x="8087292" y="295630"/>
            <a:ext cx="732814" cy="536010"/>
            <a:chOff x="8166804" y="329230"/>
            <a:chExt cx="732814" cy="536010"/>
          </a:xfrm>
        </p:grpSpPr>
        <p:sp>
          <p:nvSpPr>
            <p:cNvPr id="289" name="Google Shape;289;p18"/>
            <p:cNvSpPr/>
            <p:nvPr/>
          </p:nvSpPr>
          <p:spPr>
            <a:xfrm rot="-4500035" flipH="1">
              <a:off x="8716739" y="352655"/>
              <a:ext cx="169530" cy="157727"/>
            </a:xfrm>
            <a:custGeom>
              <a:avLst/>
              <a:gdLst/>
              <a:ahLst/>
              <a:cxnLst/>
              <a:rect l="l" t="t" r="r" b="b"/>
              <a:pathLst>
                <a:path w="2614" h="2432" extrusionOk="0">
                  <a:moveTo>
                    <a:pt x="1302" y="1"/>
                  </a:moveTo>
                  <a:cubicBezTo>
                    <a:pt x="1267" y="1"/>
                    <a:pt x="1233" y="21"/>
                    <a:pt x="1220" y="61"/>
                  </a:cubicBezTo>
                  <a:lnTo>
                    <a:pt x="979" y="798"/>
                  </a:lnTo>
                  <a:cubicBezTo>
                    <a:pt x="965" y="825"/>
                    <a:pt x="938" y="852"/>
                    <a:pt x="898" y="852"/>
                  </a:cubicBezTo>
                  <a:lnTo>
                    <a:pt x="121" y="852"/>
                  </a:lnTo>
                  <a:cubicBezTo>
                    <a:pt x="27" y="852"/>
                    <a:pt x="0" y="972"/>
                    <a:pt x="67" y="1026"/>
                  </a:cubicBezTo>
                  <a:lnTo>
                    <a:pt x="684" y="1481"/>
                  </a:lnTo>
                  <a:cubicBezTo>
                    <a:pt x="711" y="1495"/>
                    <a:pt x="724" y="1535"/>
                    <a:pt x="724" y="1575"/>
                  </a:cubicBezTo>
                  <a:lnTo>
                    <a:pt x="483" y="2312"/>
                  </a:lnTo>
                  <a:cubicBezTo>
                    <a:pt x="461" y="2376"/>
                    <a:pt x="516" y="2432"/>
                    <a:pt x="573" y="2432"/>
                  </a:cubicBezTo>
                  <a:cubicBezTo>
                    <a:pt x="588" y="2432"/>
                    <a:pt x="603" y="2428"/>
                    <a:pt x="617" y="2420"/>
                  </a:cubicBezTo>
                  <a:lnTo>
                    <a:pt x="1247" y="1964"/>
                  </a:lnTo>
                  <a:cubicBezTo>
                    <a:pt x="1260" y="1951"/>
                    <a:pt x="1277" y="1944"/>
                    <a:pt x="1295" y="1944"/>
                  </a:cubicBezTo>
                  <a:cubicBezTo>
                    <a:pt x="1314" y="1944"/>
                    <a:pt x="1334" y="1951"/>
                    <a:pt x="1354" y="1964"/>
                  </a:cubicBezTo>
                  <a:lnTo>
                    <a:pt x="1970" y="2420"/>
                  </a:lnTo>
                  <a:cubicBezTo>
                    <a:pt x="1987" y="2428"/>
                    <a:pt x="2004" y="2432"/>
                    <a:pt x="2020" y="2432"/>
                  </a:cubicBezTo>
                  <a:cubicBezTo>
                    <a:pt x="2084" y="2432"/>
                    <a:pt x="2139" y="2376"/>
                    <a:pt x="2118" y="2312"/>
                  </a:cubicBezTo>
                  <a:lnTo>
                    <a:pt x="1876" y="1575"/>
                  </a:lnTo>
                  <a:cubicBezTo>
                    <a:pt x="1863" y="1535"/>
                    <a:pt x="1876" y="1495"/>
                    <a:pt x="1917" y="1481"/>
                  </a:cubicBezTo>
                  <a:lnTo>
                    <a:pt x="2533" y="1026"/>
                  </a:lnTo>
                  <a:cubicBezTo>
                    <a:pt x="2613" y="972"/>
                    <a:pt x="2573" y="852"/>
                    <a:pt x="2479" y="852"/>
                  </a:cubicBezTo>
                  <a:lnTo>
                    <a:pt x="1716" y="852"/>
                  </a:lnTo>
                  <a:cubicBezTo>
                    <a:pt x="1675" y="852"/>
                    <a:pt x="1635" y="825"/>
                    <a:pt x="1622" y="798"/>
                  </a:cubicBezTo>
                  <a:lnTo>
                    <a:pt x="1394" y="61"/>
                  </a:lnTo>
                  <a:cubicBezTo>
                    <a:pt x="1374" y="21"/>
                    <a:pt x="1337" y="1"/>
                    <a:pt x="1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8"/>
            <p:cNvSpPr/>
            <p:nvPr/>
          </p:nvSpPr>
          <p:spPr>
            <a:xfrm rot="-5400000" flipH="1">
              <a:off x="8597165" y="664166"/>
              <a:ext cx="64200" cy="64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8"/>
            <p:cNvSpPr/>
            <p:nvPr/>
          </p:nvSpPr>
          <p:spPr>
            <a:xfrm rot="-5400000" flipH="1">
              <a:off x="8166654" y="399243"/>
              <a:ext cx="134700" cy="134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8"/>
            <p:cNvSpPr/>
            <p:nvPr/>
          </p:nvSpPr>
          <p:spPr>
            <a:xfrm rot="-5400000" flipH="1">
              <a:off x="8835415" y="801041"/>
              <a:ext cx="64200" cy="64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18"/>
          <p:cNvGrpSpPr/>
          <p:nvPr/>
        </p:nvGrpSpPr>
        <p:grpSpPr>
          <a:xfrm>
            <a:off x="7847370" y="4081943"/>
            <a:ext cx="892798" cy="742510"/>
            <a:chOff x="7847370" y="4081943"/>
            <a:chExt cx="892798" cy="742510"/>
          </a:xfrm>
        </p:grpSpPr>
        <p:sp>
          <p:nvSpPr>
            <p:cNvPr id="294" name="Google Shape;294;p18"/>
            <p:cNvSpPr/>
            <p:nvPr/>
          </p:nvSpPr>
          <p:spPr>
            <a:xfrm rot="-7199914" flipH="1">
              <a:off x="7873284" y="4558583"/>
              <a:ext cx="169525" cy="157722"/>
            </a:xfrm>
            <a:custGeom>
              <a:avLst/>
              <a:gdLst/>
              <a:ahLst/>
              <a:cxnLst/>
              <a:rect l="l" t="t" r="r" b="b"/>
              <a:pathLst>
                <a:path w="2614" h="2432" extrusionOk="0">
                  <a:moveTo>
                    <a:pt x="1302" y="1"/>
                  </a:moveTo>
                  <a:cubicBezTo>
                    <a:pt x="1267" y="1"/>
                    <a:pt x="1233" y="21"/>
                    <a:pt x="1220" y="61"/>
                  </a:cubicBezTo>
                  <a:lnTo>
                    <a:pt x="979" y="798"/>
                  </a:lnTo>
                  <a:cubicBezTo>
                    <a:pt x="965" y="825"/>
                    <a:pt x="938" y="852"/>
                    <a:pt x="898" y="852"/>
                  </a:cubicBezTo>
                  <a:lnTo>
                    <a:pt x="121" y="852"/>
                  </a:lnTo>
                  <a:cubicBezTo>
                    <a:pt x="27" y="852"/>
                    <a:pt x="0" y="972"/>
                    <a:pt x="67" y="1026"/>
                  </a:cubicBezTo>
                  <a:lnTo>
                    <a:pt x="684" y="1481"/>
                  </a:lnTo>
                  <a:cubicBezTo>
                    <a:pt x="711" y="1495"/>
                    <a:pt x="724" y="1535"/>
                    <a:pt x="724" y="1575"/>
                  </a:cubicBezTo>
                  <a:lnTo>
                    <a:pt x="483" y="2312"/>
                  </a:lnTo>
                  <a:cubicBezTo>
                    <a:pt x="461" y="2376"/>
                    <a:pt x="516" y="2432"/>
                    <a:pt x="573" y="2432"/>
                  </a:cubicBezTo>
                  <a:cubicBezTo>
                    <a:pt x="588" y="2432"/>
                    <a:pt x="603" y="2428"/>
                    <a:pt x="617" y="2420"/>
                  </a:cubicBezTo>
                  <a:lnTo>
                    <a:pt x="1247" y="1964"/>
                  </a:lnTo>
                  <a:cubicBezTo>
                    <a:pt x="1260" y="1951"/>
                    <a:pt x="1277" y="1944"/>
                    <a:pt x="1295" y="1944"/>
                  </a:cubicBezTo>
                  <a:cubicBezTo>
                    <a:pt x="1314" y="1944"/>
                    <a:pt x="1334" y="1951"/>
                    <a:pt x="1354" y="1964"/>
                  </a:cubicBezTo>
                  <a:lnTo>
                    <a:pt x="1970" y="2420"/>
                  </a:lnTo>
                  <a:cubicBezTo>
                    <a:pt x="1987" y="2428"/>
                    <a:pt x="2004" y="2432"/>
                    <a:pt x="2020" y="2432"/>
                  </a:cubicBezTo>
                  <a:cubicBezTo>
                    <a:pt x="2084" y="2432"/>
                    <a:pt x="2139" y="2376"/>
                    <a:pt x="2118" y="2312"/>
                  </a:cubicBezTo>
                  <a:lnTo>
                    <a:pt x="1876" y="1575"/>
                  </a:lnTo>
                  <a:cubicBezTo>
                    <a:pt x="1863" y="1535"/>
                    <a:pt x="1876" y="1495"/>
                    <a:pt x="1917" y="1481"/>
                  </a:cubicBezTo>
                  <a:lnTo>
                    <a:pt x="2533" y="1026"/>
                  </a:lnTo>
                  <a:cubicBezTo>
                    <a:pt x="2613" y="972"/>
                    <a:pt x="2573" y="852"/>
                    <a:pt x="2479" y="852"/>
                  </a:cubicBezTo>
                  <a:lnTo>
                    <a:pt x="1716" y="852"/>
                  </a:lnTo>
                  <a:cubicBezTo>
                    <a:pt x="1675" y="852"/>
                    <a:pt x="1635" y="825"/>
                    <a:pt x="1622" y="798"/>
                  </a:cubicBezTo>
                  <a:lnTo>
                    <a:pt x="1394" y="61"/>
                  </a:lnTo>
                  <a:cubicBezTo>
                    <a:pt x="1374" y="21"/>
                    <a:pt x="1337" y="1"/>
                    <a:pt x="1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8"/>
            <p:cNvSpPr/>
            <p:nvPr/>
          </p:nvSpPr>
          <p:spPr>
            <a:xfrm rot="-4500035" flipH="1">
              <a:off x="8557289" y="4105367"/>
              <a:ext cx="169530" cy="157727"/>
            </a:xfrm>
            <a:custGeom>
              <a:avLst/>
              <a:gdLst/>
              <a:ahLst/>
              <a:cxnLst/>
              <a:rect l="l" t="t" r="r" b="b"/>
              <a:pathLst>
                <a:path w="2614" h="2432" extrusionOk="0">
                  <a:moveTo>
                    <a:pt x="1302" y="1"/>
                  </a:moveTo>
                  <a:cubicBezTo>
                    <a:pt x="1267" y="1"/>
                    <a:pt x="1233" y="21"/>
                    <a:pt x="1220" y="61"/>
                  </a:cubicBezTo>
                  <a:lnTo>
                    <a:pt x="979" y="798"/>
                  </a:lnTo>
                  <a:cubicBezTo>
                    <a:pt x="965" y="825"/>
                    <a:pt x="938" y="852"/>
                    <a:pt x="898" y="852"/>
                  </a:cubicBezTo>
                  <a:lnTo>
                    <a:pt x="121" y="852"/>
                  </a:lnTo>
                  <a:cubicBezTo>
                    <a:pt x="27" y="852"/>
                    <a:pt x="0" y="972"/>
                    <a:pt x="67" y="1026"/>
                  </a:cubicBezTo>
                  <a:lnTo>
                    <a:pt x="684" y="1481"/>
                  </a:lnTo>
                  <a:cubicBezTo>
                    <a:pt x="711" y="1495"/>
                    <a:pt x="724" y="1535"/>
                    <a:pt x="724" y="1575"/>
                  </a:cubicBezTo>
                  <a:lnTo>
                    <a:pt x="483" y="2312"/>
                  </a:lnTo>
                  <a:cubicBezTo>
                    <a:pt x="461" y="2376"/>
                    <a:pt x="516" y="2432"/>
                    <a:pt x="573" y="2432"/>
                  </a:cubicBezTo>
                  <a:cubicBezTo>
                    <a:pt x="588" y="2432"/>
                    <a:pt x="603" y="2428"/>
                    <a:pt x="617" y="2420"/>
                  </a:cubicBezTo>
                  <a:lnTo>
                    <a:pt x="1247" y="1964"/>
                  </a:lnTo>
                  <a:cubicBezTo>
                    <a:pt x="1260" y="1951"/>
                    <a:pt x="1277" y="1944"/>
                    <a:pt x="1295" y="1944"/>
                  </a:cubicBezTo>
                  <a:cubicBezTo>
                    <a:pt x="1314" y="1944"/>
                    <a:pt x="1334" y="1951"/>
                    <a:pt x="1354" y="1964"/>
                  </a:cubicBezTo>
                  <a:lnTo>
                    <a:pt x="1970" y="2420"/>
                  </a:lnTo>
                  <a:cubicBezTo>
                    <a:pt x="1987" y="2428"/>
                    <a:pt x="2004" y="2432"/>
                    <a:pt x="2020" y="2432"/>
                  </a:cubicBezTo>
                  <a:cubicBezTo>
                    <a:pt x="2084" y="2432"/>
                    <a:pt x="2139" y="2376"/>
                    <a:pt x="2118" y="2312"/>
                  </a:cubicBezTo>
                  <a:lnTo>
                    <a:pt x="1876" y="1575"/>
                  </a:lnTo>
                  <a:cubicBezTo>
                    <a:pt x="1863" y="1535"/>
                    <a:pt x="1876" y="1495"/>
                    <a:pt x="1917" y="1481"/>
                  </a:cubicBezTo>
                  <a:lnTo>
                    <a:pt x="2533" y="1026"/>
                  </a:lnTo>
                  <a:cubicBezTo>
                    <a:pt x="2613" y="972"/>
                    <a:pt x="2573" y="852"/>
                    <a:pt x="2479" y="852"/>
                  </a:cubicBezTo>
                  <a:lnTo>
                    <a:pt x="1716" y="852"/>
                  </a:lnTo>
                  <a:cubicBezTo>
                    <a:pt x="1675" y="852"/>
                    <a:pt x="1635" y="825"/>
                    <a:pt x="1622" y="798"/>
                  </a:cubicBezTo>
                  <a:lnTo>
                    <a:pt x="1394" y="61"/>
                  </a:lnTo>
                  <a:cubicBezTo>
                    <a:pt x="1374" y="21"/>
                    <a:pt x="1337" y="1"/>
                    <a:pt x="1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8"/>
            <p:cNvSpPr/>
            <p:nvPr/>
          </p:nvSpPr>
          <p:spPr>
            <a:xfrm rot="-5400000" flipH="1">
              <a:off x="8220140" y="4760253"/>
              <a:ext cx="64200" cy="64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8"/>
            <p:cNvSpPr/>
            <p:nvPr/>
          </p:nvSpPr>
          <p:spPr>
            <a:xfrm rot="-5400000" flipH="1">
              <a:off x="8574704" y="4615731"/>
              <a:ext cx="134700" cy="134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8"/>
            <p:cNvSpPr/>
            <p:nvPr/>
          </p:nvSpPr>
          <p:spPr>
            <a:xfrm rot="-5400000" flipH="1">
              <a:off x="8284340" y="4323228"/>
              <a:ext cx="64200" cy="64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1">
  <p:cSld name="CUSTOM_13">
    <p:bg>
      <p:bgPr>
        <a:solidFill>
          <a:schemeClr val="accent4"/>
        </a:solidFill>
        <a:effectLst/>
      </p:bgPr>
    </p:bg>
    <p:spTree>
      <p:nvGrpSpPr>
        <p:cNvPr id="1" name="Shape 432"/>
        <p:cNvGrpSpPr/>
        <p:nvPr/>
      </p:nvGrpSpPr>
      <p:grpSpPr>
        <a:xfrm>
          <a:off x="0" y="0"/>
          <a:ext cx="0" cy="0"/>
          <a:chOff x="0" y="0"/>
          <a:chExt cx="0" cy="0"/>
        </a:xfrm>
      </p:grpSpPr>
      <p:sp>
        <p:nvSpPr>
          <p:cNvPr id="433" name="Google Shape;433;p25"/>
          <p:cNvSpPr txBox="1">
            <a:spLocks noGrp="1"/>
          </p:cNvSpPr>
          <p:nvPr>
            <p:ph type="title"/>
          </p:nvPr>
        </p:nvSpPr>
        <p:spPr>
          <a:xfrm>
            <a:off x="1278150" y="950100"/>
            <a:ext cx="6587700" cy="203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20000">
                <a:solidFill>
                  <a:schemeClr val="accent5"/>
                </a:solidFill>
              </a:defRPr>
            </a:lvl1pPr>
            <a:lvl2pPr lvl="1" rtl="0">
              <a:spcBef>
                <a:spcPts val="0"/>
              </a:spcBef>
              <a:spcAft>
                <a:spcPts val="0"/>
              </a:spcAft>
              <a:buSzPts val="4500"/>
              <a:buNone/>
              <a:defRPr sz="4500"/>
            </a:lvl2pPr>
            <a:lvl3pPr lvl="2" rtl="0">
              <a:spcBef>
                <a:spcPts val="0"/>
              </a:spcBef>
              <a:spcAft>
                <a:spcPts val="0"/>
              </a:spcAft>
              <a:buSzPts val="4500"/>
              <a:buNone/>
              <a:defRPr sz="4500"/>
            </a:lvl3pPr>
            <a:lvl4pPr lvl="3" rtl="0">
              <a:spcBef>
                <a:spcPts val="0"/>
              </a:spcBef>
              <a:spcAft>
                <a:spcPts val="0"/>
              </a:spcAft>
              <a:buSzPts val="4500"/>
              <a:buNone/>
              <a:defRPr sz="4500"/>
            </a:lvl4pPr>
            <a:lvl5pPr lvl="4" rtl="0">
              <a:spcBef>
                <a:spcPts val="0"/>
              </a:spcBef>
              <a:spcAft>
                <a:spcPts val="0"/>
              </a:spcAft>
              <a:buSzPts val="4500"/>
              <a:buNone/>
              <a:defRPr sz="4500"/>
            </a:lvl5pPr>
            <a:lvl6pPr lvl="5" rtl="0">
              <a:spcBef>
                <a:spcPts val="0"/>
              </a:spcBef>
              <a:spcAft>
                <a:spcPts val="0"/>
              </a:spcAft>
              <a:buSzPts val="4500"/>
              <a:buNone/>
              <a:defRPr sz="4500"/>
            </a:lvl6pPr>
            <a:lvl7pPr lvl="6" rtl="0">
              <a:spcBef>
                <a:spcPts val="0"/>
              </a:spcBef>
              <a:spcAft>
                <a:spcPts val="0"/>
              </a:spcAft>
              <a:buSzPts val="4500"/>
              <a:buNone/>
              <a:defRPr sz="4500"/>
            </a:lvl7pPr>
            <a:lvl8pPr lvl="7" rtl="0">
              <a:spcBef>
                <a:spcPts val="0"/>
              </a:spcBef>
              <a:spcAft>
                <a:spcPts val="0"/>
              </a:spcAft>
              <a:buSzPts val="4500"/>
              <a:buNone/>
              <a:defRPr sz="4500"/>
            </a:lvl8pPr>
            <a:lvl9pPr lvl="8" rtl="0">
              <a:spcBef>
                <a:spcPts val="0"/>
              </a:spcBef>
              <a:spcAft>
                <a:spcPts val="0"/>
              </a:spcAft>
              <a:buSzPts val="4500"/>
              <a:buNone/>
              <a:defRPr sz="4500"/>
            </a:lvl9pPr>
          </a:lstStyle>
          <a:p>
            <a:endParaRPr/>
          </a:p>
        </p:txBody>
      </p:sp>
      <p:sp>
        <p:nvSpPr>
          <p:cNvPr id="434" name="Google Shape;434;p25"/>
          <p:cNvSpPr txBox="1">
            <a:spLocks noGrp="1"/>
          </p:cNvSpPr>
          <p:nvPr>
            <p:ph type="subTitle" idx="1"/>
          </p:nvPr>
        </p:nvSpPr>
        <p:spPr>
          <a:xfrm>
            <a:off x="2500400" y="3139109"/>
            <a:ext cx="4143300" cy="630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lt2"/>
                </a:solidFill>
              </a:defRPr>
            </a:lvl1pPr>
            <a:lvl2pPr lvl="1" algn="ctr" rtl="0">
              <a:lnSpc>
                <a:spcPct val="100000"/>
              </a:lnSpc>
              <a:spcBef>
                <a:spcPts val="16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435" name="Google Shape;435;p25"/>
          <p:cNvGrpSpPr/>
          <p:nvPr/>
        </p:nvGrpSpPr>
        <p:grpSpPr>
          <a:xfrm>
            <a:off x="353925" y="137975"/>
            <a:ext cx="8392666" cy="4821600"/>
            <a:chOff x="353925" y="137975"/>
            <a:chExt cx="8392666" cy="4821600"/>
          </a:xfrm>
        </p:grpSpPr>
        <p:sp>
          <p:nvSpPr>
            <p:cNvPr id="436" name="Google Shape;436;p25"/>
            <p:cNvSpPr/>
            <p:nvPr/>
          </p:nvSpPr>
          <p:spPr>
            <a:xfrm>
              <a:off x="920284" y="4385235"/>
              <a:ext cx="162067" cy="150128"/>
            </a:xfrm>
            <a:custGeom>
              <a:avLst/>
              <a:gdLst/>
              <a:ahLst/>
              <a:cxnLst/>
              <a:rect l="l" t="t" r="r" b="b"/>
              <a:pathLst>
                <a:path w="2620" h="2427" extrusionOk="0">
                  <a:moveTo>
                    <a:pt x="1312" y="1"/>
                  </a:moveTo>
                  <a:cubicBezTo>
                    <a:pt x="1277" y="1"/>
                    <a:pt x="1243" y="17"/>
                    <a:pt x="1230" y="51"/>
                  </a:cubicBezTo>
                  <a:lnTo>
                    <a:pt x="988" y="788"/>
                  </a:lnTo>
                  <a:cubicBezTo>
                    <a:pt x="975" y="828"/>
                    <a:pt x="935" y="855"/>
                    <a:pt x="895" y="855"/>
                  </a:cubicBezTo>
                  <a:lnTo>
                    <a:pt x="131" y="855"/>
                  </a:lnTo>
                  <a:cubicBezTo>
                    <a:pt x="126" y="854"/>
                    <a:pt x="121" y="854"/>
                    <a:pt x="117" y="854"/>
                  </a:cubicBezTo>
                  <a:cubicBezTo>
                    <a:pt x="33" y="854"/>
                    <a:pt x="1" y="965"/>
                    <a:pt x="77" y="1016"/>
                  </a:cubicBezTo>
                  <a:lnTo>
                    <a:pt x="694" y="1471"/>
                  </a:lnTo>
                  <a:cubicBezTo>
                    <a:pt x="734" y="1498"/>
                    <a:pt x="747" y="1538"/>
                    <a:pt x="734" y="1579"/>
                  </a:cubicBezTo>
                  <a:lnTo>
                    <a:pt x="493" y="2302"/>
                  </a:lnTo>
                  <a:cubicBezTo>
                    <a:pt x="472" y="2364"/>
                    <a:pt x="523" y="2427"/>
                    <a:pt x="585" y="2427"/>
                  </a:cubicBezTo>
                  <a:cubicBezTo>
                    <a:pt x="603" y="2427"/>
                    <a:pt x="622" y="2421"/>
                    <a:pt x="640" y="2409"/>
                  </a:cubicBezTo>
                  <a:lnTo>
                    <a:pt x="1256" y="1954"/>
                  </a:lnTo>
                  <a:cubicBezTo>
                    <a:pt x="1277" y="1940"/>
                    <a:pt x="1297" y="1934"/>
                    <a:pt x="1315" y="1934"/>
                  </a:cubicBezTo>
                  <a:cubicBezTo>
                    <a:pt x="1334" y="1934"/>
                    <a:pt x="1350" y="1940"/>
                    <a:pt x="1364" y="1954"/>
                  </a:cubicBezTo>
                  <a:lnTo>
                    <a:pt x="1994" y="2409"/>
                  </a:lnTo>
                  <a:cubicBezTo>
                    <a:pt x="2009" y="2421"/>
                    <a:pt x="2026" y="2427"/>
                    <a:pt x="2043" y="2427"/>
                  </a:cubicBezTo>
                  <a:cubicBezTo>
                    <a:pt x="2101" y="2427"/>
                    <a:pt x="2159" y="2364"/>
                    <a:pt x="2128" y="2302"/>
                  </a:cubicBezTo>
                  <a:lnTo>
                    <a:pt x="1900" y="1579"/>
                  </a:lnTo>
                  <a:cubicBezTo>
                    <a:pt x="1886" y="1538"/>
                    <a:pt x="1900" y="1485"/>
                    <a:pt x="1927" y="1471"/>
                  </a:cubicBezTo>
                  <a:lnTo>
                    <a:pt x="2556" y="1016"/>
                  </a:lnTo>
                  <a:cubicBezTo>
                    <a:pt x="2620" y="965"/>
                    <a:pt x="2587" y="854"/>
                    <a:pt x="2515" y="854"/>
                  </a:cubicBezTo>
                  <a:cubicBezTo>
                    <a:pt x="2511" y="854"/>
                    <a:pt x="2507" y="854"/>
                    <a:pt x="2503" y="855"/>
                  </a:cubicBezTo>
                  <a:lnTo>
                    <a:pt x="1725" y="855"/>
                  </a:lnTo>
                  <a:cubicBezTo>
                    <a:pt x="1685" y="855"/>
                    <a:pt x="1645" y="828"/>
                    <a:pt x="1645" y="788"/>
                  </a:cubicBezTo>
                  <a:lnTo>
                    <a:pt x="1404" y="51"/>
                  </a:lnTo>
                  <a:cubicBezTo>
                    <a:pt x="1384" y="17"/>
                    <a:pt x="1347" y="1"/>
                    <a:pt x="1312" y="1"/>
                  </a:cubicBezTo>
                  <a:close/>
                </a:path>
              </a:pathLst>
            </a:custGeom>
            <a:solidFill>
              <a:srgbClr val="E21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5"/>
            <p:cNvSpPr/>
            <p:nvPr/>
          </p:nvSpPr>
          <p:spPr>
            <a:xfrm>
              <a:off x="1863863" y="4789209"/>
              <a:ext cx="162562" cy="150376"/>
            </a:xfrm>
            <a:custGeom>
              <a:avLst/>
              <a:gdLst/>
              <a:ahLst/>
              <a:cxnLst/>
              <a:rect l="l" t="t" r="r" b="b"/>
              <a:pathLst>
                <a:path w="2628" h="2431" extrusionOk="0">
                  <a:moveTo>
                    <a:pt x="1316" y="0"/>
                  </a:moveTo>
                  <a:cubicBezTo>
                    <a:pt x="1281" y="0"/>
                    <a:pt x="1247" y="20"/>
                    <a:pt x="1234" y="60"/>
                  </a:cubicBezTo>
                  <a:lnTo>
                    <a:pt x="992" y="797"/>
                  </a:lnTo>
                  <a:cubicBezTo>
                    <a:pt x="979" y="838"/>
                    <a:pt x="939" y="864"/>
                    <a:pt x="899" y="864"/>
                  </a:cubicBezTo>
                  <a:lnTo>
                    <a:pt x="135" y="864"/>
                  </a:lnTo>
                  <a:cubicBezTo>
                    <a:pt x="41" y="864"/>
                    <a:pt x="1" y="985"/>
                    <a:pt x="81" y="1025"/>
                  </a:cubicBezTo>
                  <a:lnTo>
                    <a:pt x="698" y="1481"/>
                  </a:lnTo>
                  <a:cubicBezTo>
                    <a:pt x="738" y="1494"/>
                    <a:pt x="751" y="1534"/>
                    <a:pt x="738" y="1575"/>
                  </a:cubicBezTo>
                  <a:lnTo>
                    <a:pt x="497" y="2312"/>
                  </a:lnTo>
                  <a:cubicBezTo>
                    <a:pt x="475" y="2376"/>
                    <a:pt x="530" y="2431"/>
                    <a:pt x="594" y="2431"/>
                  </a:cubicBezTo>
                  <a:cubicBezTo>
                    <a:pt x="610" y="2431"/>
                    <a:pt x="627" y="2427"/>
                    <a:pt x="644" y="2419"/>
                  </a:cubicBezTo>
                  <a:lnTo>
                    <a:pt x="1260" y="1963"/>
                  </a:lnTo>
                  <a:cubicBezTo>
                    <a:pt x="1281" y="1950"/>
                    <a:pt x="1301" y="1943"/>
                    <a:pt x="1319" y="1943"/>
                  </a:cubicBezTo>
                  <a:cubicBezTo>
                    <a:pt x="1338" y="1943"/>
                    <a:pt x="1354" y="1950"/>
                    <a:pt x="1368" y="1963"/>
                  </a:cubicBezTo>
                  <a:lnTo>
                    <a:pt x="1998" y="2419"/>
                  </a:lnTo>
                  <a:cubicBezTo>
                    <a:pt x="2011" y="2427"/>
                    <a:pt x="2026" y="2431"/>
                    <a:pt x="2041" y="2431"/>
                  </a:cubicBezTo>
                  <a:cubicBezTo>
                    <a:pt x="2098" y="2431"/>
                    <a:pt x="2153" y="2376"/>
                    <a:pt x="2132" y="2312"/>
                  </a:cubicBezTo>
                  <a:lnTo>
                    <a:pt x="1904" y="1575"/>
                  </a:lnTo>
                  <a:cubicBezTo>
                    <a:pt x="1890" y="1534"/>
                    <a:pt x="1904" y="1494"/>
                    <a:pt x="1931" y="1481"/>
                  </a:cubicBezTo>
                  <a:lnTo>
                    <a:pt x="2560" y="1025"/>
                  </a:lnTo>
                  <a:cubicBezTo>
                    <a:pt x="2627" y="972"/>
                    <a:pt x="2587" y="851"/>
                    <a:pt x="2507" y="851"/>
                  </a:cubicBezTo>
                  <a:lnTo>
                    <a:pt x="1730" y="851"/>
                  </a:lnTo>
                  <a:cubicBezTo>
                    <a:pt x="1689" y="851"/>
                    <a:pt x="1649" y="824"/>
                    <a:pt x="1636" y="797"/>
                  </a:cubicBezTo>
                  <a:lnTo>
                    <a:pt x="1408" y="60"/>
                  </a:lnTo>
                  <a:cubicBezTo>
                    <a:pt x="1388" y="20"/>
                    <a:pt x="1351" y="0"/>
                    <a:pt x="1316" y="0"/>
                  </a:cubicBezTo>
                  <a:close/>
                </a:path>
              </a:pathLst>
            </a:custGeom>
            <a:solidFill>
              <a:srgbClr val="F6E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5"/>
            <p:cNvSpPr/>
            <p:nvPr/>
          </p:nvSpPr>
          <p:spPr>
            <a:xfrm>
              <a:off x="353925" y="4647569"/>
              <a:ext cx="218048" cy="202274"/>
            </a:xfrm>
            <a:custGeom>
              <a:avLst/>
              <a:gdLst/>
              <a:ahLst/>
              <a:cxnLst/>
              <a:rect l="l" t="t" r="r" b="b"/>
              <a:pathLst>
                <a:path w="3525" h="3270" extrusionOk="0">
                  <a:moveTo>
                    <a:pt x="1762" y="1"/>
                  </a:moveTo>
                  <a:cubicBezTo>
                    <a:pt x="1715" y="1"/>
                    <a:pt x="1668" y="24"/>
                    <a:pt x="1648" y="71"/>
                  </a:cubicBezTo>
                  <a:lnTo>
                    <a:pt x="1327" y="1063"/>
                  </a:lnTo>
                  <a:cubicBezTo>
                    <a:pt x="1313" y="1117"/>
                    <a:pt x="1260" y="1143"/>
                    <a:pt x="1206" y="1143"/>
                  </a:cubicBezTo>
                  <a:lnTo>
                    <a:pt x="174" y="1143"/>
                  </a:lnTo>
                  <a:cubicBezTo>
                    <a:pt x="54" y="1143"/>
                    <a:pt x="0" y="1304"/>
                    <a:pt x="94" y="1371"/>
                  </a:cubicBezTo>
                  <a:lnTo>
                    <a:pt x="938" y="1988"/>
                  </a:lnTo>
                  <a:cubicBezTo>
                    <a:pt x="978" y="2014"/>
                    <a:pt x="1005" y="2068"/>
                    <a:pt x="978" y="2122"/>
                  </a:cubicBezTo>
                  <a:lnTo>
                    <a:pt x="657" y="3100"/>
                  </a:lnTo>
                  <a:cubicBezTo>
                    <a:pt x="636" y="3193"/>
                    <a:pt x="703" y="3270"/>
                    <a:pt x="783" y="3270"/>
                  </a:cubicBezTo>
                  <a:cubicBezTo>
                    <a:pt x="808" y="3270"/>
                    <a:pt x="833" y="3263"/>
                    <a:pt x="858" y="3247"/>
                  </a:cubicBezTo>
                  <a:lnTo>
                    <a:pt x="1689" y="2631"/>
                  </a:lnTo>
                  <a:cubicBezTo>
                    <a:pt x="1709" y="2618"/>
                    <a:pt x="1735" y="2611"/>
                    <a:pt x="1762" y="2611"/>
                  </a:cubicBezTo>
                  <a:cubicBezTo>
                    <a:pt x="1789" y="2611"/>
                    <a:pt x="1816" y="2618"/>
                    <a:pt x="1836" y="2631"/>
                  </a:cubicBezTo>
                  <a:lnTo>
                    <a:pt x="2667" y="3247"/>
                  </a:lnTo>
                  <a:cubicBezTo>
                    <a:pt x="2691" y="3263"/>
                    <a:pt x="2717" y="3270"/>
                    <a:pt x="2741" y="3270"/>
                  </a:cubicBezTo>
                  <a:cubicBezTo>
                    <a:pt x="2822" y="3270"/>
                    <a:pt x="2888" y="3193"/>
                    <a:pt x="2868" y="3100"/>
                  </a:cubicBezTo>
                  <a:lnTo>
                    <a:pt x="2546" y="2122"/>
                  </a:lnTo>
                  <a:cubicBezTo>
                    <a:pt x="2519" y="2068"/>
                    <a:pt x="2546" y="2014"/>
                    <a:pt x="2586" y="1988"/>
                  </a:cubicBezTo>
                  <a:lnTo>
                    <a:pt x="3417" y="1371"/>
                  </a:lnTo>
                  <a:cubicBezTo>
                    <a:pt x="3524" y="1304"/>
                    <a:pt x="3471" y="1143"/>
                    <a:pt x="3350" y="1143"/>
                  </a:cubicBezTo>
                  <a:lnTo>
                    <a:pt x="2318" y="1143"/>
                  </a:lnTo>
                  <a:cubicBezTo>
                    <a:pt x="2265" y="1143"/>
                    <a:pt x="2211" y="1117"/>
                    <a:pt x="2198" y="1063"/>
                  </a:cubicBezTo>
                  <a:lnTo>
                    <a:pt x="1876" y="71"/>
                  </a:lnTo>
                  <a:cubicBezTo>
                    <a:pt x="1856" y="24"/>
                    <a:pt x="1809" y="1"/>
                    <a:pt x="17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5"/>
            <p:cNvSpPr/>
            <p:nvPr/>
          </p:nvSpPr>
          <p:spPr>
            <a:xfrm>
              <a:off x="1472609" y="4100554"/>
              <a:ext cx="113632" cy="114436"/>
            </a:xfrm>
            <a:custGeom>
              <a:avLst/>
              <a:gdLst/>
              <a:ahLst/>
              <a:cxnLst/>
              <a:rect l="l" t="t" r="r" b="b"/>
              <a:pathLst>
                <a:path w="1837" h="1850"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5"/>
            <p:cNvSpPr/>
            <p:nvPr/>
          </p:nvSpPr>
          <p:spPr>
            <a:xfrm>
              <a:off x="460009" y="4215006"/>
              <a:ext cx="84621" cy="73116"/>
            </a:xfrm>
            <a:custGeom>
              <a:avLst/>
              <a:gdLst/>
              <a:ahLst/>
              <a:cxnLst/>
              <a:rect l="l" t="t" r="r" b="b"/>
              <a:pathLst>
                <a:path w="1368" h="1182" extrusionOk="0">
                  <a:moveTo>
                    <a:pt x="592" y="1"/>
                  </a:moveTo>
                  <a:cubicBezTo>
                    <a:pt x="289" y="1"/>
                    <a:pt x="0" y="238"/>
                    <a:pt x="0" y="592"/>
                  </a:cubicBezTo>
                  <a:cubicBezTo>
                    <a:pt x="0" y="913"/>
                    <a:pt x="268" y="1181"/>
                    <a:pt x="590" y="1181"/>
                  </a:cubicBezTo>
                  <a:cubicBezTo>
                    <a:pt x="1113" y="1181"/>
                    <a:pt x="1367" y="551"/>
                    <a:pt x="1005" y="176"/>
                  </a:cubicBezTo>
                  <a:cubicBezTo>
                    <a:pt x="884" y="55"/>
                    <a:pt x="736" y="1"/>
                    <a:pt x="592" y="1"/>
                  </a:cubicBezTo>
                  <a:close/>
                </a:path>
              </a:pathLst>
            </a:custGeom>
            <a:solidFill>
              <a:srgbClr val="F6E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a:off x="1020368" y="4886459"/>
              <a:ext cx="84621" cy="73116"/>
            </a:xfrm>
            <a:custGeom>
              <a:avLst/>
              <a:gdLst/>
              <a:ahLst/>
              <a:cxnLst/>
              <a:rect l="l" t="t" r="r" b="b"/>
              <a:pathLst>
                <a:path w="1368" h="1182" extrusionOk="0">
                  <a:moveTo>
                    <a:pt x="587" y="1"/>
                  </a:moveTo>
                  <a:cubicBezTo>
                    <a:pt x="289" y="1"/>
                    <a:pt x="0" y="238"/>
                    <a:pt x="0" y="591"/>
                  </a:cubicBezTo>
                  <a:cubicBezTo>
                    <a:pt x="0" y="913"/>
                    <a:pt x="255" y="1181"/>
                    <a:pt x="577" y="1181"/>
                  </a:cubicBezTo>
                  <a:cubicBezTo>
                    <a:pt x="1099" y="1181"/>
                    <a:pt x="1367" y="551"/>
                    <a:pt x="992" y="176"/>
                  </a:cubicBezTo>
                  <a:cubicBezTo>
                    <a:pt x="875" y="55"/>
                    <a:pt x="730" y="1"/>
                    <a:pt x="587" y="1"/>
                  </a:cubicBezTo>
                  <a:close/>
                </a:path>
              </a:pathLst>
            </a:custGeom>
            <a:solidFill>
              <a:srgbClr val="F6E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5"/>
            <p:cNvSpPr/>
            <p:nvPr/>
          </p:nvSpPr>
          <p:spPr>
            <a:xfrm>
              <a:off x="8261965" y="137975"/>
              <a:ext cx="161696" cy="150437"/>
            </a:xfrm>
            <a:custGeom>
              <a:avLst/>
              <a:gdLst/>
              <a:ahLst/>
              <a:cxnLst/>
              <a:rect l="l" t="t" r="r" b="b"/>
              <a:pathLst>
                <a:path w="2614" h="2432" extrusionOk="0">
                  <a:moveTo>
                    <a:pt x="1302" y="1"/>
                  </a:moveTo>
                  <a:cubicBezTo>
                    <a:pt x="1267" y="1"/>
                    <a:pt x="1233" y="21"/>
                    <a:pt x="1220" y="61"/>
                  </a:cubicBezTo>
                  <a:lnTo>
                    <a:pt x="979" y="798"/>
                  </a:lnTo>
                  <a:cubicBezTo>
                    <a:pt x="965" y="825"/>
                    <a:pt x="938" y="852"/>
                    <a:pt x="898" y="852"/>
                  </a:cubicBezTo>
                  <a:lnTo>
                    <a:pt x="121" y="852"/>
                  </a:lnTo>
                  <a:cubicBezTo>
                    <a:pt x="27" y="852"/>
                    <a:pt x="0" y="972"/>
                    <a:pt x="67" y="1026"/>
                  </a:cubicBezTo>
                  <a:lnTo>
                    <a:pt x="684" y="1481"/>
                  </a:lnTo>
                  <a:cubicBezTo>
                    <a:pt x="711" y="1495"/>
                    <a:pt x="724" y="1535"/>
                    <a:pt x="724" y="1575"/>
                  </a:cubicBezTo>
                  <a:lnTo>
                    <a:pt x="483" y="2312"/>
                  </a:lnTo>
                  <a:cubicBezTo>
                    <a:pt x="461" y="2376"/>
                    <a:pt x="516" y="2432"/>
                    <a:pt x="573" y="2432"/>
                  </a:cubicBezTo>
                  <a:cubicBezTo>
                    <a:pt x="588" y="2432"/>
                    <a:pt x="603" y="2428"/>
                    <a:pt x="617" y="2420"/>
                  </a:cubicBezTo>
                  <a:lnTo>
                    <a:pt x="1247" y="1964"/>
                  </a:lnTo>
                  <a:cubicBezTo>
                    <a:pt x="1260" y="1951"/>
                    <a:pt x="1277" y="1944"/>
                    <a:pt x="1295" y="1944"/>
                  </a:cubicBezTo>
                  <a:cubicBezTo>
                    <a:pt x="1314" y="1944"/>
                    <a:pt x="1334" y="1951"/>
                    <a:pt x="1354" y="1964"/>
                  </a:cubicBezTo>
                  <a:lnTo>
                    <a:pt x="1970" y="2420"/>
                  </a:lnTo>
                  <a:cubicBezTo>
                    <a:pt x="1987" y="2428"/>
                    <a:pt x="2004" y="2432"/>
                    <a:pt x="2020" y="2432"/>
                  </a:cubicBezTo>
                  <a:cubicBezTo>
                    <a:pt x="2084" y="2432"/>
                    <a:pt x="2139" y="2376"/>
                    <a:pt x="2118" y="2312"/>
                  </a:cubicBezTo>
                  <a:lnTo>
                    <a:pt x="1876" y="1575"/>
                  </a:lnTo>
                  <a:cubicBezTo>
                    <a:pt x="1863" y="1535"/>
                    <a:pt x="1876" y="1495"/>
                    <a:pt x="1917" y="1481"/>
                  </a:cubicBezTo>
                  <a:lnTo>
                    <a:pt x="2533" y="1026"/>
                  </a:lnTo>
                  <a:cubicBezTo>
                    <a:pt x="2613" y="972"/>
                    <a:pt x="2573" y="852"/>
                    <a:pt x="2479" y="852"/>
                  </a:cubicBezTo>
                  <a:lnTo>
                    <a:pt x="1716" y="852"/>
                  </a:lnTo>
                  <a:cubicBezTo>
                    <a:pt x="1675" y="852"/>
                    <a:pt x="1635" y="825"/>
                    <a:pt x="1622" y="798"/>
                  </a:cubicBezTo>
                  <a:lnTo>
                    <a:pt x="1394" y="61"/>
                  </a:lnTo>
                  <a:cubicBezTo>
                    <a:pt x="1374" y="21"/>
                    <a:pt x="1337" y="1"/>
                    <a:pt x="1302" y="1"/>
                  </a:cubicBezTo>
                  <a:close/>
                </a:path>
              </a:pathLst>
            </a:custGeom>
            <a:solidFill>
              <a:srgbClr val="F6E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5"/>
            <p:cNvSpPr/>
            <p:nvPr/>
          </p:nvSpPr>
          <p:spPr>
            <a:xfrm>
              <a:off x="8584896" y="1040275"/>
              <a:ext cx="161696" cy="150747"/>
            </a:xfrm>
            <a:custGeom>
              <a:avLst/>
              <a:gdLst/>
              <a:ahLst/>
              <a:cxnLst/>
              <a:rect l="l" t="t" r="r" b="b"/>
              <a:pathLst>
                <a:path w="2614" h="2437" extrusionOk="0">
                  <a:moveTo>
                    <a:pt x="1307" y="1"/>
                  </a:moveTo>
                  <a:cubicBezTo>
                    <a:pt x="1270" y="1"/>
                    <a:pt x="1233" y="21"/>
                    <a:pt x="1220" y="61"/>
                  </a:cubicBezTo>
                  <a:lnTo>
                    <a:pt x="979" y="798"/>
                  </a:lnTo>
                  <a:cubicBezTo>
                    <a:pt x="965" y="825"/>
                    <a:pt x="939" y="851"/>
                    <a:pt x="898" y="851"/>
                  </a:cubicBezTo>
                  <a:lnTo>
                    <a:pt x="121" y="851"/>
                  </a:lnTo>
                  <a:cubicBezTo>
                    <a:pt x="41" y="851"/>
                    <a:pt x="1" y="972"/>
                    <a:pt x="68" y="1026"/>
                  </a:cubicBezTo>
                  <a:lnTo>
                    <a:pt x="697" y="1481"/>
                  </a:lnTo>
                  <a:cubicBezTo>
                    <a:pt x="724" y="1495"/>
                    <a:pt x="738" y="1548"/>
                    <a:pt x="724" y="1575"/>
                  </a:cubicBezTo>
                  <a:lnTo>
                    <a:pt x="496" y="2312"/>
                  </a:lnTo>
                  <a:cubicBezTo>
                    <a:pt x="465" y="2374"/>
                    <a:pt x="523" y="2437"/>
                    <a:pt x="581" y="2437"/>
                  </a:cubicBezTo>
                  <a:cubicBezTo>
                    <a:pt x="598" y="2437"/>
                    <a:pt x="615" y="2431"/>
                    <a:pt x="630" y="2419"/>
                  </a:cubicBezTo>
                  <a:lnTo>
                    <a:pt x="1260" y="1964"/>
                  </a:lnTo>
                  <a:cubicBezTo>
                    <a:pt x="1274" y="1950"/>
                    <a:pt x="1290" y="1944"/>
                    <a:pt x="1309" y="1944"/>
                  </a:cubicBezTo>
                  <a:cubicBezTo>
                    <a:pt x="1327" y="1944"/>
                    <a:pt x="1347" y="1950"/>
                    <a:pt x="1367" y="1964"/>
                  </a:cubicBezTo>
                  <a:lnTo>
                    <a:pt x="1984" y="2419"/>
                  </a:lnTo>
                  <a:cubicBezTo>
                    <a:pt x="1998" y="2428"/>
                    <a:pt x="2013" y="2431"/>
                    <a:pt x="2028" y="2431"/>
                  </a:cubicBezTo>
                  <a:cubicBezTo>
                    <a:pt x="2085" y="2431"/>
                    <a:pt x="2142" y="2376"/>
                    <a:pt x="2131" y="2312"/>
                  </a:cubicBezTo>
                  <a:lnTo>
                    <a:pt x="1890" y="1575"/>
                  </a:lnTo>
                  <a:cubicBezTo>
                    <a:pt x="1877" y="1548"/>
                    <a:pt x="1890" y="1495"/>
                    <a:pt x="1917" y="1481"/>
                  </a:cubicBezTo>
                  <a:lnTo>
                    <a:pt x="2547" y="1026"/>
                  </a:lnTo>
                  <a:cubicBezTo>
                    <a:pt x="2614" y="972"/>
                    <a:pt x="2587" y="851"/>
                    <a:pt x="2493" y="851"/>
                  </a:cubicBezTo>
                  <a:lnTo>
                    <a:pt x="1716" y="851"/>
                  </a:lnTo>
                  <a:cubicBezTo>
                    <a:pt x="1676" y="851"/>
                    <a:pt x="1649" y="825"/>
                    <a:pt x="1635" y="798"/>
                  </a:cubicBezTo>
                  <a:lnTo>
                    <a:pt x="1394" y="61"/>
                  </a:lnTo>
                  <a:cubicBezTo>
                    <a:pt x="1381" y="21"/>
                    <a:pt x="1344" y="1"/>
                    <a:pt x="1307" y="1"/>
                  </a:cubicBezTo>
                  <a:close/>
                </a:path>
              </a:pathLst>
            </a:custGeom>
            <a:solidFill>
              <a:srgbClr val="F6E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5"/>
            <p:cNvSpPr/>
            <p:nvPr/>
          </p:nvSpPr>
          <p:spPr>
            <a:xfrm>
              <a:off x="7964372" y="533795"/>
              <a:ext cx="217244" cy="202521"/>
            </a:xfrm>
            <a:custGeom>
              <a:avLst/>
              <a:gdLst/>
              <a:ahLst/>
              <a:cxnLst/>
              <a:rect l="l" t="t" r="r" b="b"/>
              <a:pathLst>
                <a:path w="3512" h="3274" extrusionOk="0">
                  <a:moveTo>
                    <a:pt x="1749" y="1"/>
                  </a:moveTo>
                  <a:cubicBezTo>
                    <a:pt x="1702" y="1"/>
                    <a:pt x="1655" y="27"/>
                    <a:pt x="1635" y="81"/>
                  </a:cubicBezTo>
                  <a:lnTo>
                    <a:pt x="1314" y="1073"/>
                  </a:lnTo>
                  <a:cubicBezTo>
                    <a:pt x="1300" y="1113"/>
                    <a:pt x="1247" y="1153"/>
                    <a:pt x="1206" y="1153"/>
                  </a:cubicBezTo>
                  <a:lnTo>
                    <a:pt x="161" y="1153"/>
                  </a:lnTo>
                  <a:cubicBezTo>
                    <a:pt x="41" y="1153"/>
                    <a:pt x="0" y="1301"/>
                    <a:pt x="94" y="1368"/>
                  </a:cubicBezTo>
                  <a:lnTo>
                    <a:pt x="925" y="1984"/>
                  </a:lnTo>
                  <a:cubicBezTo>
                    <a:pt x="965" y="2011"/>
                    <a:pt x="992" y="2078"/>
                    <a:pt x="965" y="2118"/>
                  </a:cubicBezTo>
                  <a:lnTo>
                    <a:pt x="657" y="3110"/>
                  </a:lnTo>
                  <a:cubicBezTo>
                    <a:pt x="626" y="3192"/>
                    <a:pt x="690" y="3266"/>
                    <a:pt x="770" y="3266"/>
                  </a:cubicBezTo>
                  <a:cubicBezTo>
                    <a:pt x="794" y="3266"/>
                    <a:pt x="820" y="3259"/>
                    <a:pt x="845" y="3244"/>
                  </a:cubicBezTo>
                  <a:lnTo>
                    <a:pt x="1676" y="2641"/>
                  </a:lnTo>
                  <a:cubicBezTo>
                    <a:pt x="1696" y="2620"/>
                    <a:pt x="1722" y="2610"/>
                    <a:pt x="1749" y="2610"/>
                  </a:cubicBezTo>
                  <a:cubicBezTo>
                    <a:pt x="1776" y="2610"/>
                    <a:pt x="1803" y="2620"/>
                    <a:pt x="1823" y="2641"/>
                  </a:cubicBezTo>
                  <a:lnTo>
                    <a:pt x="2667" y="3244"/>
                  </a:lnTo>
                  <a:cubicBezTo>
                    <a:pt x="2692" y="3264"/>
                    <a:pt x="2719" y="3274"/>
                    <a:pt x="2745" y="3274"/>
                  </a:cubicBezTo>
                  <a:cubicBezTo>
                    <a:pt x="2819" y="3274"/>
                    <a:pt x="2885" y="3199"/>
                    <a:pt x="2855" y="3110"/>
                  </a:cubicBezTo>
                  <a:lnTo>
                    <a:pt x="2533" y="2118"/>
                  </a:lnTo>
                  <a:cubicBezTo>
                    <a:pt x="2506" y="2078"/>
                    <a:pt x="2533" y="2011"/>
                    <a:pt x="2573" y="1984"/>
                  </a:cubicBezTo>
                  <a:lnTo>
                    <a:pt x="3418" y="1368"/>
                  </a:lnTo>
                  <a:cubicBezTo>
                    <a:pt x="3511" y="1301"/>
                    <a:pt x="3458" y="1153"/>
                    <a:pt x="3337" y="1153"/>
                  </a:cubicBezTo>
                  <a:lnTo>
                    <a:pt x="2305" y="1153"/>
                  </a:lnTo>
                  <a:cubicBezTo>
                    <a:pt x="2252" y="1153"/>
                    <a:pt x="2198" y="1113"/>
                    <a:pt x="2185" y="1073"/>
                  </a:cubicBezTo>
                  <a:lnTo>
                    <a:pt x="1863" y="81"/>
                  </a:lnTo>
                  <a:cubicBezTo>
                    <a:pt x="1843" y="27"/>
                    <a:pt x="1796" y="1"/>
                    <a:pt x="17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5"/>
            <p:cNvSpPr/>
            <p:nvPr/>
          </p:nvSpPr>
          <p:spPr>
            <a:xfrm>
              <a:off x="7628676" y="213007"/>
              <a:ext cx="114436" cy="114436"/>
            </a:xfrm>
            <a:custGeom>
              <a:avLst/>
              <a:gdLst/>
              <a:ahLst/>
              <a:cxnLst/>
              <a:rect l="l" t="t" r="r" b="b"/>
              <a:pathLst>
                <a:path w="1850" h="1850" extrusionOk="0">
                  <a:moveTo>
                    <a:pt x="925" y="0"/>
                  </a:moveTo>
                  <a:cubicBezTo>
                    <a:pt x="416" y="0"/>
                    <a:pt x="0" y="416"/>
                    <a:pt x="0" y="925"/>
                  </a:cubicBezTo>
                  <a:cubicBezTo>
                    <a:pt x="0" y="1434"/>
                    <a:pt x="416" y="1850"/>
                    <a:pt x="925" y="1850"/>
                  </a:cubicBezTo>
                  <a:cubicBezTo>
                    <a:pt x="1434" y="1850"/>
                    <a:pt x="1849" y="1434"/>
                    <a:pt x="1849" y="925"/>
                  </a:cubicBezTo>
                  <a:cubicBezTo>
                    <a:pt x="1849" y="416"/>
                    <a:pt x="1434" y="0"/>
                    <a:pt x="925" y="0"/>
                  </a:cubicBezTo>
                  <a:close/>
                </a:path>
              </a:pathLst>
            </a:custGeom>
            <a:solidFill>
              <a:srgbClr val="E21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5"/>
            <p:cNvSpPr/>
            <p:nvPr/>
          </p:nvSpPr>
          <p:spPr>
            <a:xfrm>
              <a:off x="8530546" y="343958"/>
              <a:ext cx="113632" cy="114498"/>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5"/>
            <p:cNvSpPr/>
            <p:nvPr/>
          </p:nvSpPr>
          <p:spPr>
            <a:xfrm>
              <a:off x="8316404" y="1484396"/>
              <a:ext cx="84621" cy="72744"/>
            </a:xfrm>
            <a:custGeom>
              <a:avLst/>
              <a:gdLst/>
              <a:ahLst/>
              <a:cxnLst/>
              <a:rect l="l" t="t" r="r" b="b"/>
              <a:pathLst>
                <a:path w="1368" h="1176" extrusionOk="0">
                  <a:moveTo>
                    <a:pt x="588" y="1"/>
                  </a:moveTo>
                  <a:cubicBezTo>
                    <a:pt x="289" y="1"/>
                    <a:pt x="0" y="232"/>
                    <a:pt x="0" y="585"/>
                  </a:cubicBezTo>
                  <a:cubicBezTo>
                    <a:pt x="0" y="920"/>
                    <a:pt x="255" y="1175"/>
                    <a:pt x="577" y="1175"/>
                  </a:cubicBezTo>
                  <a:cubicBezTo>
                    <a:pt x="1099" y="1175"/>
                    <a:pt x="1367" y="545"/>
                    <a:pt x="992" y="170"/>
                  </a:cubicBezTo>
                  <a:cubicBezTo>
                    <a:pt x="875" y="53"/>
                    <a:pt x="730" y="1"/>
                    <a:pt x="588" y="1"/>
                  </a:cubicBezTo>
                  <a:close/>
                </a:path>
              </a:pathLst>
            </a:custGeom>
            <a:solidFill>
              <a:srgbClr val="E21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5"/>
            <p:cNvSpPr/>
            <p:nvPr/>
          </p:nvSpPr>
          <p:spPr>
            <a:xfrm>
              <a:off x="1020383" y="3459312"/>
              <a:ext cx="162562" cy="150870"/>
            </a:xfrm>
            <a:custGeom>
              <a:avLst/>
              <a:gdLst/>
              <a:ahLst/>
              <a:cxnLst/>
              <a:rect l="l" t="t" r="r" b="b"/>
              <a:pathLst>
                <a:path w="2628" h="2439" extrusionOk="0">
                  <a:moveTo>
                    <a:pt x="1316" y="0"/>
                  </a:moveTo>
                  <a:cubicBezTo>
                    <a:pt x="1281" y="0"/>
                    <a:pt x="1247" y="20"/>
                    <a:pt x="1234" y="61"/>
                  </a:cubicBezTo>
                  <a:lnTo>
                    <a:pt x="993" y="798"/>
                  </a:lnTo>
                  <a:cubicBezTo>
                    <a:pt x="979" y="838"/>
                    <a:pt x="939" y="865"/>
                    <a:pt x="899" y="865"/>
                  </a:cubicBezTo>
                  <a:lnTo>
                    <a:pt x="135" y="865"/>
                  </a:lnTo>
                  <a:cubicBezTo>
                    <a:pt x="41" y="865"/>
                    <a:pt x="1" y="985"/>
                    <a:pt x="81" y="1025"/>
                  </a:cubicBezTo>
                  <a:lnTo>
                    <a:pt x="698" y="1481"/>
                  </a:lnTo>
                  <a:cubicBezTo>
                    <a:pt x="738" y="1508"/>
                    <a:pt x="751" y="1548"/>
                    <a:pt x="738" y="1588"/>
                  </a:cubicBezTo>
                  <a:lnTo>
                    <a:pt x="497" y="2325"/>
                  </a:lnTo>
                  <a:cubicBezTo>
                    <a:pt x="477" y="2386"/>
                    <a:pt x="524" y="2438"/>
                    <a:pt x="583" y="2438"/>
                  </a:cubicBezTo>
                  <a:cubicBezTo>
                    <a:pt x="603" y="2438"/>
                    <a:pt x="624" y="2433"/>
                    <a:pt x="644" y="2419"/>
                  </a:cubicBezTo>
                  <a:lnTo>
                    <a:pt x="1261" y="1964"/>
                  </a:lnTo>
                  <a:cubicBezTo>
                    <a:pt x="1281" y="1957"/>
                    <a:pt x="1301" y="1953"/>
                    <a:pt x="1319" y="1953"/>
                  </a:cubicBezTo>
                  <a:cubicBezTo>
                    <a:pt x="1338" y="1953"/>
                    <a:pt x="1354" y="1957"/>
                    <a:pt x="1368" y="1964"/>
                  </a:cubicBezTo>
                  <a:lnTo>
                    <a:pt x="1998" y="2419"/>
                  </a:lnTo>
                  <a:cubicBezTo>
                    <a:pt x="2014" y="2433"/>
                    <a:pt x="2033" y="2438"/>
                    <a:pt x="2051" y="2438"/>
                  </a:cubicBezTo>
                  <a:cubicBezTo>
                    <a:pt x="2104" y="2438"/>
                    <a:pt x="2152" y="2386"/>
                    <a:pt x="2132" y="2325"/>
                  </a:cubicBezTo>
                  <a:lnTo>
                    <a:pt x="1890" y="1588"/>
                  </a:lnTo>
                  <a:cubicBezTo>
                    <a:pt x="1890" y="1548"/>
                    <a:pt x="1904" y="1508"/>
                    <a:pt x="1931" y="1481"/>
                  </a:cubicBezTo>
                  <a:lnTo>
                    <a:pt x="2560" y="1025"/>
                  </a:lnTo>
                  <a:cubicBezTo>
                    <a:pt x="2627" y="972"/>
                    <a:pt x="2587" y="865"/>
                    <a:pt x="2493" y="865"/>
                  </a:cubicBezTo>
                  <a:lnTo>
                    <a:pt x="1730" y="865"/>
                  </a:lnTo>
                  <a:cubicBezTo>
                    <a:pt x="1689" y="865"/>
                    <a:pt x="1649" y="838"/>
                    <a:pt x="1636" y="798"/>
                  </a:cubicBezTo>
                  <a:lnTo>
                    <a:pt x="1408" y="61"/>
                  </a:lnTo>
                  <a:cubicBezTo>
                    <a:pt x="1388" y="20"/>
                    <a:pt x="1351" y="0"/>
                    <a:pt x="1316" y="0"/>
                  </a:cubicBezTo>
                  <a:close/>
                </a:path>
              </a:pathLst>
            </a:custGeom>
            <a:solidFill>
              <a:srgbClr val="F6E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5"/>
            <p:cNvSpPr/>
            <p:nvPr/>
          </p:nvSpPr>
          <p:spPr>
            <a:xfrm>
              <a:off x="353937" y="3188062"/>
              <a:ext cx="114498" cy="113632"/>
            </a:xfrm>
            <a:custGeom>
              <a:avLst/>
              <a:gdLst/>
              <a:ahLst/>
              <a:cxnLst/>
              <a:rect l="l" t="t" r="r" b="b"/>
              <a:pathLst>
                <a:path w="1851" h="1837" extrusionOk="0">
                  <a:moveTo>
                    <a:pt x="925" y="0"/>
                  </a:moveTo>
                  <a:cubicBezTo>
                    <a:pt x="416" y="0"/>
                    <a:pt x="1" y="416"/>
                    <a:pt x="1" y="925"/>
                  </a:cubicBezTo>
                  <a:cubicBezTo>
                    <a:pt x="1" y="1434"/>
                    <a:pt x="416" y="1836"/>
                    <a:pt x="925" y="1836"/>
                  </a:cubicBezTo>
                  <a:cubicBezTo>
                    <a:pt x="1435" y="1836"/>
                    <a:pt x="1850" y="1434"/>
                    <a:pt x="1850" y="925"/>
                  </a:cubicBezTo>
                  <a:cubicBezTo>
                    <a:pt x="1850" y="416"/>
                    <a:pt x="1435" y="0"/>
                    <a:pt x="925" y="0"/>
                  </a:cubicBezTo>
                  <a:close/>
                </a:path>
              </a:pathLst>
            </a:custGeom>
            <a:solidFill>
              <a:srgbClr val="E21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5"/>
            <p:cNvSpPr/>
            <p:nvPr/>
          </p:nvSpPr>
          <p:spPr>
            <a:xfrm>
              <a:off x="6861168" y="437751"/>
              <a:ext cx="218110" cy="201841"/>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5"/>
            <p:cNvSpPr/>
            <p:nvPr/>
          </p:nvSpPr>
          <p:spPr>
            <a:xfrm>
              <a:off x="8596857" y="2027571"/>
              <a:ext cx="113632" cy="113570"/>
            </a:xfrm>
            <a:custGeom>
              <a:avLst/>
              <a:gdLst/>
              <a:ahLst/>
              <a:cxnLst/>
              <a:rect l="l" t="t" r="r" b="b"/>
              <a:pathLst>
                <a:path w="1837" h="1836" extrusionOk="0">
                  <a:moveTo>
                    <a:pt x="912" y="0"/>
                  </a:moveTo>
                  <a:cubicBezTo>
                    <a:pt x="402" y="0"/>
                    <a:pt x="0" y="415"/>
                    <a:pt x="0" y="925"/>
                  </a:cubicBezTo>
                  <a:cubicBezTo>
                    <a:pt x="0" y="1434"/>
                    <a:pt x="402" y="1836"/>
                    <a:pt x="912" y="1836"/>
                  </a:cubicBezTo>
                  <a:cubicBezTo>
                    <a:pt x="1421" y="1836"/>
                    <a:pt x="1836" y="1434"/>
                    <a:pt x="1836" y="925"/>
                  </a:cubicBezTo>
                  <a:cubicBezTo>
                    <a:pt x="1836" y="415"/>
                    <a:pt x="1421" y="0"/>
                    <a:pt x="9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7200" y="541025"/>
            <a:ext cx="7596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1"/>
              </a:buClr>
              <a:buSzPts val="6000"/>
              <a:buFont typeface="Cookie"/>
              <a:buNone/>
              <a:defRPr sz="6000">
                <a:solidFill>
                  <a:schemeClr val="accent1"/>
                </a:solidFill>
                <a:latin typeface="Cookie"/>
                <a:ea typeface="Cookie"/>
                <a:cs typeface="Cookie"/>
                <a:sym typeface="Cookie"/>
              </a:defRPr>
            </a:lvl1pPr>
            <a:lvl2pPr lvl="1">
              <a:spcBef>
                <a:spcPts val="0"/>
              </a:spcBef>
              <a:spcAft>
                <a:spcPts val="0"/>
              </a:spcAft>
              <a:buClr>
                <a:schemeClr val="dk1"/>
              </a:buClr>
              <a:buSzPts val="4000"/>
              <a:buFont typeface="Ranchers"/>
              <a:buNone/>
              <a:defRPr sz="4000">
                <a:solidFill>
                  <a:schemeClr val="dk1"/>
                </a:solidFill>
                <a:latin typeface="Ranchers"/>
                <a:ea typeface="Ranchers"/>
                <a:cs typeface="Ranchers"/>
                <a:sym typeface="Ranchers"/>
              </a:defRPr>
            </a:lvl2pPr>
            <a:lvl3pPr lvl="2">
              <a:spcBef>
                <a:spcPts val="0"/>
              </a:spcBef>
              <a:spcAft>
                <a:spcPts val="0"/>
              </a:spcAft>
              <a:buClr>
                <a:schemeClr val="dk1"/>
              </a:buClr>
              <a:buSzPts val="4000"/>
              <a:buFont typeface="Ranchers"/>
              <a:buNone/>
              <a:defRPr sz="4000">
                <a:solidFill>
                  <a:schemeClr val="dk1"/>
                </a:solidFill>
                <a:latin typeface="Ranchers"/>
                <a:ea typeface="Ranchers"/>
                <a:cs typeface="Ranchers"/>
                <a:sym typeface="Ranchers"/>
              </a:defRPr>
            </a:lvl3pPr>
            <a:lvl4pPr lvl="3">
              <a:spcBef>
                <a:spcPts val="0"/>
              </a:spcBef>
              <a:spcAft>
                <a:spcPts val="0"/>
              </a:spcAft>
              <a:buClr>
                <a:schemeClr val="dk1"/>
              </a:buClr>
              <a:buSzPts val="4000"/>
              <a:buFont typeface="Ranchers"/>
              <a:buNone/>
              <a:defRPr sz="4000">
                <a:solidFill>
                  <a:schemeClr val="dk1"/>
                </a:solidFill>
                <a:latin typeface="Ranchers"/>
                <a:ea typeface="Ranchers"/>
                <a:cs typeface="Ranchers"/>
                <a:sym typeface="Ranchers"/>
              </a:defRPr>
            </a:lvl4pPr>
            <a:lvl5pPr lvl="4">
              <a:spcBef>
                <a:spcPts val="0"/>
              </a:spcBef>
              <a:spcAft>
                <a:spcPts val="0"/>
              </a:spcAft>
              <a:buClr>
                <a:schemeClr val="dk1"/>
              </a:buClr>
              <a:buSzPts val="4000"/>
              <a:buFont typeface="Ranchers"/>
              <a:buNone/>
              <a:defRPr sz="4000">
                <a:solidFill>
                  <a:schemeClr val="dk1"/>
                </a:solidFill>
                <a:latin typeface="Ranchers"/>
                <a:ea typeface="Ranchers"/>
                <a:cs typeface="Ranchers"/>
                <a:sym typeface="Ranchers"/>
              </a:defRPr>
            </a:lvl5pPr>
            <a:lvl6pPr lvl="5">
              <a:spcBef>
                <a:spcPts val="0"/>
              </a:spcBef>
              <a:spcAft>
                <a:spcPts val="0"/>
              </a:spcAft>
              <a:buClr>
                <a:schemeClr val="dk1"/>
              </a:buClr>
              <a:buSzPts val="4000"/>
              <a:buFont typeface="Ranchers"/>
              <a:buNone/>
              <a:defRPr sz="4000">
                <a:solidFill>
                  <a:schemeClr val="dk1"/>
                </a:solidFill>
                <a:latin typeface="Ranchers"/>
                <a:ea typeface="Ranchers"/>
                <a:cs typeface="Ranchers"/>
                <a:sym typeface="Ranchers"/>
              </a:defRPr>
            </a:lvl6pPr>
            <a:lvl7pPr lvl="6">
              <a:spcBef>
                <a:spcPts val="0"/>
              </a:spcBef>
              <a:spcAft>
                <a:spcPts val="0"/>
              </a:spcAft>
              <a:buClr>
                <a:schemeClr val="dk1"/>
              </a:buClr>
              <a:buSzPts val="4000"/>
              <a:buFont typeface="Ranchers"/>
              <a:buNone/>
              <a:defRPr sz="4000">
                <a:solidFill>
                  <a:schemeClr val="dk1"/>
                </a:solidFill>
                <a:latin typeface="Ranchers"/>
                <a:ea typeface="Ranchers"/>
                <a:cs typeface="Ranchers"/>
                <a:sym typeface="Ranchers"/>
              </a:defRPr>
            </a:lvl7pPr>
            <a:lvl8pPr lvl="7">
              <a:spcBef>
                <a:spcPts val="0"/>
              </a:spcBef>
              <a:spcAft>
                <a:spcPts val="0"/>
              </a:spcAft>
              <a:buClr>
                <a:schemeClr val="dk1"/>
              </a:buClr>
              <a:buSzPts val="4000"/>
              <a:buFont typeface="Ranchers"/>
              <a:buNone/>
              <a:defRPr sz="4000">
                <a:solidFill>
                  <a:schemeClr val="dk1"/>
                </a:solidFill>
                <a:latin typeface="Ranchers"/>
                <a:ea typeface="Ranchers"/>
                <a:cs typeface="Ranchers"/>
                <a:sym typeface="Ranchers"/>
              </a:defRPr>
            </a:lvl8pPr>
            <a:lvl9pPr lvl="8">
              <a:spcBef>
                <a:spcPts val="0"/>
              </a:spcBef>
              <a:spcAft>
                <a:spcPts val="0"/>
              </a:spcAft>
              <a:buClr>
                <a:schemeClr val="dk1"/>
              </a:buClr>
              <a:buSzPts val="4000"/>
              <a:buFont typeface="Ranchers"/>
              <a:buNone/>
              <a:defRPr sz="4000">
                <a:solidFill>
                  <a:schemeClr val="dk1"/>
                </a:solidFill>
                <a:latin typeface="Ranchers"/>
                <a:ea typeface="Ranchers"/>
                <a:cs typeface="Ranchers"/>
                <a:sym typeface="Ranchers"/>
              </a:defRPr>
            </a:lvl9pPr>
          </a:lstStyle>
          <a:p>
            <a:endParaRPr/>
          </a:p>
        </p:txBody>
      </p:sp>
      <p:sp>
        <p:nvSpPr>
          <p:cNvPr id="7" name="Google Shape;7;p1"/>
          <p:cNvSpPr txBox="1">
            <a:spLocks noGrp="1"/>
          </p:cNvSpPr>
          <p:nvPr>
            <p:ph type="body" idx="1"/>
          </p:nvPr>
        </p:nvSpPr>
        <p:spPr>
          <a:xfrm>
            <a:off x="727200" y="1152475"/>
            <a:ext cx="76899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Roboto"/>
              <a:buChar char="●"/>
              <a:defRPr>
                <a:latin typeface="Roboto"/>
                <a:ea typeface="Roboto"/>
                <a:cs typeface="Roboto"/>
                <a:sym typeface="Roboto"/>
              </a:defRPr>
            </a:lvl1pPr>
            <a:lvl2pPr marL="914400" lvl="1" indent="-317500">
              <a:lnSpc>
                <a:spcPct val="115000"/>
              </a:lnSpc>
              <a:spcBef>
                <a:spcPts val="1600"/>
              </a:spcBef>
              <a:spcAft>
                <a:spcPts val="0"/>
              </a:spcAft>
              <a:buSzPts val="1400"/>
              <a:buFont typeface="Roboto"/>
              <a:buChar char="○"/>
              <a:defRPr>
                <a:latin typeface="Roboto"/>
                <a:ea typeface="Roboto"/>
                <a:cs typeface="Roboto"/>
                <a:sym typeface="Roboto"/>
              </a:defRPr>
            </a:lvl2pPr>
            <a:lvl3pPr marL="1371600" lvl="2" indent="-317500">
              <a:lnSpc>
                <a:spcPct val="115000"/>
              </a:lnSpc>
              <a:spcBef>
                <a:spcPts val="1600"/>
              </a:spcBef>
              <a:spcAft>
                <a:spcPts val="0"/>
              </a:spcAft>
              <a:buSzPts val="1400"/>
              <a:buFont typeface="Roboto"/>
              <a:buChar char="■"/>
              <a:defRPr>
                <a:latin typeface="Roboto"/>
                <a:ea typeface="Roboto"/>
                <a:cs typeface="Roboto"/>
                <a:sym typeface="Roboto"/>
              </a:defRPr>
            </a:lvl3pPr>
            <a:lvl4pPr marL="1828800" lvl="3" indent="-317500">
              <a:lnSpc>
                <a:spcPct val="115000"/>
              </a:lnSpc>
              <a:spcBef>
                <a:spcPts val="1600"/>
              </a:spcBef>
              <a:spcAft>
                <a:spcPts val="0"/>
              </a:spcAft>
              <a:buSzPts val="1400"/>
              <a:buFont typeface="Roboto"/>
              <a:buChar char="●"/>
              <a:defRPr>
                <a:latin typeface="Roboto"/>
                <a:ea typeface="Roboto"/>
                <a:cs typeface="Roboto"/>
                <a:sym typeface="Roboto"/>
              </a:defRPr>
            </a:lvl4pPr>
            <a:lvl5pPr marL="2286000" lvl="4" indent="-317500">
              <a:lnSpc>
                <a:spcPct val="115000"/>
              </a:lnSpc>
              <a:spcBef>
                <a:spcPts val="1600"/>
              </a:spcBef>
              <a:spcAft>
                <a:spcPts val="0"/>
              </a:spcAft>
              <a:buSzPts val="1400"/>
              <a:buFont typeface="Roboto"/>
              <a:buChar char="○"/>
              <a:defRPr>
                <a:latin typeface="Roboto"/>
                <a:ea typeface="Roboto"/>
                <a:cs typeface="Roboto"/>
                <a:sym typeface="Roboto"/>
              </a:defRPr>
            </a:lvl5pPr>
            <a:lvl6pPr marL="2743200" lvl="5" indent="-317500">
              <a:lnSpc>
                <a:spcPct val="115000"/>
              </a:lnSpc>
              <a:spcBef>
                <a:spcPts val="1600"/>
              </a:spcBef>
              <a:spcAft>
                <a:spcPts val="0"/>
              </a:spcAft>
              <a:buSzPts val="1400"/>
              <a:buFont typeface="Roboto"/>
              <a:buChar char="■"/>
              <a:defRPr>
                <a:latin typeface="Roboto"/>
                <a:ea typeface="Roboto"/>
                <a:cs typeface="Roboto"/>
                <a:sym typeface="Roboto"/>
              </a:defRPr>
            </a:lvl6pPr>
            <a:lvl7pPr marL="3200400" lvl="6" indent="-317500">
              <a:lnSpc>
                <a:spcPct val="115000"/>
              </a:lnSpc>
              <a:spcBef>
                <a:spcPts val="1600"/>
              </a:spcBef>
              <a:spcAft>
                <a:spcPts val="0"/>
              </a:spcAft>
              <a:buSzPts val="1400"/>
              <a:buFont typeface="Roboto"/>
              <a:buChar char="●"/>
              <a:defRPr>
                <a:latin typeface="Roboto"/>
                <a:ea typeface="Roboto"/>
                <a:cs typeface="Roboto"/>
                <a:sym typeface="Roboto"/>
              </a:defRPr>
            </a:lvl7pPr>
            <a:lvl8pPr marL="3657600" lvl="7" indent="-317500">
              <a:lnSpc>
                <a:spcPct val="115000"/>
              </a:lnSpc>
              <a:spcBef>
                <a:spcPts val="1600"/>
              </a:spcBef>
              <a:spcAft>
                <a:spcPts val="0"/>
              </a:spcAft>
              <a:buSzPts val="1400"/>
              <a:buFont typeface="Roboto"/>
              <a:buChar char="○"/>
              <a:defRPr>
                <a:latin typeface="Roboto"/>
                <a:ea typeface="Roboto"/>
                <a:cs typeface="Roboto"/>
                <a:sym typeface="Roboto"/>
              </a:defRPr>
            </a:lvl8pPr>
            <a:lvl9pPr marL="4114800" lvl="8" indent="-317500">
              <a:lnSpc>
                <a:spcPct val="115000"/>
              </a:lnSpc>
              <a:spcBef>
                <a:spcPts val="1600"/>
              </a:spcBef>
              <a:spcAft>
                <a:spcPts val="1600"/>
              </a:spcAft>
              <a:buSzPts val="1400"/>
              <a:buFont typeface="Roboto"/>
              <a:buChar char="■"/>
              <a:defRPr>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8" r:id="rId5"/>
    <p:sldLayoutId id="2147483661" r:id="rId6"/>
    <p:sldLayoutId id="2147483662" r:id="rId7"/>
    <p:sldLayoutId id="2147483664" r:id="rId8"/>
    <p:sldLayoutId id="2147483671" r:id="rId9"/>
    <p:sldLayoutId id="2147483674" r:id="rId10"/>
    <p:sldLayoutId id="2147483675" r:id="rId11"/>
    <p:sldLayoutId id="2147483676" r:id="rId12"/>
    <p:sldLayoutId id="2147483677" r:id="rId13"/>
    <p:sldLayoutId id="2147483678" r:id="rId14"/>
    <p:sldLayoutId id="2147483679" r:id="rId15"/>
    <p:sldLayoutId id="2147483683" r:id="rId16"/>
    <p:sldLayoutId id="214748368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pos="2880">
          <p15:clr>
            <a:srgbClr val="EA4335"/>
          </p15:clr>
        </p15:guide>
        <p15:guide id="2">
          <p15:clr>
            <a:srgbClr val="EA4335"/>
          </p15:clr>
        </p15:guide>
        <p15:guide id="3" pos="5760">
          <p15:clr>
            <a:srgbClr val="EA4335"/>
          </p15:clr>
        </p15:guide>
        <p15:guide id="4" pos="449">
          <p15:clr>
            <a:srgbClr val="EA4335"/>
          </p15:clr>
        </p15:guide>
        <p15:guide id="5" pos="5311">
          <p15:clr>
            <a:srgbClr val="EA4335"/>
          </p15:clr>
        </p15:guide>
        <p15:guide id="6" orient="horz" pos="1620">
          <p15:clr>
            <a:srgbClr val="EA4335"/>
          </p15:clr>
        </p15:guide>
        <p15:guide id="7" orient="horz" pos="343">
          <p15:clr>
            <a:srgbClr val="EA4335"/>
          </p15:clr>
        </p15:guide>
        <p15:guide id="8" orient="horz">
          <p15:clr>
            <a:srgbClr val="EA4335"/>
          </p15:clr>
        </p15:guide>
        <p15:guide id="9" orient="horz" pos="2897">
          <p15:clr>
            <a:srgbClr val="EA4335"/>
          </p15:clr>
        </p15:guide>
        <p15:guide id="10" orient="horz" pos="3237">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4.jp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8.png"/><Relationship Id="rId5" Type="http://schemas.openxmlformats.org/officeDocument/2006/relationships/image" Target="../media/image3.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png"/><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Shape 536"/>
        <p:cNvGrpSpPr/>
        <p:nvPr/>
      </p:nvGrpSpPr>
      <p:grpSpPr>
        <a:xfrm>
          <a:off x="0" y="0"/>
          <a:ext cx="0" cy="0"/>
          <a:chOff x="0" y="0"/>
          <a:chExt cx="0" cy="0"/>
        </a:xfrm>
      </p:grpSpPr>
      <p:sp>
        <p:nvSpPr>
          <p:cNvPr id="537" name="Google Shape;537;p36"/>
          <p:cNvSpPr/>
          <p:nvPr/>
        </p:nvSpPr>
        <p:spPr>
          <a:xfrm>
            <a:off x="-1239575" y="4194300"/>
            <a:ext cx="140250" cy="39700"/>
          </a:xfrm>
          <a:custGeom>
            <a:avLst/>
            <a:gdLst/>
            <a:ahLst/>
            <a:cxnLst/>
            <a:rect l="l" t="t" r="r" b="b"/>
            <a:pathLst>
              <a:path w="5610" h="1588" extrusionOk="0">
                <a:moveTo>
                  <a:pt x="1" y="1352"/>
                </a:moveTo>
                <a:cubicBezTo>
                  <a:pt x="1" y="1415"/>
                  <a:pt x="16" y="1477"/>
                  <a:pt x="63" y="1525"/>
                </a:cubicBezTo>
                <a:cubicBezTo>
                  <a:pt x="110" y="1572"/>
                  <a:pt x="173" y="1587"/>
                  <a:pt x="236" y="1587"/>
                </a:cubicBezTo>
                <a:lnTo>
                  <a:pt x="5358" y="1587"/>
                </a:lnTo>
                <a:cubicBezTo>
                  <a:pt x="5499" y="1587"/>
                  <a:pt x="5609" y="1477"/>
                  <a:pt x="5609" y="1352"/>
                </a:cubicBezTo>
                <a:cubicBezTo>
                  <a:pt x="5609" y="1289"/>
                  <a:pt x="5578" y="1226"/>
                  <a:pt x="5531" y="1179"/>
                </a:cubicBezTo>
                <a:cubicBezTo>
                  <a:pt x="5484" y="1148"/>
                  <a:pt x="5436" y="1116"/>
                  <a:pt x="5358" y="1116"/>
                </a:cubicBezTo>
                <a:lnTo>
                  <a:pt x="5122" y="1116"/>
                </a:lnTo>
                <a:cubicBezTo>
                  <a:pt x="5028" y="896"/>
                  <a:pt x="4808" y="739"/>
                  <a:pt x="4541" y="739"/>
                </a:cubicBezTo>
                <a:cubicBezTo>
                  <a:pt x="4368" y="739"/>
                  <a:pt x="4211" y="802"/>
                  <a:pt x="4101" y="912"/>
                </a:cubicBezTo>
                <a:cubicBezTo>
                  <a:pt x="3944" y="660"/>
                  <a:pt x="3677" y="488"/>
                  <a:pt x="3347" y="488"/>
                </a:cubicBezTo>
                <a:cubicBezTo>
                  <a:pt x="3268" y="488"/>
                  <a:pt x="3174" y="503"/>
                  <a:pt x="3096" y="535"/>
                </a:cubicBezTo>
                <a:cubicBezTo>
                  <a:pt x="2938" y="221"/>
                  <a:pt x="2609" y="1"/>
                  <a:pt x="2216" y="1"/>
                </a:cubicBezTo>
                <a:cubicBezTo>
                  <a:pt x="1760" y="1"/>
                  <a:pt x="1383" y="315"/>
                  <a:pt x="1273" y="723"/>
                </a:cubicBezTo>
                <a:cubicBezTo>
                  <a:pt x="1179" y="692"/>
                  <a:pt x="1085" y="660"/>
                  <a:pt x="990" y="660"/>
                </a:cubicBezTo>
                <a:cubicBezTo>
                  <a:pt x="708" y="660"/>
                  <a:pt x="456" y="849"/>
                  <a:pt x="378" y="1116"/>
                </a:cubicBezTo>
                <a:lnTo>
                  <a:pt x="236" y="1116"/>
                </a:lnTo>
                <a:cubicBezTo>
                  <a:pt x="95" y="1116"/>
                  <a:pt x="1" y="1226"/>
                  <a:pt x="1" y="135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0" name="Google Shape;540;p36"/>
          <p:cNvGrpSpPr/>
          <p:nvPr/>
        </p:nvGrpSpPr>
        <p:grpSpPr>
          <a:xfrm>
            <a:off x="353925" y="109778"/>
            <a:ext cx="8553581" cy="4849796"/>
            <a:chOff x="353925" y="109778"/>
            <a:chExt cx="8553581" cy="4849796"/>
          </a:xfrm>
        </p:grpSpPr>
        <p:grpSp>
          <p:nvGrpSpPr>
            <p:cNvPr id="541" name="Google Shape;541;p36"/>
            <p:cNvGrpSpPr/>
            <p:nvPr/>
          </p:nvGrpSpPr>
          <p:grpSpPr>
            <a:xfrm>
              <a:off x="353925" y="109778"/>
              <a:ext cx="8553581" cy="4849796"/>
              <a:chOff x="353925" y="109778"/>
              <a:chExt cx="8553581" cy="4849796"/>
            </a:xfrm>
          </p:grpSpPr>
          <p:sp>
            <p:nvSpPr>
              <p:cNvPr id="542" name="Google Shape;542;p36"/>
              <p:cNvSpPr/>
              <p:nvPr/>
            </p:nvSpPr>
            <p:spPr>
              <a:xfrm>
                <a:off x="356551" y="421093"/>
                <a:ext cx="218048" cy="202398"/>
              </a:xfrm>
              <a:custGeom>
                <a:avLst/>
                <a:gdLst/>
                <a:ahLst/>
                <a:cxnLst/>
                <a:rect l="l" t="t" r="r" b="b"/>
                <a:pathLst>
                  <a:path w="3525" h="3272" extrusionOk="0">
                    <a:moveTo>
                      <a:pt x="1756" y="0"/>
                    </a:moveTo>
                    <a:cubicBezTo>
                      <a:pt x="1705" y="0"/>
                      <a:pt x="1655" y="27"/>
                      <a:pt x="1635" y="80"/>
                    </a:cubicBezTo>
                    <a:lnTo>
                      <a:pt x="1313" y="1059"/>
                    </a:lnTo>
                    <a:cubicBezTo>
                      <a:pt x="1300" y="1112"/>
                      <a:pt x="1260" y="1153"/>
                      <a:pt x="1206" y="1153"/>
                    </a:cubicBezTo>
                    <a:lnTo>
                      <a:pt x="174" y="1153"/>
                    </a:lnTo>
                    <a:cubicBezTo>
                      <a:pt x="54" y="1153"/>
                      <a:pt x="0" y="1300"/>
                      <a:pt x="94" y="1367"/>
                    </a:cubicBezTo>
                    <a:lnTo>
                      <a:pt x="938" y="1983"/>
                    </a:lnTo>
                    <a:cubicBezTo>
                      <a:pt x="978" y="2010"/>
                      <a:pt x="992" y="2064"/>
                      <a:pt x="978" y="2117"/>
                    </a:cubicBezTo>
                    <a:lnTo>
                      <a:pt x="657" y="3109"/>
                    </a:lnTo>
                    <a:cubicBezTo>
                      <a:pt x="626" y="3190"/>
                      <a:pt x="695" y="3271"/>
                      <a:pt x="772" y="3271"/>
                    </a:cubicBezTo>
                    <a:cubicBezTo>
                      <a:pt x="796" y="3271"/>
                      <a:pt x="821" y="3263"/>
                      <a:pt x="844" y="3243"/>
                    </a:cubicBezTo>
                    <a:lnTo>
                      <a:pt x="1689" y="2640"/>
                    </a:lnTo>
                    <a:cubicBezTo>
                      <a:pt x="1709" y="2620"/>
                      <a:pt x="1732" y="2610"/>
                      <a:pt x="1757" y="2610"/>
                    </a:cubicBezTo>
                    <a:cubicBezTo>
                      <a:pt x="1782" y="2610"/>
                      <a:pt x="1809" y="2620"/>
                      <a:pt x="1836" y="2640"/>
                    </a:cubicBezTo>
                    <a:lnTo>
                      <a:pt x="2667" y="3243"/>
                    </a:lnTo>
                    <a:cubicBezTo>
                      <a:pt x="2690" y="3263"/>
                      <a:pt x="2715" y="3271"/>
                      <a:pt x="2740" y="3271"/>
                    </a:cubicBezTo>
                    <a:cubicBezTo>
                      <a:pt x="2816" y="3271"/>
                      <a:pt x="2885" y="3190"/>
                      <a:pt x="2854" y="3109"/>
                    </a:cubicBezTo>
                    <a:lnTo>
                      <a:pt x="2533" y="2117"/>
                    </a:lnTo>
                    <a:cubicBezTo>
                      <a:pt x="2519" y="2064"/>
                      <a:pt x="2533" y="2010"/>
                      <a:pt x="2586" y="1983"/>
                    </a:cubicBezTo>
                    <a:lnTo>
                      <a:pt x="3417" y="1367"/>
                    </a:lnTo>
                    <a:cubicBezTo>
                      <a:pt x="3524" y="1300"/>
                      <a:pt x="3471" y="1153"/>
                      <a:pt x="3350" y="1153"/>
                    </a:cubicBezTo>
                    <a:lnTo>
                      <a:pt x="2305" y="1153"/>
                    </a:lnTo>
                    <a:cubicBezTo>
                      <a:pt x="2251" y="1153"/>
                      <a:pt x="2211" y="1112"/>
                      <a:pt x="2198" y="1059"/>
                    </a:cubicBezTo>
                    <a:lnTo>
                      <a:pt x="1876" y="80"/>
                    </a:lnTo>
                    <a:cubicBezTo>
                      <a:pt x="1856" y="27"/>
                      <a:pt x="1806" y="0"/>
                      <a:pt x="1756" y="0"/>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6"/>
              <p:cNvSpPr/>
              <p:nvPr/>
            </p:nvSpPr>
            <p:spPr>
              <a:xfrm>
                <a:off x="1213637" y="1406345"/>
                <a:ext cx="162562" cy="150809"/>
              </a:xfrm>
              <a:custGeom>
                <a:avLst/>
                <a:gdLst/>
                <a:ahLst/>
                <a:cxnLst/>
                <a:rect l="l" t="t" r="r" b="b"/>
                <a:pathLst>
                  <a:path w="2628" h="2438" extrusionOk="0">
                    <a:moveTo>
                      <a:pt x="1311" y="1"/>
                    </a:moveTo>
                    <a:cubicBezTo>
                      <a:pt x="1278" y="1"/>
                      <a:pt x="1246" y="21"/>
                      <a:pt x="1233" y="59"/>
                    </a:cubicBezTo>
                    <a:lnTo>
                      <a:pt x="992" y="796"/>
                    </a:lnTo>
                    <a:cubicBezTo>
                      <a:pt x="979" y="837"/>
                      <a:pt x="939" y="863"/>
                      <a:pt x="898" y="863"/>
                    </a:cubicBezTo>
                    <a:lnTo>
                      <a:pt x="135" y="863"/>
                    </a:lnTo>
                    <a:cubicBezTo>
                      <a:pt x="41" y="863"/>
                      <a:pt x="1" y="984"/>
                      <a:pt x="81" y="1024"/>
                    </a:cubicBezTo>
                    <a:lnTo>
                      <a:pt x="697" y="1480"/>
                    </a:lnTo>
                    <a:cubicBezTo>
                      <a:pt x="738" y="1507"/>
                      <a:pt x="751" y="1547"/>
                      <a:pt x="738" y="1587"/>
                    </a:cubicBezTo>
                    <a:lnTo>
                      <a:pt x="496" y="2324"/>
                    </a:lnTo>
                    <a:cubicBezTo>
                      <a:pt x="476" y="2384"/>
                      <a:pt x="524" y="2437"/>
                      <a:pt x="577" y="2437"/>
                    </a:cubicBezTo>
                    <a:cubicBezTo>
                      <a:pt x="595" y="2437"/>
                      <a:pt x="614" y="2431"/>
                      <a:pt x="630" y="2418"/>
                    </a:cubicBezTo>
                    <a:lnTo>
                      <a:pt x="1260" y="1976"/>
                    </a:lnTo>
                    <a:cubicBezTo>
                      <a:pt x="1274" y="1962"/>
                      <a:pt x="1294" y="1956"/>
                      <a:pt x="1314" y="1956"/>
                    </a:cubicBezTo>
                    <a:cubicBezTo>
                      <a:pt x="1334" y="1956"/>
                      <a:pt x="1354" y="1962"/>
                      <a:pt x="1367" y="1976"/>
                    </a:cubicBezTo>
                    <a:lnTo>
                      <a:pt x="1984" y="2418"/>
                    </a:lnTo>
                    <a:cubicBezTo>
                      <a:pt x="2004" y="2431"/>
                      <a:pt x="2025" y="2437"/>
                      <a:pt x="2045" y="2437"/>
                    </a:cubicBezTo>
                    <a:cubicBezTo>
                      <a:pt x="2104" y="2437"/>
                      <a:pt x="2151" y="2384"/>
                      <a:pt x="2131" y="2324"/>
                    </a:cubicBezTo>
                    <a:lnTo>
                      <a:pt x="1890" y="1587"/>
                    </a:lnTo>
                    <a:cubicBezTo>
                      <a:pt x="1877" y="1547"/>
                      <a:pt x="1890" y="1507"/>
                      <a:pt x="1930" y="1480"/>
                    </a:cubicBezTo>
                    <a:lnTo>
                      <a:pt x="2547" y="1038"/>
                    </a:lnTo>
                    <a:cubicBezTo>
                      <a:pt x="2627" y="984"/>
                      <a:pt x="2587" y="863"/>
                      <a:pt x="2493" y="863"/>
                    </a:cubicBezTo>
                    <a:lnTo>
                      <a:pt x="1729" y="863"/>
                    </a:lnTo>
                    <a:cubicBezTo>
                      <a:pt x="1689" y="863"/>
                      <a:pt x="1649" y="837"/>
                      <a:pt x="1635" y="796"/>
                    </a:cubicBezTo>
                    <a:lnTo>
                      <a:pt x="1408" y="73"/>
                    </a:lnTo>
                    <a:cubicBezTo>
                      <a:pt x="1387" y="24"/>
                      <a:pt x="1348" y="1"/>
                      <a:pt x="1311" y="1"/>
                    </a:cubicBezTo>
                    <a:close/>
                  </a:path>
                </a:pathLst>
              </a:custGeom>
              <a:solidFill>
                <a:srgbClr val="E21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a:off x="8020566" y="2141139"/>
                <a:ext cx="161757" cy="150437"/>
              </a:xfrm>
              <a:custGeom>
                <a:avLst/>
                <a:gdLst/>
                <a:ahLst/>
                <a:cxnLst/>
                <a:rect l="l" t="t" r="r" b="b"/>
                <a:pathLst>
                  <a:path w="2615" h="2432" extrusionOk="0">
                    <a:moveTo>
                      <a:pt x="1308" y="0"/>
                    </a:moveTo>
                    <a:cubicBezTo>
                      <a:pt x="1271" y="0"/>
                      <a:pt x="1234" y="20"/>
                      <a:pt x="1220" y="61"/>
                    </a:cubicBezTo>
                    <a:lnTo>
                      <a:pt x="979" y="798"/>
                    </a:lnTo>
                    <a:cubicBezTo>
                      <a:pt x="966" y="824"/>
                      <a:pt x="939" y="851"/>
                      <a:pt x="899" y="851"/>
                    </a:cubicBezTo>
                    <a:lnTo>
                      <a:pt x="122" y="851"/>
                    </a:lnTo>
                    <a:cubicBezTo>
                      <a:pt x="41" y="851"/>
                      <a:pt x="1" y="972"/>
                      <a:pt x="68" y="1025"/>
                    </a:cubicBezTo>
                    <a:lnTo>
                      <a:pt x="698" y="1481"/>
                    </a:lnTo>
                    <a:cubicBezTo>
                      <a:pt x="725" y="1494"/>
                      <a:pt x="738" y="1535"/>
                      <a:pt x="725" y="1575"/>
                    </a:cubicBezTo>
                    <a:lnTo>
                      <a:pt x="497" y="2312"/>
                    </a:lnTo>
                    <a:cubicBezTo>
                      <a:pt x="476" y="2376"/>
                      <a:pt x="530" y="2431"/>
                      <a:pt x="587" y="2431"/>
                    </a:cubicBezTo>
                    <a:cubicBezTo>
                      <a:pt x="602" y="2431"/>
                      <a:pt x="617" y="2427"/>
                      <a:pt x="631" y="2419"/>
                    </a:cubicBezTo>
                    <a:lnTo>
                      <a:pt x="1261" y="1964"/>
                    </a:lnTo>
                    <a:cubicBezTo>
                      <a:pt x="1274" y="1950"/>
                      <a:pt x="1291" y="1943"/>
                      <a:pt x="1309" y="1943"/>
                    </a:cubicBezTo>
                    <a:cubicBezTo>
                      <a:pt x="1328" y="1943"/>
                      <a:pt x="1348" y="1950"/>
                      <a:pt x="1368" y="1964"/>
                    </a:cubicBezTo>
                    <a:lnTo>
                      <a:pt x="1984" y="2419"/>
                    </a:lnTo>
                    <a:cubicBezTo>
                      <a:pt x="1998" y="2427"/>
                      <a:pt x="2013" y="2431"/>
                      <a:pt x="2028" y="2431"/>
                    </a:cubicBezTo>
                    <a:cubicBezTo>
                      <a:pt x="2085" y="2431"/>
                      <a:pt x="2142" y="2376"/>
                      <a:pt x="2132" y="2312"/>
                    </a:cubicBezTo>
                    <a:lnTo>
                      <a:pt x="1890" y="1575"/>
                    </a:lnTo>
                    <a:cubicBezTo>
                      <a:pt x="1877" y="1535"/>
                      <a:pt x="1890" y="1494"/>
                      <a:pt x="1917" y="1481"/>
                    </a:cubicBezTo>
                    <a:lnTo>
                      <a:pt x="2547" y="1025"/>
                    </a:lnTo>
                    <a:cubicBezTo>
                      <a:pt x="2614" y="972"/>
                      <a:pt x="2587" y="851"/>
                      <a:pt x="2494" y="851"/>
                    </a:cubicBezTo>
                    <a:lnTo>
                      <a:pt x="1716" y="851"/>
                    </a:lnTo>
                    <a:cubicBezTo>
                      <a:pt x="1676" y="851"/>
                      <a:pt x="1649" y="824"/>
                      <a:pt x="1636" y="798"/>
                    </a:cubicBezTo>
                    <a:lnTo>
                      <a:pt x="1395" y="61"/>
                    </a:lnTo>
                    <a:cubicBezTo>
                      <a:pt x="1381" y="20"/>
                      <a:pt x="1344" y="0"/>
                      <a:pt x="1308" y="0"/>
                    </a:cubicBezTo>
                    <a:close/>
                  </a:path>
                </a:pathLst>
              </a:custGeom>
              <a:solidFill>
                <a:srgbClr val="E21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7776271" y="1484405"/>
                <a:ext cx="162500" cy="150437"/>
              </a:xfrm>
              <a:custGeom>
                <a:avLst/>
                <a:gdLst/>
                <a:ahLst/>
                <a:cxnLst/>
                <a:rect l="l" t="t" r="r" b="b"/>
                <a:pathLst>
                  <a:path w="2627" h="2432" extrusionOk="0">
                    <a:moveTo>
                      <a:pt x="1320" y="1"/>
                    </a:moveTo>
                    <a:cubicBezTo>
                      <a:pt x="1283" y="1"/>
                      <a:pt x="1246" y="21"/>
                      <a:pt x="1233" y="61"/>
                    </a:cubicBezTo>
                    <a:lnTo>
                      <a:pt x="992" y="798"/>
                    </a:lnTo>
                    <a:cubicBezTo>
                      <a:pt x="978" y="825"/>
                      <a:pt x="938" y="851"/>
                      <a:pt x="911" y="851"/>
                    </a:cubicBezTo>
                    <a:lnTo>
                      <a:pt x="134" y="851"/>
                    </a:lnTo>
                    <a:cubicBezTo>
                      <a:pt x="40" y="851"/>
                      <a:pt x="0" y="972"/>
                      <a:pt x="81" y="1026"/>
                    </a:cubicBezTo>
                    <a:lnTo>
                      <a:pt x="710" y="1481"/>
                    </a:lnTo>
                    <a:cubicBezTo>
                      <a:pt x="737" y="1495"/>
                      <a:pt x="751" y="1535"/>
                      <a:pt x="737" y="1575"/>
                    </a:cubicBezTo>
                    <a:lnTo>
                      <a:pt x="496" y="2312"/>
                    </a:lnTo>
                    <a:cubicBezTo>
                      <a:pt x="475" y="2376"/>
                      <a:pt x="529" y="2431"/>
                      <a:pt x="593" y="2431"/>
                    </a:cubicBezTo>
                    <a:cubicBezTo>
                      <a:pt x="610" y="2431"/>
                      <a:pt x="627" y="2428"/>
                      <a:pt x="643" y="2419"/>
                    </a:cubicBezTo>
                    <a:lnTo>
                      <a:pt x="1260" y="1964"/>
                    </a:lnTo>
                    <a:cubicBezTo>
                      <a:pt x="1280" y="1950"/>
                      <a:pt x="1300" y="1944"/>
                      <a:pt x="1318" y="1944"/>
                    </a:cubicBezTo>
                    <a:cubicBezTo>
                      <a:pt x="1337" y="1944"/>
                      <a:pt x="1354" y="1950"/>
                      <a:pt x="1367" y="1964"/>
                    </a:cubicBezTo>
                    <a:lnTo>
                      <a:pt x="1997" y="2419"/>
                    </a:lnTo>
                    <a:cubicBezTo>
                      <a:pt x="2011" y="2428"/>
                      <a:pt x="2026" y="2431"/>
                      <a:pt x="2040" y="2431"/>
                    </a:cubicBezTo>
                    <a:cubicBezTo>
                      <a:pt x="2097" y="2431"/>
                      <a:pt x="2152" y="2376"/>
                      <a:pt x="2131" y="2312"/>
                    </a:cubicBezTo>
                    <a:lnTo>
                      <a:pt x="1903" y="1575"/>
                    </a:lnTo>
                    <a:cubicBezTo>
                      <a:pt x="1890" y="1535"/>
                      <a:pt x="1903" y="1495"/>
                      <a:pt x="1930" y="1481"/>
                    </a:cubicBezTo>
                    <a:lnTo>
                      <a:pt x="2560" y="1026"/>
                    </a:lnTo>
                    <a:cubicBezTo>
                      <a:pt x="2627" y="972"/>
                      <a:pt x="2586" y="851"/>
                      <a:pt x="2506" y="851"/>
                    </a:cubicBezTo>
                    <a:lnTo>
                      <a:pt x="1729" y="851"/>
                    </a:lnTo>
                    <a:cubicBezTo>
                      <a:pt x="1689" y="851"/>
                      <a:pt x="1662" y="825"/>
                      <a:pt x="1648" y="798"/>
                    </a:cubicBezTo>
                    <a:lnTo>
                      <a:pt x="1407" y="61"/>
                    </a:lnTo>
                    <a:cubicBezTo>
                      <a:pt x="1394" y="21"/>
                      <a:pt x="1357" y="1"/>
                      <a:pt x="1320" y="1"/>
                    </a:cubicBezTo>
                    <a:close/>
                  </a:path>
                </a:pathLst>
              </a:custGeom>
              <a:solidFill>
                <a:srgbClr val="F6E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1371124" y="1887218"/>
                <a:ext cx="162562" cy="150685"/>
              </a:xfrm>
              <a:custGeom>
                <a:avLst/>
                <a:gdLst/>
                <a:ahLst/>
                <a:cxnLst/>
                <a:rect l="l" t="t" r="r" b="b"/>
                <a:pathLst>
                  <a:path w="2628" h="2436" extrusionOk="0">
                    <a:moveTo>
                      <a:pt x="1321" y="1"/>
                    </a:moveTo>
                    <a:cubicBezTo>
                      <a:pt x="1284" y="1"/>
                      <a:pt x="1247" y="24"/>
                      <a:pt x="1234" y="71"/>
                    </a:cubicBezTo>
                    <a:lnTo>
                      <a:pt x="992" y="795"/>
                    </a:lnTo>
                    <a:cubicBezTo>
                      <a:pt x="979" y="835"/>
                      <a:pt x="939" y="862"/>
                      <a:pt x="912" y="862"/>
                    </a:cubicBezTo>
                    <a:lnTo>
                      <a:pt x="135" y="862"/>
                    </a:lnTo>
                    <a:cubicBezTo>
                      <a:pt x="41" y="862"/>
                      <a:pt x="1" y="983"/>
                      <a:pt x="81" y="1036"/>
                    </a:cubicBezTo>
                    <a:lnTo>
                      <a:pt x="711" y="1478"/>
                    </a:lnTo>
                    <a:cubicBezTo>
                      <a:pt x="738" y="1505"/>
                      <a:pt x="751" y="1545"/>
                      <a:pt x="738" y="1586"/>
                    </a:cubicBezTo>
                    <a:lnTo>
                      <a:pt x="497" y="2323"/>
                    </a:lnTo>
                    <a:cubicBezTo>
                      <a:pt x="476" y="2383"/>
                      <a:pt x="524" y="2436"/>
                      <a:pt x="583" y="2436"/>
                    </a:cubicBezTo>
                    <a:cubicBezTo>
                      <a:pt x="603" y="2436"/>
                      <a:pt x="624" y="2430"/>
                      <a:pt x="644" y="2416"/>
                    </a:cubicBezTo>
                    <a:lnTo>
                      <a:pt x="1260" y="1974"/>
                    </a:lnTo>
                    <a:cubicBezTo>
                      <a:pt x="1280" y="1961"/>
                      <a:pt x="1301" y="1954"/>
                      <a:pt x="1319" y="1954"/>
                    </a:cubicBezTo>
                    <a:cubicBezTo>
                      <a:pt x="1337" y="1954"/>
                      <a:pt x="1354" y="1961"/>
                      <a:pt x="1368" y="1974"/>
                    </a:cubicBezTo>
                    <a:lnTo>
                      <a:pt x="1997" y="2416"/>
                    </a:lnTo>
                    <a:cubicBezTo>
                      <a:pt x="2014" y="2430"/>
                      <a:pt x="2033" y="2436"/>
                      <a:pt x="2050" y="2436"/>
                    </a:cubicBezTo>
                    <a:cubicBezTo>
                      <a:pt x="2104" y="2436"/>
                      <a:pt x="2152" y="2383"/>
                      <a:pt x="2131" y="2323"/>
                    </a:cubicBezTo>
                    <a:lnTo>
                      <a:pt x="1904" y="1586"/>
                    </a:lnTo>
                    <a:cubicBezTo>
                      <a:pt x="1890" y="1545"/>
                      <a:pt x="1904" y="1505"/>
                      <a:pt x="1930" y="1478"/>
                    </a:cubicBezTo>
                    <a:lnTo>
                      <a:pt x="2560" y="1036"/>
                    </a:lnTo>
                    <a:cubicBezTo>
                      <a:pt x="2627" y="983"/>
                      <a:pt x="2587" y="862"/>
                      <a:pt x="2507" y="862"/>
                    </a:cubicBezTo>
                    <a:lnTo>
                      <a:pt x="1729" y="862"/>
                    </a:lnTo>
                    <a:cubicBezTo>
                      <a:pt x="1689" y="862"/>
                      <a:pt x="1649" y="835"/>
                      <a:pt x="1636" y="795"/>
                    </a:cubicBezTo>
                    <a:lnTo>
                      <a:pt x="1408" y="71"/>
                    </a:lnTo>
                    <a:cubicBezTo>
                      <a:pt x="1394" y="24"/>
                      <a:pt x="1358" y="1"/>
                      <a:pt x="1321" y="1"/>
                    </a:cubicBezTo>
                    <a:close/>
                  </a:path>
                </a:pathLst>
              </a:custGeom>
              <a:solidFill>
                <a:srgbClr val="F6E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a:off x="8261965" y="137975"/>
                <a:ext cx="161696" cy="150437"/>
              </a:xfrm>
              <a:custGeom>
                <a:avLst/>
                <a:gdLst/>
                <a:ahLst/>
                <a:cxnLst/>
                <a:rect l="l" t="t" r="r" b="b"/>
                <a:pathLst>
                  <a:path w="2614" h="2432" extrusionOk="0">
                    <a:moveTo>
                      <a:pt x="1302" y="1"/>
                    </a:moveTo>
                    <a:cubicBezTo>
                      <a:pt x="1267" y="1"/>
                      <a:pt x="1233" y="21"/>
                      <a:pt x="1220" y="61"/>
                    </a:cubicBezTo>
                    <a:lnTo>
                      <a:pt x="979" y="798"/>
                    </a:lnTo>
                    <a:cubicBezTo>
                      <a:pt x="965" y="825"/>
                      <a:pt x="938" y="852"/>
                      <a:pt x="898" y="852"/>
                    </a:cubicBezTo>
                    <a:lnTo>
                      <a:pt x="121" y="852"/>
                    </a:lnTo>
                    <a:cubicBezTo>
                      <a:pt x="27" y="852"/>
                      <a:pt x="0" y="972"/>
                      <a:pt x="67" y="1026"/>
                    </a:cubicBezTo>
                    <a:lnTo>
                      <a:pt x="684" y="1481"/>
                    </a:lnTo>
                    <a:cubicBezTo>
                      <a:pt x="711" y="1495"/>
                      <a:pt x="724" y="1535"/>
                      <a:pt x="724" y="1575"/>
                    </a:cubicBezTo>
                    <a:lnTo>
                      <a:pt x="483" y="2312"/>
                    </a:lnTo>
                    <a:cubicBezTo>
                      <a:pt x="461" y="2376"/>
                      <a:pt x="516" y="2432"/>
                      <a:pt x="573" y="2432"/>
                    </a:cubicBezTo>
                    <a:cubicBezTo>
                      <a:pt x="588" y="2432"/>
                      <a:pt x="603" y="2428"/>
                      <a:pt x="617" y="2420"/>
                    </a:cubicBezTo>
                    <a:lnTo>
                      <a:pt x="1247" y="1964"/>
                    </a:lnTo>
                    <a:cubicBezTo>
                      <a:pt x="1260" y="1951"/>
                      <a:pt x="1277" y="1944"/>
                      <a:pt x="1295" y="1944"/>
                    </a:cubicBezTo>
                    <a:cubicBezTo>
                      <a:pt x="1314" y="1944"/>
                      <a:pt x="1334" y="1951"/>
                      <a:pt x="1354" y="1964"/>
                    </a:cubicBezTo>
                    <a:lnTo>
                      <a:pt x="1970" y="2420"/>
                    </a:lnTo>
                    <a:cubicBezTo>
                      <a:pt x="1987" y="2428"/>
                      <a:pt x="2004" y="2432"/>
                      <a:pt x="2020" y="2432"/>
                    </a:cubicBezTo>
                    <a:cubicBezTo>
                      <a:pt x="2084" y="2432"/>
                      <a:pt x="2139" y="2376"/>
                      <a:pt x="2118" y="2312"/>
                    </a:cubicBezTo>
                    <a:lnTo>
                      <a:pt x="1876" y="1575"/>
                    </a:lnTo>
                    <a:cubicBezTo>
                      <a:pt x="1863" y="1535"/>
                      <a:pt x="1876" y="1495"/>
                      <a:pt x="1917" y="1481"/>
                    </a:cubicBezTo>
                    <a:lnTo>
                      <a:pt x="2533" y="1026"/>
                    </a:lnTo>
                    <a:cubicBezTo>
                      <a:pt x="2613" y="972"/>
                      <a:pt x="2573" y="852"/>
                      <a:pt x="2479" y="852"/>
                    </a:cubicBezTo>
                    <a:lnTo>
                      <a:pt x="1716" y="852"/>
                    </a:lnTo>
                    <a:cubicBezTo>
                      <a:pt x="1675" y="852"/>
                      <a:pt x="1635" y="825"/>
                      <a:pt x="1622" y="798"/>
                    </a:cubicBezTo>
                    <a:lnTo>
                      <a:pt x="1394" y="61"/>
                    </a:lnTo>
                    <a:cubicBezTo>
                      <a:pt x="1374" y="21"/>
                      <a:pt x="1337" y="1"/>
                      <a:pt x="1302" y="1"/>
                    </a:cubicBezTo>
                    <a:close/>
                  </a:path>
                </a:pathLst>
              </a:custGeom>
              <a:solidFill>
                <a:srgbClr val="F6E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7652696" y="4170413"/>
                <a:ext cx="162562" cy="150685"/>
              </a:xfrm>
              <a:custGeom>
                <a:avLst/>
                <a:gdLst/>
                <a:ahLst/>
                <a:cxnLst/>
                <a:rect l="l" t="t" r="r" b="b"/>
                <a:pathLst>
                  <a:path w="2628" h="2436" extrusionOk="0">
                    <a:moveTo>
                      <a:pt x="1316" y="1"/>
                    </a:moveTo>
                    <a:cubicBezTo>
                      <a:pt x="1281" y="1"/>
                      <a:pt x="1247" y="24"/>
                      <a:pt x="1234" y="71"/>
                    </a:cubicBezTo>
                    <a:lnTo>
                      <a:pt x="993" y="795"/>
                    </a:lnTo>
                    <a:cubicBezTo>
                      <a:pt x="979" y="835"/>
                      <a:pt x="939" y="862"/>
                      <a:pt x="899" y="862"/>
                    </a:cubicBezTo>
                    <a:lnTo>
                      <a:pt x="135" y="862"/>
                    </a:lnTo>
                    <a:cubicBezTo>
                      <a:pt x="41" y="862"/>
                      <a:pt x="1" y="982"/>
                      <a:pt x="81" y="1036"/>
                    </a:cubicBezTo>
                    <a:lnTo>
                      <a:pt x="698" y="1478"/>
                    </a:lnTo>
                    <a:cubicBezTo>
                      <a:pt x="738" y="1505"/>
                      <a:pt x="751" y="1545"/>
                      <a:pt x="738" y="1585"/>
                    </a:cubicBezTo>
                    <a:lnTo>
                      <a:pt x="497" y="2322"/>
                    </a:lnTo>
                    <a:cubicBezTo>
                      <a:pt x="477" y="2383"/>
                      <a:pt x="524" y="2436"/>
                      <a:pt x="583" y="2436"/>
                    </a:cubicBezTo>
                    <a:cubicBezTo>
                      <a:pt x="603" y="2436"/>
                      <a:pt x="624" y="2430"/>
                      <a:pt x="644" y="2416"/>
                    </a:cubicBezTo>
                    <a:lnTo>
                      <a:pt x="1261" y="1974"/>
                    </a:lnTo>
                    <a:cubicBezTo>
                      <a:pt x="1274" y="1961"/>
                      <a:pt x="1294" y="1954"/>
                      <a:pt x="1314" y="1954"/>
                    </a:cubicBezTo>
                    <a:cubicBezTo>
                      <a:pt x="1334" y="1954"/>
                      <a:pt x="1354" y="1961"/>
                      <a:pt x="1368" y="1974"/>
                    </a:cubicBezTo>
                    <a:lnTo>
                      <a:pt x="1998" y="2416"/>
                    </a:lnTo>
                    <a:cubicBezTo>
                      <a:pt x="2014" y="2430"/>
                      <a:pt x="2033" y="2436"/>
                      <a:pt x="2051" y="2436"/>
                    </a:cubicBezTo>
                    <a:cubicBezTo>
                      <a:pt x="2104" y="2436"/>
                      <a:pt x="2152" y="2383"/>
                      <a:pt x="2132" y="2322"/>
                    </a:cubicBezTo>
                    <a:lnTo>
                      <a:pt x="1890" y="1585"/>
                    </a:lnTo>
                    <a:cubicBezTo>
                      <a:pt x="1877" y="1545"/>
                      <a:pt x="1890" y="1505"/>
                      <a:pt x="1931" y="1478"/>
                    </a:cubicBezTo>
                    <a:lnTo>
                      <a:pt x="2547" y="1036"/>
                    </a:lnTo>
                    <a:cubicBezTo>
                      <a:pt x="2627" y="982"/>
                      <a:pt x="2587" y="862"/>
                      <a:pt x="2493" y="862"/>
                    </a:cubicBezTo>
                    <a:lnTo>
                      <a:pt x="1730" y="862"/>
                    </a:lnTo>
                    <a:cubicBezTo>
                      <a:pt x="1689" y="862"/>
                      <a:pt x="1649" y="835"/>
                      <a:pt x="1636" y="795"/>
                    </a:cubicBezTo>
                    <a:lnTo>
                      <a:pt x="1408" y="71"/>
                    </a:lnTo>
                    <a:cubicBezTo>
                      <a:pt x="1388" y="24"/>
                      <a:pt x="1351" y="1"/>
                      <a:pt x="1316" y="1"/>
                    </a:cubicBezTo>
                    <a:close/>
                  </a:path>
                </a:pathLst>
              </a:custGeom>
              <a:solidFill>
                <a:srgbClr val="E21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6"/>
              <p:cNvSpPr/>
              <p:nvPr/>
            </p:nvSpPr>
            <p:spPr>
              <a:xfrm>
                <a:off x="8631305" y="4772581"/>
                <a:ext cx="161696" cy="150437"/>
              </a:xfrm>
              <a:custGeom>
                <a:avLst/>
                <a:gdLst/>
                <a:ahLst/>
                <a:cxnLst/>
                <a:rect l="l" t="t" r="r" b="b"/>
                <a:pathLst>
                  <a:path w="2614" h="2432" extrusionOk="0">
                    <a:moveTo>
                      <a:pt x="1307" y="0"/>
                    </a:moveTo>
                    <a:cubicBezTo>
                      <a:pt x="1270" y="0"/>
                      <a:pt x="1234" y="20"/>
                      <a:pt x="1220" y="60"/>
                    </a:cubicBezTo>
                    <a:lnTo>
                      <a:pt x="979" y="798"/>
                    </a:lnTo>
                    <a:cubicBezTo>
                      <a:pt x="966" y="824"/>
                      <a:pt x="939" y="851"/>
                      <a:pt x="899" y="851"/>
                    </a:cubicBezTo>
                    <a:lnTo>
                      <a:pt x="121" y="851"/>
                    </a:lnTo>
                    <a:cubicBezTo>
                      <a:pt x="41" y="851"/>
                      <a:pt x="1" y="972"/>
                      <a:pt x="68" y="1025"/>
                    </a:cubicBezTo>
                    <a:lnTo>
                      <a:pt x="698" y="1481"/>
                    </a:lnTo>
                    <a:cubicBezTo>
                      <a:pt x="724" y="1494"/>
                      <a:pt x="738" y="1535"/>
                      <a:pt x="724" y="1575"/>
                    </a:cubicBezTo>
                    <a:lnTo>
                      <a:pt x="497" y="2312"/>
                    </a:lnTo>
                    <a:cubicBezTo>
                      <a:pt x="475" y="2376"/>
                      <a:pt x="530" y="2431"/>
                      <a:pt x="587" y="2431"/>
                    </a:cubicBezTo>
                    <a:cubicBezTo>
                      <a:pt x="602" y="2431"/>
                      <a:pt x="617" y="2427"/>
                      <a:pt x="631" y="2419"/>
                    </a:cubicBezTo>
                    <a:lnTo>
                      <a:pt x="1260" y="1963"/>
                    </a:lnTo>
                    <a:cubicBezTo>
                      <a:pt x="1274" y="1950"/>
                      <a:pt x="1291" y="1943"/>
                      <a:pt x="1309" y="1943"/>
                    </a:cubicBezTo>
                    <a:cubicBezTo>
                      <a:pt x="1327" y="1943"/>
                      <a:pt x="1348" y="1950"/>
                      <a:pt x="1368" y="1963"/>
                    </a:cubicBezTo>
                    <a:lnTo>
                      <a:pt x="1984" y="2419"/>
                    </a:lnTo>
                    <a:cubicBezTo>
                      <a:pt x="1998" y="2427"/>
                      <a:pt x="2013" y="2431"/>
                      <a:pt x="2028" y="2431"/>
                    </a:cubicBezTo>
                    <a:cubicBezTo>
                      <a:pt x="2085" y="2431"/>
                      <a:pt x="2142" y="2376"/>
                      <a:pt x="2131" y="2312"/>
                    </a:cubicBezTo>
                    <a:lnTo>
                      <a:pt x="1890" y="1575"/>
                    </a:lnTo>
                    <a:cubicBezTo>
                      <a:pt x="1877" y="1535"/>
                      <a:pt x="1890" y="1494"/>
                      <a:pt x="1917" y="1481"/>
                    </a:cubicBezTo>
                    <a:lnTo>
                      <a:pt x="2547" y="1025"/>
                    </a:lnTo>
                    <a:cubicBezTo>
                      <a:pt x="2614" y="972"/>
                      <a:pt x="2587" y="851"/>
                      <a:pt x="2493" y="851"/>
                    </a:cubicBezTo>
                    <a:lnTo>
                      <a:pt x="1716" y="851"/>
                    </a:lnTo>
                    <a:cubicBezTo>
                      <a:pt x="1676" y="851"/>
                      <a:pt x="1649" y="824"/>
                      <a:pt x="1636" y="798"/>
                    </a:cubicBezTo>
                    <a:lnTo>
                      <a:pt x="1394" y="60"/>
                    </a:lnTo>
                    <a:cubicBezTo>
                      <a:pt x="1381" y="20"/>
                      <a:pt x="1344" y="0"/>
                      <a:pt x="1307" y="0"/>
                    </a:cubicBezTo>
                    <a:close/>
                  </a:path>
                </a:pathLst>
              </a:custGeom>
              <a:solidFill>
                <a:srgbClr val="E21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8644165" y="2851512"/>
                <a:ext cx="162500" cy="150870"/>
              </a:xfrm>
              <a:custGeom>
                <a:avLst/>
                <a:gdLst/>
                <a:ahLst/>
                <a:cxnLst/>
                <a:rect l="l" t="t" r="r" b="b"/>
                <a:pathLst>
                  <a:path w="2627" h="2439" extrusionOk="0">
                    <a:moveTo>
                      <a:pt x="1320" y="0"/>
                    </a:moveTo>
                    <a:cubicBezTo>
                      <a:pt x="1283" y="0"/>
                      <a:pt x="1247" y="21"/>
                      <a:pt x="1233" y="61"/>
                    </a:cubicBezTo>
                    <a:lnTo>
                      <a:pt x="992" y="798"/>
                    </a:lnTo>
                    <a:cubicBezTo>
                      <a:pt x="979" y="838"/>
                      <a:pt x="952" y="865"/>
                      <a:pt x="912" y="865"/>
                    </a:cubicBezTo>
                    <a:lnTo>
                      <a:pt x="134" y="865"/>
                    </a:lnTo>
                    <a:cubicBezTo>
                      <a:pt x="40" y="865"/>
                      <a:pt x="0" y="972"/>
                      <a:pt x="81" y="1026"/>
                    </a:cubicBezTo>
                    <a:lnTo>
                      <a:pt x="710" y="1481"/>
                    </a:lnTo>
                    <a:cubicBezTo>
                      <a:pt x="737" y="1508"/>
                      <a:pt x="751" y="1548"/>
                      <a:pt x="737" y="1588"/>
                    </a:cubicBezTo>
                    <a:lnTo>
                      <a:pt x="496" y="2312"/>
                    </a:lnTo>
                    <a:cubicBezTo>
                      <a:pt x="476" y="2383"/>
                      <a:pt x="532" y="2438"/>
                      <a:pt x="589" y="2438"/>
                    </a:cubicBezTo>
                    <a:cubicBezTo>
                      <a:pt x="608" y="2438"/>
                      <a:pt x="627" y="2433"/>
                      <a:pt x="643" y="2419"/>
                    </a:cubicBezTo>
                    <a:lnTo>
                      <a:pt x="1260" y="1964"/>
                    </a:lnTo>
                    <a:cubicBezTo>
                      <a:pt x="1280" y="1950"/>
                      <a:pt x="1300" y="1944"/>
                      <a:pt x="1319" y="1944"/>
                    </a:cubicBezTo>
                    <a:cubicBezTo>
                      <a:pt x="1337" y="1944"/>
                      <a:pt x="1354" y="1950"/>
                      <a:pt x="1367" y="1964"/>
                    </a:cubicBezTo>
                    <a:lnTo>
                      <a:pt x="1997" y="2419"/>
                    </a:lnTo>
                    <a:cubicBezTo>
                      <a:pt x="2013" y="2433"/>
                      <a:pt x="2032" y="2438"/>
                      <a:pt x="2051" y="2438"/>
                    </a:cubicBezTo>
                    <a:cubicBezTo>
                      <a:pt x="2109" y="2438"/>
                      <a:pt x="2165" y="2383"/>
                      <a:pt x="2144" y="2312"/>
                    </a:cubicBezTo>
                    <a:lnTo>
                      <a:pt x="1903" y="1588"/>
                    </a:lnTo>
                    <a:cubicBezTo>
                      <a:pt x="1890" y="1548"/>
                      <a:pt x="1903" y="1508"/>
                      <a:pt x="1930" y="1481"/>
                    </a:cubicBezTo>
                    <a:lnTo>
                      <a:pt x="2560" y="1026"/>
                    </a:lnTo>
                    <a:cubicBezTo>
                      <a:pt x="2627" y="972"/>
                      <a:pt x="2587" y="865"/>
                      <a:pt x="2506" y="865"/>
                    </a:cubicBezTo>
                    <a:lnTo>
                      <a:pt x="1729" y="865"/>
                    </a:lnTo>
                    <a:cubicBezTo>
                      <a:pt x="1689" y="865"/>
                      <a:pt x="1662" y="838"/>
                      <a:pt x="1649" y="798"/>
                    </a:cubicBezTo>
                    <a:lnTo>
                      <a:pt x="1407" y="61"/>
                    </a:lnTo>
                    <a:cubicBezTo>
                      <a:pt x="1394" y="21"/>
                      <a:pt x="1357" y="0"/>
                      <a:pt x="1320" y="0"/>
                    </a:cubicBezTo>
                    <a:close/>
                  </a:path>
                </a:pathLst>
              </a:custGeom>
              <a:solidFill>
                <a:srgbClr val="E21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6"/>
              <p:cNvSpPr/>
              <p:nvPr/>
            </p:nvSpPr>
            <p:spPr>
              <a:xfrm>
                <a:off x="5694241" y="109778"/>
                <a:ext cx="162562" cy="150437"/>
              </a:xfrm>
              <a:custGeom>
                <a:avLst/>
                <a:gdLst/>
                <a:ahLst/>
                <a:cxnLst/>
                <a:rect l="l" t="t" r="r" b="b"/>
                <a:pathLst>
                  <a:path w="2628" h="2432" extrusionOk="0">
                    <a:moveTo>
                      <a:pt x="1321" y="1"/>
                    </a:moveTo>
                    <a:cubicBezTo>
                      <a:pt x="1284" y="1"/>
                      <a:pt x="1247" y="21"/>
                      <a:pt x="1234" y="61"/>
                    </a:cubicBezTo>
                    <a:lnTo>
                      <a:pt x="993" y="798"/>
                    </a:lnTo>
                    <a:cubicBezTo>
                      <a:pt x="979" y="825"/>
                      <a:pt x="939" y="852"/>
                      <a:pt x="899" y="852"/>
                    </a:cubicBezTo>
                    <a:lnTo>
                      <a:pt x="135" y="852"/>
                    </a:lnTo>
                    <a:cubicBezTo>
                      <a:pt x="41" y="852"/>
                      <a:pt x="1" y="972"/>
                      <a:pt x="81" y="1026"/>
                    </a:cubicBezTo>
                    <a:lnTo>
                      <a:pt x="698" y="1481"/>
                    </a:lnTo>
                    <a:cubicBezTo>
                      <a:pt x="738" y="1495"/>
                      <a:pt x="751" y="1535"/>
                      <a:pt x="738" y="1575"/>
                    </a:cubicBezTo>
                    <a:lnTo>
                      <a:pt x="497" y="2312"/>
                    </a:lnTo>
                    <a:cubicBezTo>
                      <a:pt x="476" y="2376"/>
                      <a:pt x="530" y="2431"/>
                      <a:pt x="594" y="2431"/>
                    </a:cubicBezTo>
                    <a:cubicBezTo>
                      <a:pt x="611" y="2431"/>
                      <a:pt x="628" y="2428"/>
                      <a:pt x="644" y="2419"/>
                    </a:cubicBezTo>
                    <a:lnTo>
                      <a:pt x="1261" y="1964"/>
                    </a:lnTo>
                    <a:cubicBezTo>
                      <a:pt x="1281" y="1950"/>
                      <a:pt x="1301" y="1944"/>
                      <a:pt x="1319" y="1944"/>
                    </a:cubicBezTo>
                    <a:cubicBezTo>
                      <a:pt x="1338" y="1944"/>
                      <a:pt x="1354" y="1950"/>
                      <a:pt x="1368" y="1964"/>
                    </a:cubicBezTo>
                    <a:lnTo>
                      <a:pt x="1998" y="2419"/>
                    </a:lnTo>
                    <a:cubicBezTo>
                      <a:pt x="2012" y="2428"/>
                      <a:pt x="2026" y="2431"/>
                      <a:pt x="2041" y="2431"/>
                    </a:cubicBezTo>
                    <a:cubicBezTo>
                      <a:pt x="2098" y="2431"/>
                      <a:pt x="2153" y="2376"/>
                      <a:pt x="2132" y="2312"/>
                    </a:cubicBezTo>
                    <a:lnTo>
                      <a:pt x="1904" y="1575"/>
                    </a:lnTo>
                    <a:cubicBezTo>
                      <a:pt x="1890" y="1535"/>
                      <a:pt x="1904" y="1495"/>
                      <a:pt x="1931" y="1481"/>
                    </a:cubicBezTo>
                    <a:lnTo>
                      <a:pt x="2561" y="1026"/>
                    </a:lnTo>
                    <a:cubicBezTo>
                      <a:pt x="2628" y="972"/>
                      <a:pt x="2587" y="852"/>
                      <a:pt x="2507" y="852"/>
                    </a:cubicBezTo>
                    <a:lnTo>
                      <a:pt x="1730" y="852"/>
                    </a:lnTo>
                    <a:cubicBezTo>
                      <a:pt x="1689" y="852"/>
                      <a:pt x="1649" y="825"/>
                      <a:pt x="1649" y="798"/>
                    </a:cubicBezTo>
                    <a:lnTo>
                      <a:pt x="1408" y="61"/>
                    </a:lnTo>
                    <a:cubicBezTo>
                      <a:pt x="1395" y="21"/>
                      <a:pt x="1358" y="1"/>
                      <a:pt x="1321" y="1"/>
                    </a:cubicBezTo>
                    <a:close/>
                  </a:path>
                </a:pathLst>
              </a:custGeom>
              <a:solidFill>
                <a:srgbClr val="E21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6"/>
              <p:cNvSpPr/>
              <p:nvPr/>
            </p:nvSpPr>
            <p:spPr>
              <a:xfrm>
                <a:off x="888983" y="3493437"/>
                <a:ext cx="162562" cy="150870"/>
              </a:xfrm>
              <a:custGeom>
                <a:avLst/>
                <a:gdLst/>
                <a:ahLst/>
                <a:cxnLst/>
                <a:rect l="l" t="t" r="r" b="b"/>
                <a:pathLst>
                  <a:path w="2628" h="2439" extrusionOk="0">
                    <a:moveTo>
                      <a:pt x="1316" y="0"/>
                    </a:moveTo>
                    <a:cubicBezTo>
                      <a:pt x="1281" y="0"/>
                      <a:pt x="1247" y="20"/>
                      <a:pt x="1234" y="61"/>
                    </a:cubicBezTo>
                    <a:lnTo>
                      <a:pt x="993" y="798"/>
                    </a:lnTo>
                    <a:cubicBezTo>
                      <a:pt x="979" y="838"/>
                      <a:pt x="939" y="865"/>
                      <a:pt x="899" y="865"/>
                    </a:cubicBezTo>
                    <a:lnTo>
                      <a:pt x="135" y="865"/>
                    </a:lnTo>
                    <a:cubicBezTo>
                      <a:pt x="41" y="865"/>
                      <a:pt x="1" y="985"/>
                      <a:pt x="81" y="1025"/>
                    </a:cubicBezTo>
                    <a:lnTo>
                      <a:pt x="698" y="1481"/>
                    </a:lnTo>
                    <a:cubicBezTo>
                      <a:pt x="738" y="1508"/>
                      <a:pt x="751" y="1548"/>
                      <a:pt x="738" y="1588"/>
                    </a:cubicBezTo>
                    <a:lnTo>
                      <a:pt x="497" y="2325"/>
                    </a:lnTo>
                    <a:cubicBezTo>
                      <a:pt x="477" y="2386"/>
                      <a:pt x="524" y="2438"/>
                      <a:pt x="583" y="2438"/>
                    </a:cubicBezTo>
                    <a:cubicBezTo>
                      <a:pt x="603" y="2438"/>
                      <a:pt x="624" y="2433"/>
                      <a:pt x="644" y="2419"/>
                    </a:cubicBezTo>
                    <a:lnTo>
                      <a:pt x="1261" y="1964"/>
                    </a:lnTo>
                    <a:cubicBezTo>
                      <a:pt x="1281" y="1957"/>
                      <a:pt x="1301" y="1953"/>
                      <a:pt x="1319" y="1953"/>
                    </a:cubicBezTo>
                    <a:cubicBezTo>
                      <a:pt x="1338" y="1953"/>
                      <a:pt x="1354" y="1957"/>
                      <a:pt x="1368" y="1964"/>
                    </a:cubicBezTo>
                    <a:lnTo>
                      <a:pt x="1998" y="2419"/>
                    </a:lnTo>
                    <a:cubicBezTo>
                      <a:pt x="2014" y="2433"/>
                      <a:pt x="2033" y="2438"/>
                      <a:pt x="2051" y="2438"/>
                    </a:cubicBezTo>
                    <a:cubicBezTo>
                      <a:pt x="2104" y="2438"/>
                      <a:pt x="2152" y="2386"/>
                      <a:pt x="2132" y="2325"/>
                    </a:cubicBezTo>
                    <a:lnTo>
                      <a:pt x="1890" y="1588"/>
                    </a:lnTo>
                    <a:cubicBezTo>
                      <a:pt x="1890" y="1548"/>
                      <a:pt x="1904" y="1508"/>
                      <a:pt x="1931" y="1481"/>
                    </a:cubicBezTo>
                    <a:lnTo>
                      <a:pt x="2560" y="1025"/>
                    </a:lnTo>
                    <a:cubicBezTo>
                      <a:pt x="2627" y="972"/>
                      <a:pt x="2587" y="865"/>
                      <a:pt x="2493" y="865"/>
                    </a:cubicBezTo>
                    <a:lnTo>
                      <a:pt x="1730" y="865"/>
                    </a:lnTo>
                    <a:cubicBezTo>
                      <a:pt x="1689" y="865"/>
                      <a:pt x="1649" y="838"/>
                      <a:pt x="1636" y="798"/>
                    </a:cubicBezTo>
                    <a:lnTo>
                      <a:pt x="1408" y="61"/>
                    </a:lnTo>
                    <a:cubicBezTo>
                      <a:pt x="1388" y="20"/>
                      <a:pt x="1351" y="0"/>
                      <a:pt x="1316" y="0"/>
                    </a:cubicBezTo>
                    <a:close/>
                  </a:path>
                </a:pathLst>
              </a:custGeom>
              <a:solidFill>
                <a:srgbClr val="F6E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6"/>
              <p:cNvSpPr/>
              <p:nvPr/>
            </p:nvSpPr>
            <p:spPr>
              <a:xfrm>
                <a:off x="8182316" y="3776195"/>
                <a:ext cx="162314" cy="151675"/>
              </a:xfrm>
              <a:custGeom>
                <a:avLst/>
                <a:gdLst/>
                <a:ahLst/>
                <a:cxnLst/>
                <a:rect l="l" t="t" r="r" b="b"/>
                <a:pathLst>
                  <a:path w="2624" h="2452" extrusionOk="0">
                    <a:moveTo>
                      <a:pt x="1315" y="0"/>
                    </a:moveTo>
                    <a:cubicBezTo>
                      <a:pt x="1274" y="0"/>
                      <a:pt x="1233" y="24"/>
                      <a:pt x="1220" y="75"/>
                    </a:cubicBezTo>
                    <a:lnTo>
                      <a:pt x="979" y="799"/>
                    </a:lnTo>
                    <a:cubicBezTo>
                      <a:pt x="965" y="839"/>
                      <a:pt x="938" y="866"/>
                      <a:pt x="898" y="866"/>
                    </a:cubicBezTo>
                    <a:lnTo>
                      <a:pt x="121" y="866"/>
                    </a:lnTo>
                    <a:cubicBezTo>
                      <a:pt x="41" y="866"/>
                      <a:pt x="0" y="987"/>
                      <a:pt x="67" y="1027"/>
                    </a:cubicBezTo>
                    <a:lnTo>
                      <a:pt x="697" y="1483"/>
                    </a:lnTo>
                    <a:cubicBezTo>
                      <a:pt x="724" y="1509"/>
                      <a:pt x="737" y="1550"/>
                      <a:pt x="724" y="1590"/>
                    </a:cubicBezTo>
                    <a:lnTo>
                      <a:pt x="496" y="2327"/>
                    </a:lnTo>
                    <a:cubicBezTo>
                      <a:pt x="476" y="2387"/>
                      <a:pt x="524" y="2440"/>
                      <a:pt x="577" y="2440"/>
                    </a:cubicBezTo>
                    <a:cubicBezTo>
                      <a:pt x="595" y="2440"/>
                      <a:pt x="613" y="2434"/>
                      <a:pt x="630" y="2421"/>
                    </a:cubicBezTo>
                    <a:lnTo>
                      <a:pt x="1260" y="1965"/>
                    </a:lnTo>
                    <a:cubicBezTo>
                      <a:pt x="1273" y="1958"/>
                      <a:pt x="1290" y="1955"/>
                      <a:pt x="1309" y="1955"/>
                    </a:cubicBezTo>
                    <a:cubicBezTo>
                      <a:pt x="1327" y="1955"/>
                      <a:pt x="1347" y="1958"/>
                      <a:pt x="1367" y="1965"/>
                    </a:cubicBezTo>
                    <a:lnTo>
                      <a:pt x="1997" y="2434"/>
                    </a:lnTo>
                    <a:cubicBezTo>
                      <a:pt x="2012" y="2446"/>
                      <a:pt x="2029" y="2451"/>
                      <a:pt x="2045" y="2451"/>
                    </a:cubicBezTo>
                    <a:cubicBezTo>
                      <a:pt x="2100" y="2451"/>
                      <a:pt x="2152" y="2389"/>
                      <a:pt x="2131" y="2327"/>
                    </a:cubicBezTo>
                    <a:lnTo>
                      <a:pt x="1903" y="1603"/>
                    </a:lnTo>
                    <a:cubicBezTo>
                      <a:pt x="1876" y="1563"/>
                      <a:pt x="1890" y="1523"/>
                      <a:pt x="1930" y="1496"/>
                    </a:cubicBezTo>
                    <a:lnTo>
                      <a:pt x="2560" y="1040"/>
                    </a:lnTo>
                    <a:cubicBezTo>
                      <a:pt x="2623" y="990"/>
                      <a:pt x="2591" y="878"/>
                      <a:pt x="2507" y="878"/>
                    </a:cubicBezTo>
                    <a:cubicBezTo>
                      <a:pt x="2503" y="878"/>
                      <a:pt x="2498" y="879"/>
                      <a:pt x="2493" y="880"/>
                    </a:cubicBezTo>
                    <a:lnTo>
                      <a:pt x="1729" y="880"/>
                    </a:lnTo>
                    <a:cubicBezTo>
                      <a:pt x="1689" y="866"/>
                      <a:pt x="1649" y="853"/>
                      <a:pt x="1635" y="813"/>
                    </a:cubicBezTo>
                    <a:lnTo>
                      <a:pt x="1407" y="75"/>
                    </a:lnTo>
                    <a:cubicBezTo>
                      <a:pt x="1401" y="27"/>
                      <a:pt x="1358" y="0"/>
                      <a:pt x="1315" y="0"/>
                    </a:cubicBezTo>
                    <a:close/>
                  </a:path>
                </a:pathLst>
              </a:custGeom>
              <a:solidFill>
                <a:srgbClr val="F6E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6"/>
              <p:cNvSpPr/>
              <p:nvPr/>
            </p:nvSpPr>
            <p:spPr>
              <a:xfrm>
                <a:off x="8584896" y="1040275"/>
                <a:ext cx="161696" cy="150747"/>
              </a:xfrm>
              <a:custGeom>
                <a:avLst/>
                <a:gdLst/>
                <a:ahLst/>
                <a:cxnLst/>
                <a:rect l="l" t="t" r="r" b="b"/>
                <a:pathLst>
                  <a:path w="2614" h="2437" extrusionOk="0">
                    <a:moveTo>
                      <a:pt x="1307" y="1"/>
                    </a:moveTo>
                    <a:cubicBezTo>
                      <a:pt x="1270" y="1"/>
                      <a:pt x="1233" y="21"/>
                      <a:pt x="1220" y="61"/>
                    </a:cubicBezTo>
                    <a:lnTo>
                      <a:pt x="979" y="798"/>
                    </a:lnTo>
                    <a:cubicBezTo>
                      <a:pt x="965" y="825"/>
                      <a:pt x="939" y="851"/>
                      <a:pt x="898" y="851"/>
                    </a:cubicBezTo>
                    <a:lnTo>
                      <a:pt x="121" y="851"/>
                    </a:lnTo>
                    <a:cubicBezTo>
                      <a:pt x="41" y="851"/>
                      <a:pt x="1" y="972"/>
                      <a:pt x="68" y="1026"/>
                    </a:cubicBezTo>
                    <a:lnTo>
                      <a:pt x="697" y="1481"/>
                    </a:lnTo>
                    <a:cubicBezTo>
                      <a:pt x="724" y="1495"/>
                      <a:pt x="738" y="1548"/>
                      <a:pt x="724" y="1575"/>
                    </a:cubicBezTo>
                    <a:lnTo>
                      <a:pt x="496" y="2312"/>
                    </a:lnTo>
                    <a:cubicBezTo>
                      <a:pt x="465" y="2374"/>
                      <a:pt x="523" y="2437"/>
                      <a:pt x="581" y="2437"/>
                    </a:cubicBezTo>
                    <a:cubicBezTo>
                      <a:pt x="598" y="2437"/>
                      <a:pt x="615" y="2431"/>
                      <a:pt x="630" y="2419"/>
                    </a:cubicBezTo>
                    <a:lnTo>
                      <a:pt x="1260" y="1964"/>
                    </a:lnTo>
                    <a:cubicBezTo>
                      <a:pt x="1274" y="1950"/>
                      <a:pt x="1290" y="1944"/>
                      <a:pt x="1309" y="1944"/>
                    </a:cubicBezTo>
                    <a:cubicBezTo>
                      <a:pt x="1327" y="1944"/>
                      <a:pt x="1347" y="1950"/>
                      <a:pt x="1367" y="1964"/>
                    </a:cubicBezTo>
                    <a:lnTo>
                      <a:pt x="1984" y="2419"/>
                    </a:lnTo>
                    <a:cubicBezTo>
                      <a:pt x="1998" y="2428"/>
                      <a:pt x="2013" y="2431"/>
                      <a:pt x="2028" y="2431"/>
                    </a:cubicBezTo>
                    <a:cubicBezTo>
                      <a:pt x="2085" y="2431"/>
                      <a:pt x="2142" y="2376"/>
                      <a:pt x="2131" y="2312"/>
                    </a:cubicBezTo>
                    <a:lnTo>
                      <a:pt x="1890" y="1575"/>
                    </a:lnTo>
                    <a:cubicBezTo>
                      <a:pt x="1877" y="1548"/>
                      <a:pt x="1890" y="1495"/>
                      <a:pt x="1917" y="1481"/>
                    </a:cubicBezTo>
                    <a:lnTo>
                      <a:pt x="2547" y="1026"/>
                    </a:lnTo>
                    <a:cubicBezTo>
                      <a:pt x="2614" y="972"/>
                      <a:pt x="2587" y="851"/>
                      <a:pt x="2493" y="851"/>
                    </a:cubicBezTo>
                    <a:lnTo>
                      <a:pt x="1716" y="851"/>
                    </a:lnTo>
                    <a:cubicBezTo>
                      <a:pt x="1676" y="851"/>
                      <a:pt x="1649" y="825"/>
                      <a:pt x="1635" y="798"/>
                    </a:cubicBezTo>
                    <a:lnTo>
                      <a:pt x="1394" y="61"/>
                    </a:lnTo>
                    <a:cubicBezTo>
                      <a:pt x="1381" y="21"/>
                      <a:pt x="1344" y="1"/>
                      <a:pt x="1307" y="1"/>
                    </a:cubicBezTo>
                    <a:close/>
                  </a:path>
                </a:pathLst>
              </a:custGeom>
              <a:solidFill>
                <a:srgbClr val="F6E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6"/>
              <p:cNvSpPr/>
              <p:nvPr/>
            </p:nvSpPr>
            <p:spPr>
              <a:xfrm>
                <a:off x="2629721" y="344576"/>
                <a:ext cx="161448" cy="151489"/>
              </a:xfrm>
              <a:custGeom>
                <a:avLst/>
                <a:gdLst/>
                <a:ahLst/>
                <a:cxnLst/>
                <a:rect l="l" t="t" r="r" b="b"/>
                <a:pathLst>
                  <a:path w="2610" h="2449" extrusionOk="0">
                    <a:moveTo>
                      <a:pt x="1303" y="1"/>
                    </a:moveTo>
                    <a:cubicBezTo>
                      <a:pt x="1266" y="1"/>
                      <a:pt x="1229" y="24"/>
                      <a:pt x="1216" y="71"/>
                    </a:cubicBezTo>
                    <a:lnTo>
                      <a:pt x="988" y="808"/>
                    </a:lnTo>
                    <a:cubicBezTo>
                      <a:pt x="974" y="848"/>
                      <a:pt x="934" y="875"/>
                      <a:pt x="894" y="875"/>
                    </a:cubicBezTo>
                    <a:lnTo>
                      <a:pt x="130" y="875"/>
                    </a:lnTo>
                    <a:cubicBezTo>
                      <a:pt x="125" y="875"/>
                      <a:pt x="121" y="874"/>
                      <a:pt x="116" y="874"/>
                    </a:cubicBezTo>
                    <a:cubicBezTo>
                      <a:pt x="33" y="874"/>
                      <a:pt x="0" y="985"/>
                      <a:pt x="77" y="1036"/>
                    </a:cubicBezTo>
                    <a:lnTo>
                      <a:pt x="693" y="1492"/>
                    </a:lnTo>
                    <a:cubicBezTo>
                      <a:pt x="733" y="1519"/>
                      <a:pt x="747" y="1559"/>
                      <a:pt x="733" y="1599"/>
                    </a:cubicBezTo>
                    <a:lnTo>
                      <a:pt x="492" y="2323"/>
                    </a:lnTo>
                    <a:cubicBezTo>
                      <a:pt x="472" y="2393"/>
                      <a:pt x="520" y="2449"/>
                      <a:pt x="580" y="2449"/>
                    </a:cubicBezTo>
                    <a:cubicBezTo>
                      <a:pt x="599" y="2449"/>
                      <a:pt x="620" y="2443"/>
                      <a:pt x="639" y="2430"/>
                    </a:cubicBezTo>
                    <a:lnTo>
                      <a:pt x="1256" y="1974"/>
                    </a:lnTo>
                    <a:cubicBezTo>
                      <a:pt x="1269" y="1961"/>
                      <a:pt x="1286" y="1954"/>
                      <a:pt x="1304" y="1954"/>
                    </a:cubicBezTo>
                    <a:cubicBezTo>
                      <a:pt x="1323" y="1954"/>
                      <a:pt x="1343" y="1961"/>
                      <a:pt x="1363" y="1974"/>
                    </a:cubicBezTo>
                    <a:lnTo>
                      <a:pt x="1980" y="2416"/>
                    </a:lnTo>
                    <a:cubicBezTo>
                      <a:pt x="1996" y="2430"/>
                      <a:pt x="2016" y="2436"/>
                      <a:pt x="2035" y="2436"/>
                    </a:cubicBezTo>
                    <a:cubicBezTo>
                      <a:pt x="2092" y="2436"/>
                      <a:pt x="2147" y="2383"/>
                      <a:pt x="2127" y="2323"/>
                    </a:cubicBezTo>
                    <a:lnTo>
                      <a:pt x="1886" y="1586"/>
                    </a:lnTo>
                    <a:cubicBezTo>
                      <a:pt x="1872" y="1545"/>
                      <a:pt x="1886" y="1505"/>
                      <a:pt x="1913" y="1492"/>
                    </a:cubicBezTo>
                    <a:lnTo>
                      <a:pt x="2542" y="1036"/>
                    </a:lnTo>
                    <a:cubicBezTo>
                      <a:pt x="2609" y="982"/>
                      <a:pt x="2583" y="862"/>
                      <a:pt x="2489" y="862"/>
                    </a:cubicBezTo>
                    <a:lnTo>
                      <a:pt x="1712" y="862"/>
                    </a:lnTo>
                    <a:cubicBezTo>
                      <a:pt x="1671" y="862"/>
                      <a:pt x="1644" y="835"/>
                      <a:pt x="1631" y="808"/>
                    </a:cubicBezTo>
                    <a:lnTo>
                      <a:pt x="1390" y="71"/>
                    </a:lnTo>
                    <a:cubicBezTo>
                      <a:pt x="1376" y="24"/>
                      <a:pt x="1340" y="1"/>
                      <a:pt x="1303" y="1"/>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6"/>
              <p:cNvSpPr/>
              <p:nvPr/>
            </p:nvSpPr>
            <p:spPr>
              <a:xfrm>
                <a:off x="1175159" y="4288135"/>
                <a:ext cx="162067" cy="150128"/>
              </a:xfrm>
              <a:custGeom>
                <a:avLst/>
                <a:gdLst/>
                <a:ahLst/>
                <a:cxnLst/>
                <a:rect l="l" t="t" r="r" b="b"/>
                <a:pathLst>
                  <a:path w="2620" h="2427" extrusionOk="0">
                    <a:moveTo>
                      <a:pt x="1312" y="1"/>
                    </a:moveTo>
                    <a:cubicBezTo>
                      <a:pt x="1277" y="1"/>
                      <a:pt x="1243" y="17"/>
                      <a:pt x="1230" y="51"/>
                    </a:cubicBezTo>
                    <a:lnTo>
                      <a:pt x="988" y="788"/>
                    </a:lnTo>
                    <a:cubicBezTo>
                      <a:pt x="975" y="828"/>
                      <a:pt x="935" y="855"/>
                      <a:pt x="895" y="855"/>
                    </a:cubicBezTo>
                    <a:lnTo>
                      <a:pt x="131" y="855"/>
                    </a:lnTo>
                    <a:cubicBezTo>
                      <a:pt x="126" y="854"/>
                      <a:pt x="121" y="854"/>
                      <a:pt x="117" y="854"/>
                    </a:cubicBezTo>
                    <a:cubicBezTo>
                      <a:pt x="33" y="854"/>
                      <a:pt x="1" y="965"/>
                      <a:pt x="77" y="1016"/>
                    </a:cubicBezTo>
                    <a:lnTo>
                      <a:pt x="694" y="1471"/>
                    </a:lnTo>
                    <a:cubicBezTo>
                      <a:pt x="734" y="1498"/>
                      <a:pt x="747" y="1538"/>
                      <a:pt x="734" y="1579"/>
                    </a:cubicBezTo>
                    <a:lnTo>
                      <a:pt x="493" y="2302"/>
                    </a:lnTo>
                    <a:cubicBezTo>
                      <a:pt x="472" y="2364"/>
                      <a:pt x="523" y="2427"/>
                      <a:pt x="585" y="2427"/>
                    </a:cubicBezTo>
                    <a:cubicBezTo>
                      <a:pt x="603" y="2427"/>
                      <a:pt x="622" y="2421"/>
                      <a:pt x="640" y="2409"/>
                    </a:cubicBezTo>
                    <a:lnTo>
                      <a:pt x="1256" y="1954"/>
                    </a:lnTo>
                    <a:cubicBezTo>
                      <a:pt x="1277" y="1940"/>
                      <a:pt x="1297" y="1934"/>
                      <a:pt x="1315" y="1934"/>
                    </a:cubicBezTo>
                    <a:cubicBezTo>
                      <a:pt x="1334" y="1934"/>
                      <a:pt x="1350" y="1940"/>
                      <a:pt x="1364" y="1954"/>
                    </a:cubicBezTo>
                    <a:lnTo>
                      <a:pt x="1994" y="2409"/>
                    </a:lnTo>
                    <a:cubicBezTo>
                      <a:pt x="2009" y="2421"/>
                      <a:pt x="2026" y="2427"/>
                      <a:pt x="2043" y="2427"/>
                    </a:cubicBezTo>
                    <a:cubicBezTo>
                      <a:pt x="2101" y="2427"/>
                      <a:pt x="2159" y="2364"/>
                      <a:pt x="2128" y="2302"/>
                    </a:cubicBezTo>
                    <a:lnTo>
                      <a:pt x="1900" y="1579"/>
                    </a:lnTo>
                    <a:cubicBezTo>
                      <a:pt x="1886" y="1538"/>
                      <a:pt x="1900" y="1485"/>
                      <a:pt x="1927" y="1471"/>
                    </a:cubicBezTo>
                    <a:lnTo>
                      <a:pt x="2556" y="1016"/>
                    </a:lnTo>
                    <a:cubicBezTo>
                      <a:pt x="2620" y="965"/>
                      <a:pt x="2587" y="854"/>
                      <a:pt x="2515" y="854"/>
                    </a:cubicBezTo>
                    <a:cubicBezTo>
                      <a:pt x="2511" y="854"/>
                      <a:pt x="2507" y="854"/>
                      <a:pt x="2503" y="855"/>
                    </a:cubicBezTo>
                    <a:lnTo>
                      <a:pt x="1725" y="855"/>
                    </a:lnTo>
                    <a:cubicBezTo>
                      <a:pt x="1685" y="855"/>
                      <a:pt x="1645" y="828"/>
                      <a:pt x="1645" y="788"/>
                    </a:cubicBezTo>
                    <a:lnTo>
                      <a:pt x="1404" y="51"/>
                    </a:lnTo>
                    <a:cubicBezTo>
                      <a:pt x="1384" y="17"/>
                      <a:pt x="1347" y="1"/>
                      <a:pt x="1312" y="1"/>
                    </a:cubicBezTo>
                    <a:close/>
                  </a:path>
                </a:pathLst>
              </a:custGeom>
              <a:solidFill>
                <a:srgbClr val="E21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6"/>
              <p:cNvSpPr/>
              <p:nvPr/>
            </p:nvSpPr>
            <p:spPr>
              <a:xfrm>
                <a:off x="1863863" y="4789209"/>
                <a:ext cx="162562" cy="150376"/>
              </a:xfrm>
              <a:custGeom>
                <a:avLst/>
                <a:gdLst/>
                <a:ahLst/>
                <a:cxnLst/>
                <a:rect l="l" t="t" r="r" b="b"/>
                <a:pathLst>
                  <a:path w="2628" h="2431" extrusionOk="0">
                    <a:moveTo>
                      <a:pt x="1316" y="0"/>
                    </a:moveTo>
                    <a:cubicBezTo>
                      <a:pt x="1281" y="0"/>
                      <a:pt x="1247" y="20"/>
                      <a:pt x="1234" y="60"/>
                    </a:cubicBezTo>
                    <a:lnTo>
                      <a:pt x="992" y="797"/>
                    </a:lnTo>
                    <a:cubicBezTo>
                      <a:pt x="979" y="838"/>
                      <a:pt x="939" y="864"/>
                      <a:pt x="899" y="864"/>
                    </a:cubicBezTo>
                    <a:lnTo>
                      <a:pt x="135" y="864"/>
                    </a:lnTo>
                    <a:cubicBezTo>
                      <a:pt x="41" y="864"/>
                      <a:pt x="1" y="985"/>
                      <a:pt x="81" y="1025"/>
                    </a:cubicBezTo>
                    <a:lnTo>
                      <a:pt x="698" y="1481"/>
                    </a:lnTo>
                    <a:cubicBezTo>
                      <a:pt x="738" y="1494"/>
                      <a:pt x="751" y="1534"/>
                      <a:pt x="738" y="1575"/>
                    </a:cubicBezTo>
                    <a:lnTo>
                      <a:pt x="497" y="2312"/>
                    </a:lnTo>
                    <a:cubicBezTo>
                      <a:pt x="475" y="2376"/>
                      <a:pt x="530" y="2431"/>
                      <a:pt x="594" y="2431"/>
                    </a:cubicBezTo>
                    <a:cubicBezTo>
                      <a:pt x="610" y="2431"/>
                      <a:pt x="627" y="2427"/>
                      <a:pt x="644" y="2419"/>
                    </a:cubicBezTo>
                    <a:lnTo>
                      <a:pt x="1260" y="1963"/>
                    </a:lnTo>
                    <a:cubicBezTo>
                      <a:pt x="1281" y="1950"/>
                      <a:pt x="1301" y="1943"/>
                      <a:pt x="1319" y="1943"/>
                    </a:cubicBezTo>
                    <a:cubicBezTo>
                      <a:pt x="1338" y="1943"/>
                      <a:pt x="1354" y="1950"/>
                      <a:pt x="1368" y="1963"/>
                    </a:cubicBezTo>
                    <a:lnTo>
                      <a:pt x="1998" y="2419"/>
                    </a:lnTo>
                    <a:cubicBezTo>
                      <a:pt x="2011" y="2427"/>
                      <a:pt x="2026" y="2431"/>
                      <a:pt x="2041" y="2431"/>
                    </a:cubicBezTo>
                    <a:cubicBezTo>
                      <a:pt x="2098" y="2431"/>
                      <a:pt x="2153" y="2376"/>
                      <a:pt x="2132" y="2312"/>
                    </a:cubicBezTo>
                    <a:lnTo>
                      <a:pt x="1904" y="1575"/>
                    </a:lnTo>
                    <a:cubicBezTo>
                      <a:pt x="1890" y="1534"/>
                      <a:pt x="1904" y="1494"/>
                      <a:pt x="1931" y="1481"/>
                    </a:cubicBezTo>
                    <a:lnTo>
                      <a:pt x="2560" y="1025"/>
                    </a:lnTo>
                    <a:cubicBezTo>
                      <a:pt x="2627" y="972"/>
                      <a:pt x="2587" y="851"/>
                      <a:pt x="2507" y="851"/>
                    </a:cubicBezTo>
                    <a:lnTo>
                      <a:pt x="1730" y="851"/>
                    </a:lnTo>
                    <a:cubicBezTo>
                      <a:pt x="1689" y="851"/>
                      <a:pt x="1649" y="824"/>
                      <a:pt x="1636" y="797"/>
                    </a:cubicBezTo>
                    <a:lnTo>
                      <a:pt x="1408" y="60"/>
                    </a:lnTo>
                    <a:cubicBezTo>
                      <a:pt x="1388" y="20"/>
                      <a:pt x="1351" y="0"/>
                      <a:pt x="1316" y="0"/>
                    </a:cubicBezTo>
                    <a:close/>
                  </a:path>
                </a:pathLst>
              </a:custGeom>
              <a:solidFill>
                <a:srgbClr val="F6E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6"/>
              <p:cNvSpPr/>
              <p:nvPr/>
            </p:nvSpPr>
            <p:spPr>
              <a:xfrm>
                <a:off x="6861168" y="437751"/>
                <a:ext cx="218110" cy="201841"/>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6"/>
              <p:cNvSpPr/>
              <p:nvPr/>
            </p:nvSpPr>
            <p:spPr>
              <a:xfrm>
                <a:off x="7935122" y="763408"/>
                <a:ext cx="217244" cy="202521"/>
              </a:xfrm>
              <a:custGeom>
                <a:avLst/>
                <a:gdLst/>
                <a:ahLst/>
                <a:cxnLst/>
                <a:rect l="l" t="t" r="r" b="b"/>
                <a:pathLst>
                  <a:path w="3512" h="3274" extrusionOk="0">
                    <a:moveTo>
                      <a:pt x="1749" y="1"/>
                    </a:moveTo>
                    <a:cubicBezTo>
                      <a:pt x="1702" y="1"/>
                      <a:pt x="1655" y="27"/>
                      <a:pt x="1635" y="81"/>
                    </a:cubicBezTo>
                    <a:lnTo>
                      <a:pt x="1314" y="1073"/>
                    </a:lnTo>
                    <a:cubicBezTo>
                      <a:pt x="1300" y="1113"/>
                      <a:pt x="1247" y="1153"/>
                      <a:pt x="1206" y="1153"/>
                    </a:cubicBezTo>
                    <a:lnTo>
                      <a:pt x="161" y="1153"/>
                    </a:lnTo>
                    <a:cubicBezTo>
                      <a:pt x="41" y="1153"/>
                      <a:pt x="0" y="1301"/>
                      <a:pt x="94" y="1368"/>
                    </a:cubicBezTo>
                    <a:lnTo>
                      <a:pt x="925" y="1984"/>
                    </a:lnTo>
                    <a:cubicBezTo>
                      <a:pt x="965" y="2011"/>
                      <a:pt x="992" y="2078"/>
                      <a:pt x="965" y="2118"/>
                    </a:cubicBezTo>
                    <a:lnTo>
                      <a:pt x="657" y="3110"/>
                    </a:lnTo>
                    <a:cubicBezTo>
                      <a:pt x="626" y="3192"/>
                      <a:pt x="690" y="3266"/>
                      <a:pt x="770" y="3266"/>
                    </a:cubicBezTo>
                    <a:cubicBezTo>
                      <a:pt x="794" y="3266"/>
                      <a:pt x="820" y="3259"/>
                      <a:pt x="845" y="3244"/>
                    </a:cubicBezTo>
                    <a:lnTo>
                      <a:pt x="1676" y="2641"/>
                    </a:lnTo>
                    <a:cubicBezTo>
                      <a:pt x="1696" y="2620"/>
                      <a:pt x="1722" y="2610"/>
                      <a:pt x="1749" y="2610"/>
                    </a:cubicBezTo>
                    <a:cubicBezTo>
                      <a:pt x="1776" y="2610"/>
                      <a:pt x="1803" y="2620"/>
                      <a:pt x="1823" y="2641"/>
                    </a:cubicBezTo>
                    <a:lnTo>
                      <a:pt x="2667" y="3244"/>
                    </a:lnTo>
                    <a:cubicBezTo>
                      <a:pt x="2692" y="3264"/>
                      <a:pt x="2719" y="3274"/>
                      <a:pt x="2745" y="3274"/>
                    </a:cubicBezTo>
                    <a:cubicBezTo>
                      <a:pt x="2819" y="3274"/>
                      <a:pt x="2885" y="3199"/>
                      <a:pt x="2855" y="3110"/>
                    </a:cubicBezTo>
                    <a:lnTo>
                      <a:pt x="2533" y="2118"/>
                    </a:lnTo>
                    <a:cubicBezTo>
                      <a:pt x="2506" y="2078"/>
                      <a:pt x="2533" y="2011"/>
                      <a:pt x="2573" y="1984"/>
                    </a:cubicBezTo>
                    <a:lnTo>
                      <a:pt x="3418" y="1368"/>
                    </a:lnTo>
                    <a:cubicBezTo>
                      <a:pt x="3511" y="1301"/>
                      <a:pt x="3458" y="1153"/>
                      <a:pt x="3337" y="1153"/>
                    </a:cubicBezTo>
                    <a:lnTo>
                      <a:pt x="2305" y="1153"/>
                    </a:lnTo>
                    <a:cubicBezTo>
                      <a:pt x="2252" y="1153"/>
                      <a:pt x="2198" y="1113"/>
                      <a:pt x="2185" y="1073"/>
                    </a:cubicBezTo>
                    <a:lnTo>
                      <a:pt x="1863" y="81"/>
                    </a:lnTo>
                    <a:cubicBezTo>
                      <a:pt x="1843" y="27"/>
                      <a:pt x="1796" y="1"/>
                      <a:pt x="1749" y="1"/>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6"/>
              <p:cNvSpPr/>
              <p:nvPr/>
            </p:nvSpPr>
            <p:spPr>
              <a:xfrm>
                <a:off x="7167028" y="1147227"/>
                <a:ext cx="216811" cy="202088"/>
              </a:xfrm>
              <a:custGeom>
                <a:avLst/>
                <a:gdLst/>
                <a:ahLst/>
                <a:cxnLst/>
                <a:rect l="l" t="t" r="r" b="b"/>
                <a:pathLst>
                  <a:path w="3505" h="3267" extrusionOk="0">
                    <a:moveTo>
                      <a:pt x="1753" y="1"/>
                    </a:moveTo>
                    <a:cubicBezTo>
                      <a:pt x="1706" y="1"/>
                      <a:pt x="1659" y="27"/>
                      <a:pt x="1632" y="81"/>
                    </a:cubicBezTo>
                    <a:lnTo>
                      <a:pt x="1324" y="1059"/>
                    </a:lnTo>
                    <a:cubicBezTo>
                      <a:pt x="1297" y="1113"/>
                      <a:pt x="1257" y="1140"/>
                      <a:pt x="1203" y="1153"/>
                    </a:cubicBezTo>
                    <a:lnTo>
                      <a:pt x="158" y="1153"/>
                    </a:lnTo>
                    <a:cubicBezTo>
                      <a:pt x="153" y="1153"/>
                      <a:pt x="148" y="1152"/>
                      <a:pt x="144" y="1152"/>
                    </a:cubicBezTo>
                    <a:cubicBezTo>
                      <a:pt x="34" y="1152"/>
                      <a:pt x="1" y="1303"/>
                      <a:pt x="91" y="1367"/>
                    </a:cubicBezTo>
                    <a:lnTo>
                      <a:pt x="922" y="1984"/>
                    </a:lnTo>
                    <a:cubicBezTo>
                      <a:pt x="975" y="2011"/>
                      <a:pt x="989" y="2064"/>
                      <a:pt x="975" y="2118"/>
                    </a:cubicBezTo>
                    <a:lnTo>
                      <a:pt x="654" y="3110"/>
                    </a:lnTo>
                    <a:cubicBezTo>
                      <a:pt x="623" y="3192"/>
                      <a:pt x="695" y="3266"/>
                      <a:pt x="772" y="3266"/>
                    </a:cubicBezTo>
                    <a:cubicBezTo>
                      <a:pt x="795" y="3266"/>
                      <a:pt x="819" y="3259"/>
                      <a:pt x="841" y="3244"/>
                    </a:cubicBezTo>
                    <a:lnTo>
                      <a:pt x="1686" y="2627"/>
                    </a:lnTo>
                    <a:cubicBezTo>
                      <a:pt x="1706" y="2614"/>
                      <a:pt x="1729" y="2607"/>
                      <a:pt x="1753" y="2607"/>
                    </a:cubicBezTo>
                    <a:cubicBezTo>
                      <a:pt x="1776" y="2607"/>
                      <a:pt x="1800" y="2614"/>
                      <a:pt x="1820" y="2627"/>
                    </a:cubicBezTo>
                    <a:lnTo>
                      <a:pt x="2664" y="3244"/>
                    </a:lnTo>
                    <a:cubicBezTo>
                      <a:pt x="2686" y="3259"/>
                      <a:pt x="2710" y="3266"/>
                      <a:pt x="2733" y="3266"/>
                    </a:cubicBezTo>
                    <a:cubicBezTo>
                      <a:pt x="2811" y="3266"/>
                      <a:pt x="2882" y="3192"/>
                      <a:pt x="2851" y="3110"/>
                    </a:cubicBezTo>
                    <a:lnTo>
                      <a:pt x="2530" y="2118"/>
                    </a:lnTo>
                    <a:cubicBezTo>
                      <a:pt x="2516" y="2064"/>
                      <a:pt x="2530" y="2011"/>
                      <a:pt x="2583" y="1984"/>
                    </a:cubicBezTo>
                    <a:lnTo>
                      <a:pt x="3414" y="1367"/>
                    </a:lnTo>
                    <a:cubicBezTo>
                      <a:pt x="3504" y="1303"/>
                      <a:pt x="3471" y="1152"/>
                      <a:pt x="3361" y="1152"/>
                    </a:cubicBezTo>
                    <a:cubicBezTo>
                      <a:pt x="3357" y="1152"/>
                      <a:pt x="3352" y="1153"/>
                      <a:pt x="3347" y="1153"/>
                    </a:cubicBezTo>
                    <a:lnTo>
                      <a:pt x="2302" y="1153"/>
                    </a:lnTo>
                    <a:cubicBezTo>
                      <a:pt x="2248" y="1140"/>
                      <a:pt x="2208" y="1113"/>
                      <a:pt x="2195" y="1059"/>
                    </a:cubicBezTo>
                    <a:lnTo>
                      <a:pt x="1873" y="81"/>
                    </a:lnTo>
                    <a:cubicBezTo>
                      <a:pt x="1846" y="27"/>
                      <a:pt x="1800" y="1"/>
                      <a:pt x="1753" y="1"/>
                    </a:cubicBezTo>
                    <a:close/>
                  </a:path>
                </a:pathLst>
              </a:custGeom>
              <a:solidFill>
                <a:srgbClr val="E21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6"/>
              <p:cNvSpPr/>
              <p:nvPr/>
            </p:nvSpPr>
            <p:spPr>
              <a:xfrm>
                <a:off x="544618" y="2274281"/>
                <a:ext cx="217244" cy="202893"/>
              </a:xfrm>
              <a:custGeom>
                <a:avLst/>
                <a:gdLst/>
                <a:ahLst/>
                <a:cxnLst/>
                <a:rect l="l" t="t" r="r" b="b"/>
                <a:pathLst>
                  <a:path w="3512" h="3280" extrusionOk="0">
                    <a:moveTo>
                      <a:pt x="1761" y="1"/>
                    </a:moveTo>
                    <a:cubicBezTo>
                      <a:pt x="1713" y="1"/>
                      <a:pt x="1662" y="28"/>
                      <a:pt x="1636" y="81"/>
                    </a:cubicBezTo>
                    <a:lnTo>
                      <a:pt x="1327" y="1073"/>
                    </a:lnTo>
                    <a:cubicBezTo>
                      <a:pt x="1301" y="1127"/>
                      <a:pt x="1260" y="1153"/>
                      <a:pt x="1207" y="1153"/>
                    </a:cubicBezTo>
                    <a:lnTo>
                      <a:pt x="162" y="1153"/>
                    </a:lnTo>
                    <a:cubicBezTo>
                      <a:pt x="54" y="1153"/>
                      <a:pt x="1" y="1314"/>
                      <a:pt x="95" y="1381"/>
                    </a:cubicBezTo>
                    <a:lnTo>
                      <a:pt x="939" y="1984"/>
                    </a:lnTo>
                    <a:cubicBezTo>
                      <a:pt x="979" y="2024"/>
                      <a:pt x="992" y="2078"/>
                      <a:pt x="979" y="2132"/>
                    </a:cubicBezTo>
                    <a:lnTo>
                      <a:pt x="657" y="3110"/>
                    </a:lnTo>
                    <a:cubicBezTo>
                      <a:pt x="626" y="3203"/>
                      <a:pt x="699" y="3280"/>
                      <a:pt x="776" y="3280"/>
                    </a:cubicBezTo>
                    <a:cubicBezTo>
                      <a:pt x="800" y="3280"/>
                      <a:pt x="823" y="3273"/>
                      <a:pt x="845" y="3257"/>
                    </a:cubicBezTo>
                    <a:lnTo>
                      <a:pt x="1689" y="2641"/>
                    </a:lnTo>
                    <a:cubicBezTo>
                      <a:pt x="1709" y="2627"/>
                      <a:pt x="1733" y="2621"/>
                      <a:pt x="1758" y="2621"/>
                    </a:cubicBezTo>
                    <a:cubicBezTo>
                      <a:pt x="1783" y="2621"/>
                      <a:pt x="1810" y="2627"/>
                      <a:pt x="1837" y="2641"/>
                    </a:cubicBezTo>
                    <a:lnTo>
                      <a:pt x="2668" y="3257"/>
                    </a:lnTo>
                    <a:cubicBezTo>
                      <a:pt x="2689" y="3273"/>
                      <a:pt x="2713" y="3280"/>
                      <a:pt x="2736" y="3280"/>
                    </a:cubicBezTo>
                    <a:cubicBezTo>
                      <a:pt x="2814" y="3280"/>
                      <a:pt x="2886" y="3203"/>
                      <a:pt x="2855" y="3110"/>
                    </a:cubicBezTo>
                    <a:lnTo>
                      <a:pt x="2534" y="2132"/>
                    </a:lnTo>
                    <a:cubicBezTo>
                      <a:pt x="2520" y="2078"/>
                      <a:pt x="2534" y="2024"/>
                      <a:pt x="2587" y="1998"/>
                    </a:cubicBezTo>
                    <a:lnTo>
                      <a:pt x="3418" y="1381"/>
                    </a:lnTo>
                    <a:cubicBezTo>
                      <a:pt x="3512" y="1314"/>
                      <a:pt x="3472" y="1153"/>
                      <a:pt x="3351" y="1153"/>
                    </a:cubicBezTo>
                    <a:lnTo>
                      <a:pt x="2306" y="1153"/>
                    </a:lnTo>
                    <a:cubicBezTo>
                      <a:pt x="2252" y="1153"/>
                      <a:pt x="2212" y="1127"/>
                      <a:pt x="2198" y="1073"/>
                    </a:cubicBezTo>
                    <a:lnTo>
                      <a:pt x="1877" y="81"/>
                    </a:lnTo>
                    <a:cubicBezTo>
                      <a:pt x="1857" y="28"/>
                      <a:pt x="1810" y="1"/>
                      <a:pt x="1761" y="1"/>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6"/>
              <p:cNvSpPr/>
              <p:nvPr/>
            </p:nvSpPr>
            <p:spPr>
              <a:xfrm>
                <a:off x="353925" y="4647569"/>
                <a:ext cx="218048" cy="202274"/>
              </a:xfrm>
              <a:custGeom>
                <a:avLst/>
                <a:gdLst/>
                <a:ahLst/>
                <a:cxnLst/>
                <a:rect l="l" t="t" r="r" b="b"/>
                <a:pathLst>
                  <a:path w="3525" h="3270" extrusionOk="0">
                    <a:moveTo>
                      <a:pt x="1762" y="1"/>
                    </a:moveTo>
                    <a:cubicBezTo>
                      <a:pt x="1715" y="1"/>
                      <a:pt x="1668" y="24"/>
                      <a:pt x="1648" y="71"/>
                    </a:cubicBezTo>
                    <a:lnTo>
                      <a:pt x="1327" y="1063"/>
                    </a:lnTo>
                    <a:cubicBezTo>
                      <a:pt x="1313" y="1117"/>
                      <a:pt x="1260" y="1143"/>
                      <a:pt x="1206" y="1143"/>
                    </a:cubicBezTo>
                    <a:lnTo>
                      <a:pt x="174" y="1143"/>
                    </a:lnTo>
                    <a:cubicBezTo>
                      <a:pt x="54" y="1143"/>
                      <a:pt x="0" y="1304"/>
                      <a:pt x="94" y="1371"/>
                    </a:cubicBezTo>
                    <a:lnTo>
                      <a:pt x="938" y="1988"/>
                    </a:lnTo>
                    <a:cubicBezTo>
                      <a:pt x="978" y="2014"/>
                      <a:pt x="1005" y="2068"/>
                      <a:pt x="978" y="2122"/>
                    </a:cubicBezTo>
                    <a:lnTo>
                      <a:pt x="657" y="3100"/>
                    </a:lnTo>
                    <a:cubicBezTo>
                      <a:pt x="636" y="3193"/>
                      <a:pt x="703" y="3270"/>
                      <a:pt x="783" y="3270"/>
                    </a:cubicBezTo>
                    <a:cubicBezTo>
                      <a:pt x="808" y="3270"/>
                      <a:pt x="833" y="3263"/>
                      <a:pt x="858" y="3247"/>
                    </a:cubicBezTo>
                    <a:lnTo>
                      <a:pt x="1689" y="2631"/>
                    </a:lnTo>
                    <a:cubicBezTo>
                      <a:pt x="1709" y="2618"/>
                      <a:pt x="1735" y="2611"/>
                      <a:pt x="1762" y="2611"/>
                    </a:cubicBezTo>
                    <a:cubicBezTo>
                      <a:pt x="1789" y="2611"/>
                      <a:pt x="1816" y="2618"/>
                      <a:pt x="1836" y="2631"/>
                    </a:cubicBezTo>
                    <a:lnTo>
                      <a:pt x="2667" y="3247"/>
                    </a:lnTo>
                    <a:cubicBezTo>
                      <a:pt x="2691" y="3263"/>
                      <a:pt x="2717" y="3270"/>
                      <a:pt x="2741" y="3270"/>
                    </a:cubicBezTo>
                    <a:cubicBezTo>
                      <a:pt x="2822" y="3270"/>
                      <a:pt x="2888" y="3193"/>
                      <a:pt x="2868" y="3100"/>
                    </a:cubicBezTo>
                    <a:lnTo>
                      <a:pt x="2546" y="2122"/>
                    </a:lnTo>
                    <a:cubicBezTo>
                      <a:pt x="2519" y="2068"/>
                      <a:pt x="2546" y="2014"/>
                      <a:pt x="2586" y="1988"/>
                    </a:cubicBezTo>
                    <a:lnTo>
                      <a:pt x="3417" y="1371"/>
                    </a:lnTo>
                    <a:cubicBezTo>
                      <a:pt x="3524" y="1304"/>
                      <a:pt x="3471" y="1143"/>
                      <a:pt x="3350" y="1143"/>
                    </a:cubicBezTo>
                    <a:lnTo>
                      <a:pt x="2318" y="1143"/>
                    </a:lnTo>
                    <a:cubicBezTo>
                      <a:pt x="2265" y="1143"/>
                      <a:pt x="2211" y="1117"/>
                      <a:pt x="2198" y="1063"/>
                    </a:cubicBezTo>
                    <a:lnTo>
                      <a:pt x="1876" y="71"/>
                    </a:lnTo>
                    <a:cubicBezTo>
                      <a:pt x="1856" y="24"/>
                      <a:pt x="1809" y="1"/>
                      <a:pt x="1762" y="1"/>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6"/>
              <p:cNvSpPr/>
              <p:nvPr/>
            </p:nvSpPr>
            <p:spPr>
              <a:xfrm>
                <a:off x="7079286" y="4647753"/>
                <a:ext cx="218110" cy="201903"/>
              </a:xfrm>
              <a:custGeom>
                <a:avLst/>
                <a:gdLst/>
                <a:ahLst/>
                <a:cxnLst/>
                <a:rect l="l" t="t" r="r" b="b"/>
                <a:pathLst>
                  <a:path w="3526" h="3264" extrusionOk="0">
                    <a:moveTo>
                      <a:pt x="1763" y="1"/>
                    </a:moveTo>
                    <a:cubicBezTo>
                      <a:pt x="1716" y="1"/>
                      <a:pt x="1669" y="24"/>
                      <a:pt x="1649" y="71"/>
                    </a:cubicBezTo>
                    <a:lnTo>
                      <a:pt x="1327" y="1063"/>
                    </a:lnTo>
                    <a:cubicBezTo>
                      <a:pt x="1314" y="1116"/>
                      <a:pt x="1260" y="1143"/>
                      <a:pt x="1207" y="1143"/>
                    </a:cubicBezTo>
                    <a:lnTo>
                      <a:pt x="175" y="1143"/>
                    </a:lnTo>
                    <a:cubicBezTo>
                      <a:pt x="54" y="1143"/>
                      <a:pt x="1" y="1304"/>
                      <a:pt x="95" y="1371"/>
                    </a:cubicBezTo>
                    <a:lnTo>
                      <a:pt x="939" y="1974"/>
                    </a:lnTo>
                    <a:cubicBezTo>
                      <a:pt x="979" y="2014"/>
                      <a:pt x="992" y="2068"/>
                      <a:pt x="979" y="2121"/>
                    </a:cubicBezTo>
                    <a:lnTo>
                      <a:pt x="657" y="3100"/>
                    </a:lnTo>
                    <a:cubicBezTo>
                      <a:pt x="628" y="3189"/>
                      <a:pt x="693" y="3264"/>
                      <a:pt x="768" y="3264"/>
                    </a:cubicBezTo>
                    <a:cubicBezTo>
                      <a:pt x="794" y="3264"/>
                      <a:pt x="821" y="3254"/>
                      <a:pt x="845" y="3234"/>
                    </a:cubicBezTo>
                    <a:lnTo>
                      <a:pt x="1689" y="2631"/>
                    </a:lnTo>
                    <a:cubicBezTo>
                      <a:pt x="1709" y="2617"/>
                      <a:pt x="1733" y="2610"/>
                      <a:pt x="1758" y="2610"/>
                    </a:cubicBezTo>
                    <a:cubicBezTo>
                      <a:pt x="1783" y="2610"/>
                      <a:pt x="1810" y="2617"/>
                      <a:pt x="1837" y="2631"/>
                    </a:cubicBezTo>
                    <a:lnTo>
                      <a:pt x="2668" y="3234"/>
                    </a:lnTo>
                    <a:cubicBezTo>
                      <a:pt x="2692" y="3254"/>
                      <a:pt x="2719" y="3264"/>
                      <a:pt x="2745" y="3264"/>
                    </a:cubicBezTo>
                    <a:cubicBezTo>
                      <a:pt x="2819" y="3264"/>
                      <a:pt x="2885" y="3189"/>
                      <a:pt x="2855" y="3100"/>
                    </a:cubicBezTo>
                    <a:lnTo>
                      <a:pt x="2533" y="2121"/>
                    </a:lnTo>
                    <a:cubicBezTo>
                      <a:pt x="2520" y="2068"/>
                      <a:pt x="2547" y="2014"/>
                      <a:pt x="2587" y="1974"/>
                    </a:cubicBezTo>
                    <a:lnTo>
                      <a:pt x="3418" y="1371"/>
                    </a:lnTo>
                    <a:cubicBezTo>
                      <a:pt x="3525" y="1304"/>
                      <a:pt x="3472" y="1143"/>
                      <a:pt x="3351" y="1143"/>
                    </a:cubicBezTo>
                    <a:lnTo>
                      <a:pt x="2306" y="1143"/>
                    </a:lnTo>
                    <a:cubicBezTo>
                      <a:pt x="2252" y="1143"/>
                      <a:pt x="2212" y="1116"/>
                      <a:pt x="2198" y="1063"/>
                    </a:cubicBezTo>
                    <a:lnTo>
                      <a:pt x="1877" y="71"/>
                    </a:lnTo>
                    <a:cubicBezTo>
                      <a:pt x="1857" y="24"/>
                      <a:pt x="1810" y="1"/>
                      <a:pt x="1763" y="1"/>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6"/>
              <p:cNvSpPr/>
              <p:nvPr/>
            </p:nvSpPr>
            <p:spPr>
              <a:xfrm>
                <a:off x="7963660" y="4586049"/>
                <a:ext cx="218666" cy="203140"/>
              </a:xfrm>
              <a:custGeom>
                <a:avLst/>
                <a:gdLst/>
                <a:ahLst/>
                <a:cxnLst/>
                <a:rect l="l" t="t" r="r" b="b"/>
                <a:pathLst>
                  <a:path w="3535" h="3284" extrusionOk="0">
                    <a:moveTo>
                      <a:pt x="1774" y="1"/>
                    </a:moveTo>
                    <a:cubicBezTo>
                      <a:pt x="1721" y="1"/>
                      <a:pt x="1666" y="35"/>
                      <a:pt x="1645" y="98"/>
                    </a:cubicBezTo>
                    <a:lnTo>
                      <a:pt x="1323" y="1076"/>
                    </a:lnTo>
                    <a:cubicBezTo>
                      <a:pt x="1310" y="1130"/>
                      <a:pt x="1256" y="1170"/>
                      <a:pt x="1203" y="1170"/>
                    </a:cubicBezTo>
                    <a:lnTo>
                      <a:pt x="171" y="1170"/>
                    </a:lnTo>
                    <a:cubicBezTo>
                      <a:pt x="166" y="1170"/>
                      <a:pt x="161" y="1169"/>
                      <a:pt x="157" y="1169"/>
                    </a:cubicBezTo>
                    <a:cubicBezTo>
                      <a:pt x="46" y="1169"/>
                      <a:pt x="1" y="1320"/>
                      <a:pt x="104" y="1385"/>
                    </a:cubicBezTo>
                    <a:lnTo>
                      <a:pt x="935" y="2001"/>
                    </a:lnTo>
                    <a:cubicBezTo>
                      <a:pt x="975" y="2028"/>
                      <a:pt x="1002" y="2082"/>
                      <a:pt x="975" y="2135"/>
                    </a:cubicBezTo>
                    <a:lnTo>
                      <a:pt x="666" y="3127"/>
                    </a:lnTo>
                    <a:cubicBezTo>
                      <a:pt x="636" y="3209"/>
                      <a:pt x="699" y="3283"/>
                      <a:pt x="779" y="3283"/>
                    </a:cubicBezTo>
                    <a:cubicBezTo>
                      <a:pt x="803" y="3283"/>
                      <a:pt x="829" y="3276"/>
                      <a:pt x="854" y="3261"/>
                    </a:cubicBezTo>
                    <a:lnTo>
                      <a:pt x="1698" y="2644"/>
                    </a:lnTo>
                    <a:cubicBezTo>
                      <a:pt x="1718" y="2631"/>
                      <a:pt x="1745" y="2624"/>
                      <a:pt x="1772" y="2624"/>
                    </a:cubicBezTo>
                    <a:cubicBezTo>
                      <a:pt x="1799" y="2624"/>
                      <a:pt x="1826" y="2631"/>
                      <a:pt x="1846" y="2644"/>
                    </a:cubicBezTo>
                    <a:lnTo>
                      <a:pt x="2690" y="3247"/>
                    </a:lnTo>
                    <a:cubicBezTo>
                      <a:pt x="2714" y="3268"/>
                      <a:pt x="2741" y="3277"/>
                      <a:pt x="2767" y="3277"/>
                    </a:cubicBezTo>
                    <a:cubicBezTo>
                      <a:pt x="2842" y="3277"/>
                      <a:pt x="2907" y="3203"/>
                      <a:pt x="2878" y="3113"/>
                    </a:cubicBezTo>
                    <a:lnTo>
                      <a:pt x="2556" y="2135"/>
                    </a:lnTo>
                    <a:cubicBezTo>
                      <a:pt x="2529" y="2082"/>
                      <a:pt x="2556" y="2028"/>
                      <a:pt x="2596" y="1988"/>
                    </a:cubicBezTo>
                    <a:lnTo>
                      <a:pt x="3440" y="1385"/>
                    </a:lnTo>
                    <a:cubicBezTo>
                      <a:pt x="3534" y="1304"/>
                      <a:pt x="3481" y="1157"/>
                      <a:pt x="3360" y="1157"/>
                    </a:cubicBezTo>
                    <a:lnTo>
                      <a:pt x="2328" y="1157"/>
                    </a:lnTo>
                    <a:cubicBezTo>
                      <a:pt x="2275" y="1157"/>
                      <a:pt x="2221" y="1130"/>
                      <a:pt x="2208" y="1076"/>
                    </a:cubicBezTo>
                    <a:lnTo>
                      <a:pt x="1886" y="85"/>
                    </a:lnTo>
                    <a:cubicBezTo>
                      <a:pt x="1867" y="28"/>
                      <a:pt x="1821" y="1"/>
                      <a:pt x="1774" y="1"/>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6"/>
              <p:cNvSpPr/>
              <p:nvPr/>
            </p:nvSpPr>
            <p:spPr>
              <a:xfrm>
                <a:off x="1970728" y="603756"/>
                <a:ext cx="114436" cy="113632"/>
              </a:xfrm>
              <a:custGeom>
                <a:avLst/>
                <a:gdLst/>
                <a:ahLst/>
                <a:cxnLst/>
                <a:rect l="l" t="t" r="r" b="b"/>
                <a:pathLst>
                  <a:path w="1850" h="1837" extrusionOk="0">
                    <a:moveTo>
                      <a:pt x="925" y="1"/>
                    </a:moveTo>
                    <a:cubicBezTo>
                      <a:pt x="416" y="1"/>
                      <a:pt x="0" y="416"/>
                      <a:pt x="0" y="925"/>
                    </a:cubicBezTo>
                    <a:cubicBezTo>
                      <a:pt x="0" y="1421"/>
                      <a:pt x="416" y="1836"/>
                      <a:pt x="925" y="1836"/>
                    </a:cubicBezTo>
                    <a:cubicBezTo>
                      <a:pt x="1434" y="1836"/>
                      <a:pt x="1850" y="1421"/>
                      <a:pt x="1850" y="925"/>
                    </a:cubicBezTo>
                    <a:cubicBezTo>
                      <a:pt x="1850" y="416"/>
                      <a:pt x="1434" y="1"/>
                      <a:pt x="925" y="1"/>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6"/>
              <p:cNvSpPr/>
              <p:nvPr/>
            </p:nvSpPr>
            <p:spPr>
              <a:xfrm>
                <a:off x="2026430" y="1191032"/>
                <a:ext cx="114498" cy="114498"/>
              </a:xfrm>
              <a:custGeom>
                <a:avLst/>
                <a:gdLst/>
                <a:ahLst/>
                <a:cxnLst/>
                <a:rect l="l" t="t" r="r" b="b"/>
                <a:pathLst>
                  <a:path w="1851" h="1851" extrusionOk="0">
                    <a:moveTo>
                      <a:pt x="926" y="1"/>
                    </a:moveTo>
                    <a:cubicBezTo>
                      <a:pt x="416" y="1"/>
                      <a:pt x="1" y="416"/>
                      <a:pt x="1" y="925"/>
                    </a:cubicBezTo>
                    <a:cubicBezTo>
                      <a:pt x="1" y="1435"/>
                      <a:pt x="416" y="1850"/>
                      <a:pt x="926" y="1850"/>
                    </a:cubicBezTo>
                    <a:cubicBezTo>
                      <a:pt x="1435" y="1850"/>
                      <a:pt x="1850" y="1435"/>
                      <a:pt x="1850" y="925"/>
                    </a:cubicBezTo>
                    <a:cubicBezTo>
                      <a:pt x="1850" y="416"/>
                      <a:pt x="1435" y="1"/>
                      <a:pt x="926" y="1"/>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6"/>
              <p:cNvSpPr/>
              <p:nvPr/>
            </p:nvSpPr>
            <p:spPr>
              <a:xfrm>
                <a:off x="8596857" y="2027571"/>
                <a:ext cx="113632" cy="113570"/>
              </a:xfrm>
              <a:custGeom>
                <a:avLst/>
                <a:gdLst/>
                <a:ahLst/>
                <a:cxnLst/>
                <a:rect l="l" t="t" r="r" b="b"/>
                <a:pathLst>
                  <a:path w="1837" h="1836" extrusionOk="0">
                    <a:moveTo>
                      <a:pt x="912" y="0"/>
                    </a:moveTo>
                    <a:cubicBezTo>
                      <a:pt x="402" y="0"/>
                      <a:pt x="0" y="415"/>
                      <a:pt x="0" y="925"/>
                    </a:cubicBezTo>
                    <a:cubicBezTo>
                      <a:pt x="0" y="1434"/>
                      <a:pt x="402" y="1836"/>
                      <a:pt x="912" y="1836"/>
                    </a:cubicBezTo>
                    <a:cubicBezTo>
                      <a:pt x="1421" y="1836"/>
                      <a:pt x="1836" y="1434"/>
                      <a:pt x="1836" y="925"/>
                    </a:cubicBezTo>
                    <a:cubicBezTo>
                      <a:pt x="1836" y="415"/>
                      <a:pt x="1421" y="0"/>
                      <a:pt x="912" y="0"/>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6"/>
              <p:cNvSpPr/>
              <p:nvPr/>
            </p:nvSpPr>
            <p:spPr>
              <a:xfrm>
                <a:off x="7628676" y="213007"/>
                <a:ext cx="114436" cy="114436"/>
              </a:xfrm>
              <a:custGeom>
                <a:avLst/>
                <a:gdLst/>
                <a:ahLst/>
                <a:cxnLst/>
                <a:rect l="l" t="t" r="r" b="b"/>
                <a:pathLst>
                  <a:path w="1850" h="1850" extrusionOk="0">
                    <a:moveTo>
                      <a:pt x="925" y="0"/>
                    </a:moveTo>
                    <a:cubicBezTo>
                      <a:pt x="416" y="0"/>
                      <a:pt x="0" y="416"/>
                      <a:pt x="0" y="925"/>
                    </a:cubicBezTo>
                    <a:cubicBezTo>
                      <a:pt x="0" y="1434"/>
                      <a:pt x="416" y="1850"/>
                      <a:pt x="925" y="1850"/>
                    </a:cubicBezTo>
                    <a:cubicBezTo>
                      <a:pt x="1434" y="1850"/>
                      <a:pt x="1849" y="1434"/>
                      <a:pt x="1849" y="925"/>
                    </a:cubicBezTo>
                    <a:cubicBezTo>
                      <a:pt x="1849" y="416"/>
                      <a:pt x="1434" y="0"/>
                      <a:pt x="925" y="0"/>
                    </a:cubicBezTo>
                    <a:close/>
                  </a:path>
                </a:pathLst>
              </a:custGeom>
              <a:solidFill>
                <a:srgbClr val="E21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6"/>
              <p:cNvSpPr/>
              <p:nvPr/>
            </p:nvSpPr>
            <p:spPr>
              <a:xfrm>
                <a:off x="8668609" y="496083"/>
                <a:ext cx="113632" cy="114498"/>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6"/>
              <p:cNvSpPr/>
              <p:nvPr/>
            </p:nvSpPr>
            <p:spPr>
              <a:xfrm>
                <a:off x="8608913" y="4355173"/>
                <a:ext cx="113632" cy="113632"/>
              </a:xfrm>
              <a:custGeom>
                <a:avLst/>
                <a:gdLst/>
                <a:ahLst/>
                <a:cxnLst/>
                <a:rect l="l" t="t" r="r" b="b"/>
                <a:pathLst>
                  <a:path w="1837" h="1837" extrusionOk="0">
                    <a:moveTo>
                      <a:pt x="912" y="1"/>
                    </a:moveTo>
                    <a:cubicBezTo>
                      <a:pt x="416" y="1"/>
                      <a:pt x="1" y="403"/>
                      <a:pt x="1" y="912"/>
                    </a:cubicBezTo>
                    <a:cubicBezTo>
                      <a:pt x="1" y="1421"/>
                      <a:pt x="416" y="1837"/>
                      <a:pt x="912" y="1837"/>
                    </a:cubicBezTo>
                    <a:cubicBezTo>
                      <a:pt x="1421" y="1837"/>
                      <a:pt x="1837" y="1421"/>
                      <a:pt x="1837" y="912"/>
                    </a:cubicBezTo>
                    <a:cubicBezTo>
                      <a:pt x="1837" y="403"/>
                      <a:pt x="1421" y="1"/>
                      <a:pt x="912" y="1"/>
                    </a:cubicBezTo>
                    <a:close/>
                  </a:path>
                </a:pathLst>
              </a:custGeom>
              <a:solidFill>
                <a:srgbClr val="F6E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6"/>
              <p:cNvSpPr/>
              <p:nvPr/>
            </p:nvSpPr>
            <p:spPr>
              <a:xfrm>
                <a:off x="1395584" y="3847029"/>
                <a:ext cx="113632" cy="114436"/>
              </a:xfrm>
              <a:custGeom>
                <a:avLst/>
                <a:gdLst/>
                <a:ahLst/>
                <a:cxnLst/>
                <a:rect l="l" t="t" r="r" b="b"/>
                <a:pathLst>
                  <a:path w="1837" h="1850"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6"/>
              <p:cNvSpPr/>
              <p:nvPr/>
            </p:nvSpPr>
            <p:spPr>
              <a:xfrm>
                <a:off x="2280083" y="4756952"/>
                <a:ext cx="113632" cy="113632"/>
              </a:xfrm>
              <a:custGeom>
                <a:avLst/>
                <a:gdLst/>
                <a:ahLst/>
                <a:cxnLst/>
                <a:rect l="l" t="t" r="r" b="b"/>
                <a:pathLst>
                  <a:path w="1837" h="1837" extrusionOk="0">
                    <a:moveTo>
                      <a:pt x="911" y="1"/>
                    </a:moveTo>
                    <a:cubicBezTo>
                      <a:pt x="402" y="1"/>
                      <a:pt x="0" y="416"/>
                      <a:pt x="0" y="925"/>
                    </a:cubicBezTo>
                    <a:cubicBezTo>
                      <a:pt x="0" y="1434"/>
                      <a:pt x="402" y="1836"/>
                      <a:pt x="911" y="1836"/>
                    </a:cubicBezTo>
                    <a:cubicBezTo>
                      <a:pt x="1421" y="1836"/>
                      <a:pt x="1836" y="1434"/>
                      <a:pt x="1836" y="925"/>
                    </a:cubicBezTo>
                    <a:cubicBezTo>
                      <a:pt x="1836" y="416"/>
                      <a:pt x="1421" y="1"/>
                      <a:pt x="911" y="1"/>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6"/>
              <p:cNvSpPr/>
              <p:nvPr/>
            </p:nvSpPr>
            <p:spPr>
              <a:xfrm>
                <a:off x="8182335" y="3073547"/>
                <a:ext cx="114436" cy="114498"/>
              </a:xfrm>
              <a:custGeom>
                <a:avLst/>
                <a:gdLst/>
                <a:ahLst/>
                <a:cxnLst/>
                <a:rect l="l" t="t" r="r" b="b"/>
                <a:pathLst>
                  <a:path w="1850" h="1851" extrusionOk="0">
                    <a:moveTo>
                      <a:pt x="925" y="1"/>
                    </a:moveTo>
                    <a:cubicBezTo>
                      <a:pt x="416" y="1"/>
                      <a:pt x="1" y="416"/>
                      <a:pt x="1" y="926"/>
                    </a:cubicBezTo>
                    <a:cubicBezTo>
                      <a:pt x="1" y="1435"/>
                      <a:pt x="416" y="1850"/>
                      <a:pt x="925" y="1850"/>
                    </a:cubicBezTo>
                    <a:cubicBezTo>
                      <a:pt x="1434" y="1850"/>
                      <a:pt x="1850" y="1435"/>
                      <a:pt x="1850" y="926"/>
                    </a:cubicBezTo>
                    <a:cubicBezTo>
                      <a:pt x="1850" y="416"/>
                      <a:pt x="1434" y="1"/>
                      <a:pt x="925" y="1"/>
                    </a:cubicBezTo>
                    <a:close/>
                  </a:path>
                </a:pathLst>
              </a:custGeom>
              <a:solidFill>
                <a:srgbClr val="F6E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6"/>
              <p:cNvSpPr/>
              <p:nvPr/>
            </p:nvSpPr>
            <p:spPr>
              <a:xfrm>
                <a:off x="8793007" y="3687206"/>
                <a:ext cx="114498" cy="113570"/>
              </a:xfrm>
              <a:custGeom>
                <a:avLst/>
                <a:gdLst/>
                <a:ahLst/>
                <a:cxnLst/>
                <a:rect l="l" t="t" r="r" b="b"/>
                <a:pathLst>
                  <a:path w="1851" h="1836" extrusionOk="0">
                    <a:moveTo>
                      <a:pt x="925" y="0"/>
                    </a:moveTo>
                    <a:cubicBezTo>
                      <a:pt x="416" y="0"/>
                      <a:pt x="1" y="415"/>
                      <a:pt x="1" y="925"/>
                    </a:cubicBezTo>
                    <a:cubicBezTo>
                      <a:pt x="1" y="1434"/>
                      <a:pt x="416" y="1836"/>
                      <a:pt x="925" y="1836"/>
                    </a:cubicBezTo>
                    <a:cubicBezTo>
                      <a:pt x="1435" y="1836"/>
                      <a:pt x="1850" y="1434"/>
                      <a:pt x="1850" y="925"/>
                    </a:cubicBezTo>
                    <a:cubicBezTo>
                      <a:pt x="1850" y="415"/>
                      <a:pt x="1435" y="0"/>
                      <a:pt x="925" y="0"/>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6"/>
              <p:cNvSpPr/>
              <p:nvPr/>
            </p:nvSpPr>
            <p:spPr>
              <a:xfrm>
                <a:off x="1691108" y="233667"/>
                <a:ext cx="84621" cy="73054"/>
              </a:xfrm>
              <a:custGeom>
                <a:avLst/>
                <a:gdLst/>
                <a:ahLst/>
                <a:cxnLst/>
                <a:rect l="l" t="t" r="r" b="b"/>
                <a:pathLst>
                  <a:path w="1368" h="1181" extrusionOk="0">
                    <a:moveTo>
                      <a:pt x="588" y="0"/>
                    </a:moveTo>
                    <a:cubicBezTo>
                      <a:pt x="289" y="0"/>
                      <a:pt x="0" y="237"/>
                      <a:pt x="0" y="591"/>
                    </a:cubicBezTo>
                    <a:cubicBezTo>
                      <a:pt x="0" y="913"/>
                      <a:pt x="255" y="1181"/>
                      <a:pt x="590" y="1181"/>
                    </a:cubicBezTo>
                    <a:cubicBezTo>
                      <a:pt x="1099" y="1181"/>
                      <a:pt x="1367" y="551"/>
                      <a:pt x="992" y="176"/>
                    </a:cubicBezTo>
                    <a:cubicBezTo>
                      <a:pt x="875" y="54"/>
                      <a:pt x="730" y="0"/>
                      <a:pt x="588" y="0"/>
                    </a:cubicBezTo>
                    <a:close/>
                  </a:path>
                </a:pathLst>
              </a:custGeom>
              <a:solidFill>
                <a:srgbClr val="F6E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6"/>
              <p:cNvSpPr/>
              <p:nvPr/>
            </p:nvSpPr>
            <p:spPr>
              <a:xfrm>
                <a:off x="6371877" y="797167"/>
                <a:ext cx="84621" cy="73116"/>
              </a:xfrm>
              <a:custGeom>
                <a:avLst/>
                <a:gdLst/>
                <a:ahLst/>
                <a:cxnLst/>
                <a:rect l="l" t="t" r="r" b="b"/>
                <a:pathLst>
                  <a:path w="1368" h="1182" extrusionOk="0">
                    <a:moveTo>
                      <a:pt x="591" y="1"/>
                    </a:moveTo>
                    <a:cubicBezTo>
                      <a:pt x="289" y="1"/>
                      <a:pt x="0" y="238"/>
                      <a:pt x="0" y="591"/>
                    </a:cubicBezTo>
                    <a:cubicBezTo>
                      <a:pt x="0" y="913"/>
                      <a:pt x="268" y="1181"/>
                      <a:pt x="590" y="1181"/>
                    </a:cubicBezTo>
                    <a:cubicBezTo>
                      <a:pt x="1112" y="1181"/>
                      <a:pt x="1367" y="538"/>
                      <a:pt x="1005" y="176"/>
                    </a:cubicBezTo>
                    <a:cubicBezTo>
                      <a:pt x="884" y="55"/>
                      <a:pt x="736" y="1"/>
                      <a:pt x="591" y="1"/>
                    </a:cubicBezTo>
                    <a:close/>
                  </a:path>
                </a:pathLst>
              </a:custGeom>
              <a:solidFill>
                <a:srgbClr val="F6E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6"/>
              <p:cNvSpPr/>
              <p:nvPr/>
            </p:nvSpPr>
            <p:spPr>
              <a:xfrm>
                <a:off x="460009" y="4215006"/>
                <a:ext cx="84621" cy="73116"/>
              </a:xfrm>
              <a:custGeom>
                <a:avLst/>
                <a:gdLst/>
                <a:ahLst/>
                <a:cxnLst/>
                <a:rect l="l" t="t" r="r" b="b"/>
                <a:pathLst>
                  <a:path w="1368" h="1182" extrusionOk="0">
                    <a:moveTo>
                      <a:pt x="592" y="1"/>
                    </a:moveTo>
                    <a:cubicBezTo>
                      <a:pt x="289" y="1"/>
                      <a:pt x="0" y="238"/>
                      <a:pt x="0" y="592"/>
                    </a:cubicBezTo>
                    <a:cubicBezTo>
                      <a:pt x="0" y="913"/>
                      <a:pt x="268" y="1181"/>
                      <a:pt x="590" y="1181"/>
                    </a:cubicBezTo>
                    <a:cubicBezTo>
                      <a:pt x="1113" y="1181"/>
                      <a:pt x="1367" y="551"/>
                      <a:pt x="1005" y="176"/>
                    </a:cubicBezTo>
                    <a:cubicBezTo>
                      <a:pt x="884" y="55"/>
                      <a:pt x="736" y="1"/>
                      <a:pt x="592" y="1"/>
                    </a:cubicBezTo>
                    <a:close/>
                  </a:path>
                </a:pathLst>
              </a:custGeom>
              <a:solidFill>
                <a:srgbClr val="F6E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6"/>
              <p:cNvSpPr/>
              <p:nvPr/>
            </p:nvSpPr>
            <p:spPr>
              <a:xfrm>
                <a:off x="1252593" y="2929330"/>
                <a:ext cx="84621" cy="73054"/>
              </a:xfrm>
              <a:custGeom>
                <a:avLst/>
                <a:gdLst/>
                <a:ahLst/>
                <a:cxnLst/>
                <a:rect l="l" t="t" r="r" b="b"/>
                <a:pathLst>
                  <a:path w="1368" h="1181" extrusionOk="0">
                    <a:moveTo>
                      <a:pt x="587" y="1"/>
                    </a:moveTo>
                    <a:cubicBezTo>
                      <a:pt x="289" y="1"/>
                      <a:pt x="0" y="238"/>
                      <a:pt x="0" y="591"/>
                    </a:cubicBezTo>
                    <a:cubicBezTo>
                      <a:pt x="0" y="913"/>
                      <a:pt x="255" y="1181"/>
                      <a:pt x="577" y="1181"/>
                    </a:cubicBezTo>
                    <a:cubicBezTo>
                      <a:pt x="1099" y="1181"/>
                      <a:pt x="1367" y="551"/>
                      <a:pt x="992" y="176"/>
                    </a:cubicBezTo>
                    <a:cubicBezTo>
                      <a:pt x="875" y="55"/>
                      <a:pt x="730" y="1"/>
                      <a:pt x="5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6"/>
              <p:cNvSpPr/>
              <p:nvPr/>
            </p:nvSpPr>
            <p:spPr>
              <a:xfrm>
                <a:off x="6694920" y="4733175"/>
                <a:ext cx="84621" cy="72683"/>
              </a:xfrm>
              <a:custGeom>
                <a:avLst/>
                <a:gdLst/>
                <a:ahLst/>
                <a:cxnLst/>
                <a:rect l="l" t="t" r="r" b="b"/>
                <a:pathLst>
                  <a:path w="1368" h="1175" extrusionOk="0">
                    <a:moveTo>
                      <a:pt x="592" y="0"/>
                    </a:moveTo>
                    <a:cubicBezTo>
                      <a:pt x="289" y="0"/>
                      <a:pt x="0" y="231"/>
                      <a:pt x="0" y="585"/>
                    </a:cubicBezTo>
                    <a:cubicBezTo>
                      <a:pt x="0" y="920"/>
                      <a:pt x="268" y="1175"/>
                      <a:pt x="590" y="1175"/>
                    </a:cubicBezTo>
                    <a:cubicBezTo>
                      <a:pt x="1112" y="1175"/>
                      <a:pt x="1367" y="545"/>
                      <a:pt x="1005" y="170"/>
                    </a:cubicBezTo>
                    <a:cubicBezTo>
                      <a:pt x="884" y="53"/>
                      <a:pt x="736" y="0"/>
                      <a:pt x="592" y="0"/>
                    </a:cubicBezTo>
                    <a:close/>
                  </a:path>
                </a:pathLst>
              </a:custGeom>
              <a:solidFill>
                <a:srgbClr val="F6E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6"/>
              <p:cNvSpPr/>
              <p:nvPr/>
            </p:nvSpPr>
            <p:spPr>
              <a:xfrm>
                <a:off x="1020368" y="4886459"/>
                <a:ext cx="84621" cy="73116"/>
              </a:xfrm>
              <a:custGeom>
                <a:avLst/>
                <a:gdLst/>
                <a:ahLst/>
                <a:cxnLst/>
                <a:rect l="l" t="t" r="r" b="b"/>
                <a:pathLst>
                  <a:path w="1368" h="1182" extrusionOk="0">
                    <a:moveTo>
                      <a:pt x="587" y="1"/>
                    </a:moveTo>
                    <a:cubicBezTo>
                      <a:pt x="289" y="1"/>
                      <a:pt x="0" y="238"/>
                      <a:pt x="0" y="591"/>
                    </a:cubicBezTo>
                    <a:cubicBezTo>
                      <a:pt x="0" y="913"/>
                      <a:pt x="255" y="1181"/>
                      <a:pt x="577" y="1181"/>
                    </a:cubicBezTo>
                    <a:cubicBezTo>
                      <a:pt x="1099" y="1181"/>
                      <a:pt x="1367" y="551"/>
                      <a:pt x="992" y="176"/>
                    </a:cubicBezTo>
                    <a:cubicBezTo>
                      <a:pt x="875" y="55"/>
                      <a:pt x="730" y="1"/>
                      <a:pt x="587" y="1"/>
                    </a:cubicBezTo>
                    <a:close/>
                  </a:path>
                </a:pathLst>
              </a:custGeom>
              <a:solidFill>
                <a:srgbClr val="F6E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6"/>
              <p:cNvSpPr/>
              <p:nvPr/>
            </p:nvSpPr>
            <p:spPr>
              <a:xfrm>
                <a:off x="1487124" y="828305"/>
                <a:ext cx="84621" cy="72744"/>
              </a:xfrm>
              <a:custGeom>
                <a:avLst/>
                <a:gdLst/>
                <a:ahLst/>
                <a:cxnLst/>
                <a:rect l="l" t="t" r="r" b="b"/>
                <a:pathLst>
                  <a:path w="1368" h="1176" extrusionOk="0">
                    <a:moveTo>
                      <a:pt x="592" y="1"/>
                    </a:moveTo>
                    <a:cubicBezTo>
                      <a:pt x="289" y="1"/>
                      <a:pt x="0" y="232"/>
                      <a:pt x="0" y="585"/>
                    </a:cubicBezTo>
                    <a:cubicBezTo>
                      <a:pt x="0" y="907"/>
                      <a:pt x="268" y="1175"/>
                      <a:pt x="590" y="1175"/>
                    </a:cubicBezTo>
                    <a:cubicBezTo>
                      <a:pt x="1112" y="1175"/>
                      <a:pt x="1367" y="545"/>
                      <a:pt x="1005" y="170"/>
                    </a:cubicBezTo>
                    <a:cubicBezTo>
                      <a:pt x="884" y="53"/>
                      <a:pt x="736" y="1"/>
                      <a:pt x="592" y="1"/>
                    </a:cubicBezTo>
                    <a:close/>
                  </a:path>
                </a:pathLst>
              </a:custGeom>
              <a:solidFill>
                <a:srgbClr val="E21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6"/>
              <p:cNvSpPr/>
              <p:nvPr/>
            </p:nvSpPr>
            <p:spPr>
              <a:xfrm>
                <a:off x="8316404" y="1484396"/>
                <a:ext cx="84621" cy="72744"/>
              </a:xfrm>
              <a:custGeom>
                <a:avLst/>
                <a:gdLst/>
                <a:ahLst/>
                <a:cxnLst/>
                <a:rect l="l" t="t" r="r" b="b"/>
                <a:pathLst>
                  <a:path w="1368" h="1176" extrusionOk="0">
                    <a:moveTo>
                      <a:pt x="588" y="1"/>
                    </a:moveTo>
                    <a:cubicBezTo>
                      <a:pt x="289" y="1"/>
                      <a:pt x="0" y="232"/>
                      <a:pt x="0" y="585"/>
                    </a:cubicBezTo>
                    <a:cubicBezTo>
                      <a:pt x="0" y="920"/>
                      <a:pt x="255" y="1175"/>
                      <a:pt x="577" y="1175"/>
                    </a:cubicBezTo>
                    <a:cubicBezTo>
                      <a:pt x="1099" y="1175"/>
                      <a:pt x="1367" y="545"/>
                      <a:pt x="992" y="170"/>
                    </a:cubicBezTo>
                    <a:cubicBezTo>
                      <a:pt x="875" y="53"/>
                      <a:pt x="730" y="1"/>
                      <a:pt x="588" y="1"/>
                    </a:cubicBezTo>
                    <a:close/>
                  </a:path>
                </a:pathLst>
              </a:custGeom>
              <a:solidFill>
                <a:srgbClr val="E21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6"/>
              <p:cNvSpPr/>
              <p:nvPr/>
            </p:nvSpPr>
            <p:spPr>
              <a:xfrm>
                <a:off x="997720" y="696273"/>
                <a:ext cx="84621" cy="72250"/>
              </a:xfrm>
              <a:custGeom>
                <a:avLst/>
                <a:gdLst/>
                <a:ahLst/>
                <a:cxnLst/>
                <a:rect l="l" t="t" r="r" b="b"/>
                <a:pathLst>
                  <a:path w="1368" h="1168" extrusionOk="0">
                    <a:moveTo>
                      <a:pt x="588" y="1"/>
                    </a:moveTo>
                    <a:cubicBezTo>
                      <a:pt x="289" y="1"/>
                      <a:pt x="1" y="238"/>
                      <a:pt x="1" y="592"/>
                    </a:cubicBezTo>
                    <a:cubicBezTo>
                      <a:pt x="1" y="913"/>
                      <a:pt x="255" y="1168"/>
                      <a:pt x="577" y="1168"/>
                    </a:cubicBezTo>
                    <a:cubicBezTo>
                      <a:pt x="1099" y="1168"/>
                      <a:pt x="1367" y="538"/>
                      <a:pt x="992" y="176"/>
                    </a:cubicBezTo>
                    <a:cubicBezTo>
                      <a:pt x="875" y="55"/>
                      <a:pt x="730" y="1"/>
                      <a:pt x="588" y="1"/>
                    </a:cubicBezTo>
                    <a:close/>
                  </a:path>
                </a:pathLst>
              </a:custGeom>
              <a:solidFill>
                <a:srgbClr val="F6E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6"/>
              <p:cNvSpPr/>
              <p:nvPr/>
            </p:nvSpPr>
            <p:spPr>
              <a:xfrm>
                <a:off x="441913" y="1266611"/>
                <a:ext cx="114436" cy="113570"/>
              </a:xfrm>
              <a:custGeom>
                <a:avLst/>
                <a:gdLst/>
                <a:ahLst/>
                <a:cxnLst/>
                <a:rect l="l" t="t" r="r" b="b"/>
                <a:pathLst>
                  <a:path w="1850" h="1836" extrusionOk="0">
                    <a:moveTo>
                      <a:pt x="925" y="0"/>
                    </a:moveTo>
                    <a:cubicBezTo>
                      <a:pt x="416" y="0"/>
                      <a:pt x="0" y="415"/>
                      <a:pt x="0" y="925"/>
                    </a:cubicBezTo>
                    <a:cubicBezTo>
                      <a:pt x="0" y="1434"/>
                      <a:pt x="416" y="1836"/>
                      <a:pt x="925" y="1836"/>
                    </a:cubicBezTo>
                    <a:cubicBezTo>
                      <a:pt x="1434" y="1836"/>
                      <a:pt x="1850" y="1434"/>
                      <a:pt x="1850" y="925"/>
                    </a:cubicBezTo>
                    <a:cubicBezTo>
                      <a:pt x="1850" y="415"/>
                      <a:pt x="1434" y="0"/>
                      <a:pt x="925" y="0"/>
                    </a:cubicBezTo>
                    <a:close/>
                  </a:path>
                </a:pathLst>
              </a:custGeom>
              <a:solidFill>
                <a:srgbClr val="E21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6"/>
              <p:cNvSpPr/>
              <p:nvPr/>
            </p:nvSpPr>
            <p:spPr>
              <a:xfrm>
                <a:off x="353937" y="3188062"/>
                <a:ext cx="114498" cy="113632"/>
              </a:xfrm>
              <a:custGeom>
                <a:avLst/>
                <a:gdLst/>
                <a:ahLst/>
                <a:cxnLst/>
                <a:rect l="l" t="t" r="r" b="b"/>
                <a:pathLst>
                  <a:path w="1851" h="1837" extrusionOk="0">
                    <a:moveTo>
                      <a:pt x="925" y="0"/>
                    </a:moveTo>
                    <a:cubicBezTo>
                      <a:pt x="416" y="0"/>
                      <a:pt x="1" y="416"/>
                      <a:pt x="1" y="925"/>
                    </a:cubicBezTo>
                    <a:cubicBezTo>
                      <a:pt x="1" y="1434"/>
                      <a:pt x="416" y="1836"/>
                      <a:pt x="925" y="1836"/>
                    </a:cubicBezTo>
                    <a:cubicBezTo>
                      <a:pt x="1435" y="1836"/>
                      <a:pt x="1850" y="1434"/>
                      <a:pt x="1850" y="925"/>
                    </a:cubicBezTo>
                    <a:cubicBezTo>
                      <a:pt x="1850" y="416"/>
                      <a:pt x="1435" y="0"/>
                      <a:pt x="925" y="0"/>
                    </a:cubicBezTo>
                    <a:close/>
                  </a:path>
                </a:pathLst>
              </a:custGeom>
              <a:solidFill>
                <a:srgbClr val="E21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6" name="Google Shape;586;p36"/>
            <p:cNvSpPr/>
            <p:nvPr/>
          </p:nvSpPr>
          <p:spPr>
            <a:xfrm>
              <a:off x="7691666" y="2956771"/>
              <a:ext cx="84621" cy="72744"/>
            </a:xfrm>
            <a:custGeom>
              <a:avLst/>
              <a:gdLst/>
              <a:ahLst/>
              <a:cxnLst/>
              <a:rect l="l" t="t" r="r" b="b"/>
              <a:pathLst>
                <a:path w="1368" h="1176" extrusionOk="0">
                  <a:moveTo>
                    <a:pt x="588" y="1"/>
                  </a:moveTo>
                  <a:cubicBezTo>
                    <a:pt x="289" y="1"/>
                    <a:pt x="0" y="232"/>
                    <a:pt x="0" y="585"/>
                  </a:cubicBezTo>
                  <a:cubicBezTo>
                    <a:pt x="0" y="920"/>
                    <a:pt x="255" y="1175"/>
                    <a:pt x="577" y="1175"/>
                  </a:cubicBezTo>
                  <a:cubicBezTo>
                    <a:pt x="1099" y="1175"/>
                    <a:pt x="1367" y="545"/>
                    <a:pt x="992" y="170"/>
                  </a:cubicBezTo>
                  <a:cubicBezTo>
                    <a:pt x="875" y="53"/>
                    <a:pt x="730" y="1"/>
                    <a:pt x="588" y="1"/>
                  </a:cubicBezTo>
                  <a:close/>
                </a:path>
              </a:pathLst>
            </a:custGeom>
            <a:solidFill>
              <a:srgbClr val="E21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36"/>
          <p:cNvSpPr txBox="1">
            <a:spLocks noGrp="1"/>
          </p:cNvSpPr>
          <p:nvPr>
            <p:ph type="ctrTitle"/>
          </p:nvPr>
        </p:nvSpPr>
        <p:spPr>
          <a:xfrm>
            <a:off x="1313120" y="3130796"/>
            <a:ext cx="6466747" cy="97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smtClean="0">
                <a:solidFill>
                  <a:srgbClr val="FF0000"/>
                </a:solidFill>
                <a:latin typeface="+mj-lt"/>
              </a:rPr>
              <a:t>CÔNG NGHỆ 6</a:t>
            </a:r>
            <a:endParaRPr sz="4400" b="1">
              <a:solidFill>
                <a:srgbClr val="FF0000"/>
              </a:solidFill>
              <a:latin typeface="+mj-l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7"/>
                                        </p:tgtEl>
                                        <p:attrNameLst>
                                          <p:attrName>style.visibility</p:attrName>
                                        </p:attrNameLst>
                                      </p:cBhvr>
                                      <p:to>
                                        <p:strVal val="visible"/>
                                      </p:to>
                                    </p:set>
                                    <p:animEffect transition="in" filter="barn(inVertical)">
                                      <p:cBhvr>
                                        <p:cTn id="7" dur="500"/>
                                        <p:tgtEl>
                                          <p:spTgt spid="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Shape 688"/>
        <p:cNvGrpSpPr/>
        <p:nvPr/>
      </p:nvGrpSpPr>
      <p:grpSpPr>
        <a:xfrm>
          <a:off x="0" y="0"/>
          <a:ext cx="0" cy="0"/>
          <a:chOff x="0" y="0"/>
          <a:chExt cx="0" cy="0"/>
        </a:xfrm>
      </p:grpSpPr>
    </p:spTree>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grpSp>
        <p:nvGrpSpPr>
          <p:cNvPr id="744" name="Google Shape;744;p47"/>
          <p:cNvGrpSpPr/>
          <p:nvPr/>
        </p:nvGrpSpPr>
        <p:grpSpPr>
          <a:xfrm>
            <a:off x="4571988" y="3862287"/>
            <a:ext cx="3881708" cy="2179409"/>
            <a:chOff x="4571988" y="3862287"/>
            <a:chExt cx="3881708" cy="2179409"/>
          </a:xfrm>
        </p:grpSpPr>
        <p:sp>
          <p:nvSpPr>
            <p:cNvPr id="745" name="Google Shape;745;p47"/>
            <p:cNvSpPr/>
            <p:nvPr/>
          </p:nvSpPr>
          <p:spPr>
            <a:xfrm rot="5400000">
              <a:off x="6957153" y="4545153"/>
              <a:ext cx="2179409" cy="813678"/>
            </a:xfrm>
            <a:custGeom>
              <a:avLst/>
              <a:gdLst/>
              <a:ahLst/>
              <a:cxnLst/>
              <a:rect l="l" t="t" r="r" b="b"/>
              <a:pathLst>
                <a:path w="53270" h="11526" extrusionOk="0">
                  <a:moveTo>
                    <a:pt x="1" y="0"/>
                  </a:moveTo>
                  <a:lnTo>
                    <a:pt x="2145" y="5763"/>
                  </a:lnTo>
                  <a:lnTo>
                    <a:pt x="1" y="11525"/>
                  </a:lnTo>
                  <a:lnTo>
                    <a:pt x="53269" y="11525"/>
                  </a:lnTo>
                  <a:lnTo>
                    <a:pt x="51125" y="5763"/>
                  </a:lnTo>
                  <a:lnTo>
                    <a:pt x="532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7"/>
            <p:cNvSpPr/>
            <p:nvPr/>
          </p:nvSpPr>
          <p:spPr>
            <a:xfrm rot="5400000">
              <a:off x="5423150" y="4545153"/>
              <a:ext cx="2179409" cy="813678"/>
            </a:xfrm>
            <a:custGeom>
              <a:avLst/>
              <a:gdLst/>
              <a:ahLst/>
              <a:cxnLst/>
              <a:rect l="l" t="t" r="r" b="b"/>
              <a:pathLst>
                <a:path w="53270" h="11526" extrusionOk="0">
                  <a:moveTo>
                    <a:pt x="1" y="0"/>
                  </a:moveTo>
                  <a:lnTo>
                    <a:pt x="2145" y="5763"/>
                  </a:lnTo>
                  <a:lnTo>
                    <a:pt x="1" y="11525"/>
                  </a:lnTo>
                  <a:lnTo>
                    <a:pt x="53269" y="11525"/>
                  </a:lnTo>
                  <a:lnTo>
                    <a:pt x="51125" y="5763"/>
                  </a:lnTo>
                  <a:lnTo>
                    <a:pt x="532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7"/>
            <p:cNvSpPr/>
            <p:nvPr/>
          </p:nvSpPr>
          <p:spPr>
            <a:xfrm rot="5400000">
              <a:off x="3889122" y="4545153"/>
              <a:ext cx="2179409" cy="813678"/>
            </a:xfrm>
            <a:custGeom>
              <a:avLst/>
              <a:gdLst/>
              <a:ahLst/>
              <a:cxnLst/>
              <a:rect l="l" t="t" r="r" b="b"/>
              <a:pathLst>
                <a:path w="53270" h="11526" extrusionOk="0">
                  <a:moveTo>
                    <a:pt x="1" y="0"/>
                  </a:moveTo>
                  <a:lnTo>
                    <a:pt x="2145" y="5763"/>
                  </a:lnTo>
                  <a:lnTo>
                    <a:pt x="1" y="11525"/>
                  </a:lnTo>
                  <a:lnTo>
                    <a:pt x="53269" y="11525"/>
                  </a:lnTo>
                  <a:lnTo>
                    <a:pt x="51125" y="5763"/>
                  </a:lnTo>
                  <a:lnTo>
                    <a:pt x="53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8" name="Google Shape;748;p47"/>
          <p:cNvGrpSpPr/>
          <p:nvPr/>
        </p:nvGrpSpPr>
        <p:grpSpPr>
          <a:xfrm>
            <a:off x="8403124" y="264642"/>
            <a:ext cx="546636" cy="797917"/>
            <a:chOff x="8403124" y="264642"/>
            <a:chExt cx="546636" cy="797917"/>
          </a:xfrm>
        </p:grpSpPr>
        <p:sp>
          <p:nvSpPr>
            <p:cNvPr id="749" name="Google Shape;749;p47"/>
            <p:cNvSpPr/>
            <p:nvPr/>
          </p:nvSpPr>
          <p:spPr>
            <a:xfrm rot="-1026082">
              <a:off x="8768689" y="285202"/>
              <a:ext cx="162500" cy="150747"/>
            </a:xfrm>
            <a:custGeom>
              <a:avLst/>
              <a:gdLst/>
              <a:ahLst/>
              <a:cxnLst/>
              <a:rect l="l" t="t" r="r" b="b"/>
              <a:pathLst>
                <a:path w="2627" h="2437" extrusionOk="0">
                  <a:moveTo>
                    <a:pt x="1303" y="1"/>
                  </a:moveTo>
                  <a:cubicBezTo>
                    <a:pt x="1267" y="1"/>
                    <a:pt x="1233" y="21"/>
                    <a:pt x="1220" y="66"/>
                  </a:cubicBezTo>
                  <a:lnTo>
                    <a:pt x="979" y="803"/>
                  </a:lnTo>
                  <a:cubicBezTo>
                    <a:pt x="965" y="830"/>
                    <a:pt x="938" y="857"/>
                    <a:pt x="898" y="857"/>
                  </a:cubicBezTo>
                  <a:lnTo>
                    <a:pt x="121" y="857"/>
                  </a:lnTo>
                  <a:cubicBezTo>
                    <a:pt x="41" y="857"/>
                    <a:pt x="0" y="977"/>
                    <a:pt x="67" y="1031"/>
                  </a:cubicBezTo>
                  <a:lnTo>
                    <a:pt x="697" y="1487"/>
                  </a:lnTo>
                  <a:cubicBezTo>
                    <a:pt x="724" y="1500"/>
                    <a:pt x="737" y="1540"/>
                    <a:pt x="724" y="1581"/>
                  </a:cubicBezTo>
                  <a:lnTo>
                    <a:pt x="496" y="2318"/>
                  </a:lnTo>
                  <a:cubicBezTo>
                    <a:pt x="464" y="2381"/>
                    <a:pt x="525" y="2437"/>
                    <a:pt x="585" y="2437"/>
                  </a:cubicBezTo>
                  <a:cubicBezTo>
                    <a:pt x="601" y="2437"/>
                    <a:pt x="616" y="2433"/>
                    <a:pt x="630" y="2425"/>
                  </a:cubicBezTo>
                  <a:lnTo>
                    <a:pt x="1260" y="1969"/>
                  </a:lnTo>
                  <a:cubicBezTo>
                    <a:pt x="1273" y="1956"/>
                    <a:pt x="1290" y="1949"/>
                    <a:pt x="1309" y="1949"/>
                  </a:cubicBezTo>
                  <a:cubicBezTo>
                    <a:pt x="1327" y="1949"/>
                    <a:pt x="1347" y="1956"/>
                    <a:pt x="1367" y="1969"/>
                  </a:cubicBezTo>
                  <a:lnTo>
                    <a:pt x="1984" y="2425"/>
                  </a:lnTo>
                  <a:cubicBezTo>
                    <a:pt x="1997" y="2433"/>
                    <a:pt x="2013" y="2437"/>
                    <a:pt x="2029" y="2437"/>
                  </a:cubicBezTo>
                  <a:cubicBezTo>
                    <a:pt x="2089" y="2437"/>
                    <a:pt x="2152" y="2381"/>
                    <a:pt x="2131" y="2318"/>
                  </a:cubicBezTo>
                  <a:lnTo>
                    <a:pt x="1890" y="1581"/>
                  </a:lnTo>
                  <a:cubicBezTo>
                    <a:pt x="1876" y="1540"/>
                    <a:pt x="1890" y="1500"/>
                    <a:pt x="1917" y="1473"/>
                  </a:cubicBezTo>
                  <a:lnTo>
                    <a:pt x="2546" y="1044"/>
                  </a:lnTo>
                  <a:cubicBezTo>
                    <a:pt x="2627" y="991"/>
                    <a:pt x="2587" y="870"/>
                    <a:pt x="2493" y="870"/>
                  </a:cubicBezTo>
                  <a:lnTo>
                    <a:pt x="1716" y="870"/>
                  </a:lnTo>
                  <a:cubicBezTo>
                    <a:pt x="1675" y="870"/>
                    <a:pt x="1649" y="843"/>
                    <a:pt x="1635" y="803"/>
                  </a:cubicBezTo>
                  <a:lnTo>
                    <a:pt x="1394" y="66"/>
                  </a:lnTo>
                  <a:cubicBezTo>
                    <a:pt x="1380" y="24"/>
                    <a:pt x="1341" y="1"/>
                    <a:pt x="13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7"/>
            <p:cNvSpPr/>
            <p:nvPr/>
          </p:nvSpPr>
          <p:spPr>
            <a:xfrm>
              <a:off x="8807624" y="627230"/>
              <a:ext cx="84621" cy="72744"/>
            </a:xfrm>
            <a:custGeom>
              <a:avLst/>
              <a:gdLst/>
              <a:ahLst/>
              <a:cxnLst/>
              <a:rect l="l" t="t" r="r" b="b"/>
              <a:pathLst>
                <a:path w="1368" h="1176" extrusionOk="0">
                  <a:moveTo>
                    <a:pt x="592" y="1"/>
                  </a:moveTo>
                  <a:cubicBezTo>
                    <a:pt x="289" y="1"/>
                    <a:pt x="0" y="232"/>
                    <a:pt x="0" y="585"/>
                  </a:cubicBezTo>
                  <a:cubicBezTo>
                    <a:pt x="0" y="907"/>
                    <a:pt x="268" y="1175"/>
                    <a:pt x="590" y="1175"/>
                  </a:cubicBezTo>
                  <a:cubicBezTo>
                    <a:pt x="1112" y="1175"/>
                    <a:pt x="1367" y="545"/>
                    <a:pt x="1005" y="170"/>
                  </a:cubicBezTo>
                  <a:cubicBezTo>
                    <a:pt x="884" y="53"/>
                    <a:pt x="736" y="1"/>
                    <a:pt x="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7"/>
            <p:cNvSpPr/>
            <p:nvPr/>
          </p:nvSpPr>
          <p:spPr>
            <a:xfrm>
              <a:off x="8450751" y="383600"/>
              <a:ext cx="138702" cy="119226"/>
            </a:xfrm>
            <a:custGeom>
              <a:avLst/>
              <a:gdLst/>
              <a:ahLst/>
              <a:cxnLst/>
              <a:rect l="l" t="t" r="r" b="b"/>
              <a:pathLst>
                <a:path w="1368" h="1176" extrusionOk="0">
                  <a:moveTo>
                    <a:pt x="592" y="1"/>
                  </a:moveTo>
                  <a:cubicBezTo>
                    <a:pt x="289" y="1"/>
                    <a:pt x="0" y="232"/>
                    <a:pt x="0" y="585"/>
                  </a:cubicBezTo>
                  <a:cubicBezTo>
                    <a:pt x="0" y="907"/>
                    <a:pt x="268" y="1175"/>
                    <a:pt x="590" y="1175"/>
                  </a:cubicBezTo>
                  <a:cubicBezTo>
                    <a:pt x="1112" y="1175"/>
                    <a:pt x="1367" y="545"/>
                    <a:pt x="1005" y="170"/>
                  </a:cubicBezTo>
                  <a:cubicBezTo>
                    <a:pt x="884" y="53"/>
                    <a:pt x="736" y="1"/>
                    <a:pt x="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7"/>
            <p:cNvSpPr/>
            <p:nvPr/>
          </p:nvSpPr>
          <p:spPr>
            <a:xfrm>
              <a:off x="8403124" y="707055"/>
              <a:ext cx="84621" cy="72744"/>
            </a:xfrm>
            <a:custGeom>
              <a:avLst/>
              <a:gdLst/>
              <a:ahLst/>
              <a:cxnLst/>
              <a:rect l="l" t="t" r="r" b="b"/>
              <a:pathLst>
                <a:path w="1368" h="1176" extrusionOk="0">
                  <a:moveTo>
                    <a:pt x="592" y="1"/>
                  </a:moveTo>
                  <a:cubicBezTo>
                    <a:pt x="289" y="1"/>
                    <a:pt x="0" y="232"/>
                    <a:pt x="0" y="585"/>
                  </a:cubicBezTo>
                  <a:cubicBezTo>
                    <a:pt x="0" y="907"/>
                    <a:pt x="268" y="1175"/>
                    <a:pt x="590" y="1175"/>
                  </a:cubicBezTo>
                  <a:cubicBezTo>
                    <a:pt x="1112" y="1175"/>
                    <a:pt x="1367" y="545"/>
                    <a:pt x="1005" y="170"/>
                  </a:cubicBezTo>
                  <a:cubicBezTo>
                    <a:pt x="884" y="53"/>
                    <a:pt x="736" y="1"/>
                    <a:pt x="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7"/>
            <p:cNvSpPr/>
            <p:nvPr/>
          </p:nvSpPr>
          <p:spPr>
            <a:xfrm rot="-1026082">
              <a:off x="8626564" y="891252"/>
              <a:ext cx="162500" cy="150747"/>
            </a:xfrm>
            <a:custGeom>
              <a:avLst/>
              <a:gdLst/>
              <a:ahLst/>
              <a:cxnLst/>
              <a:rect l="l" t="t" r="r" b="b"/>
              <a:pathLst>
                <a:path w="2627" h="2437" extrusionOk="0">
                  <a:moveTo>
                    <a:pt x="1303" y="1"/>
                  </a:moveTo>
                  <a:cubicBezTo>
                    <a:pt x="1267" y="1"/>
                    <a:pt x="1233" y="21"/>
                    <a:pt x="1220" y="66"/>
                  </a:cubicBezTo>
                  <a:lnTo>
                    <a:pt x="979" y="803"/>
                  </a:lnTo>
                  <a:cubicBezTo>
                    <a:pt x="965" y="830"/>
                    <a:pt x="938" y="857"/>
                    <a:pt x="898" y="857"/>
                  </a:cubicBezTo>
                  <a:lnTo>
                    <a:pt x="121" y="857"/>
                  </a:lnTo>
                  <a:cubicBezTo>
                    <a:pt x="41" y="857"/>
                    <a:pt x="0" y="977"/>
                    <a:pt x="67" y="1031"/>
                  </a:cubicBezTo>
                  <a:lnTo>
                    <a:pt x="697" y="1487"/>
                  </a:lnTo>
                  <a:cubicBezTo>
                    <a:pt x="724" y="1500"/>
                    <a:pt x="737" y="1540"/>
                    <a:pt x="724" y="1581"/>
                  </a:cubicBezTo>
                  <a:lnTo>
                    <a:pt x="496" y="2318"/>
                  </a:lnTo>
                  <a:cubicBezTo>
                    <a:pt x="464" y="2381"/>
                    <a:pt x="525" y="2437"/>
                    <a:pt x="585" y="2437"/>
                  </a:cubicBezTo>
                  <a:cubicBezTo>
                    <a:pt x="601" y="2437"/>
                    <a:pt x="616" y="2433"/>
                    <a:pt x="630" y="2425"/>
                  </a:cubicBezTo>
                  <a:lnTo>
                    <a:pt x="1260" y="1969"/>
                  </a:lnTo>
                  <a:cubicBezTo>
                    <a:pt x="1273" y="1956"/>
                    <a:pt x="1290" y="1949"/>
                    <a:pt x="1309" y="1949"/>
                  </a:cubicBezTo>
                  <a:cubicBezTo>
                    <a:pt x="1327" y="1949"/>
                    <a:pt x="1347" y="1956"/>
                    <a:pt x="1367" y="1969"/>
                  </a:cubicBezTo>
                  <a:lnTo>
                    <a:pt x="1984" y="2425"/>
                  </a:lnTo>
                  <a:cubicBezTo>
                    <a:pt x="1997" y="2433"/>
                    <a:pt x="2013" y="2437"/>
                    <a:pt x="2029" y="2437"/>
                  </a:cubicBezTo>
                  <a:cubicBezTo>
                    <a:pt x="2089" y="2437"/>
                    <a:pt x="2152" y="2381"/>
                    <a:pt x="2131" y="2318"/>
                  </a:cubicBezTo>
                  <a:lnTo>
                    <a:pt x="1890" y="1581"/>
                  </a:lnTo>
                  <a:cubicBezTo>
                    <a:pt x="1876" y="1540"/>
                    <a:pt x="1890" y="1500"/>
                    <a:pt x="1917" y="1473"/>
                  </a:cubicBezTo>
                  <a:lnTo>
                    <a:pt x="2546" y="1044"/>
                  </a:lnTo>
                  <a:cubicBezTo>
                    <a:pt x="2627" y="991"/>
                    <a:pt x="2587" y="870"/>
                    <a:pt x="2493" y="870"/>
                  </a:cubicBezTo>
                  <a:lnTo>
                    <a:pt x="1716" y="870"/>
                  </a:lnTo>
                  <a:cubicBezTo>
                    <a:pt x="1675" y="870"/>
                    <a:pt x="1649" y="843"/>
                    <a:pt x="1635" y="803"/>
                  </a:cubicBezTo>
                  <a:lnTo>
                    <a:pt x="1394" y="66"/>
                  </a:lnTo>
                  <a:cubicBezTo>
                    <a:pt x="1380" y="24"/>
                    <a:pt x="1341" y="1"/>
                    <a:pt x="1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304800" y="225677"/>
            <a:ext cx="1712328" cy="461665"/>
          </a:xfrm>
          <a:prstGeom prst="rect">
            <a:avLst/>
          </a:prstGeom>
          <a:noFill/>
        </p:spPr>
        <p:txBody>
          <a:bodyPr wrap="none" rtlCol="0">
            <a:spAutoFit/>
          </a:bodyPr>
          <a:lstStyle/>
          <a:p>
            <a:r>
              <a:rPr lang="en-US" sz="2400" b="1" smtClean="0">
                <a:solidFill>
                  <a:srgbClr val="002060"/>
                </a:solidFill>
              </a:rPr>
              <a:t>MỞ RỘNG</a:t>
            </a:r>
            <a:endParaRPr lang="en-US" sz="2400" b="1">
              <a:solidFill>
                <a:srgbClr val="002060"/>
              </a:solidFill>
            </a:endParaRPr>
          </a:p>
        </p:txBody>
      </p:sp>
      <p:sp>
        <p:nvSpPr>
          <p:cNvPr id="5" name="TextBox 4"/>
          <p:cNvSpPr txBox="1"/>
          <p:nvPr/>
        </p:nvSpPr>
        <p:spPr>
          <a:xfrm>
            <a:off x="381000" y="870691"/>
            <a:ext cx="7830990" cy="400110"/>
          </a:xfrm>
          <a:prstGeom prst="rect">
            <a:avLst/>
          </a:prstGeom>
          <a:noFill/>
        </p:spPr>
        <p:txBody>
          <a:bodyPr wrap="none" rtlCol="0">
            <a:spAutoFit/>
          </a:bodyPr>
          <a:lstStyle/>
          <a:p>
            <a:r>
              <a:rPr lang="en-US" sz="2000" smtClean="0">
                <a:solidFill>
                  <a:srgbClr val="002060"/>
                </a:solidFill>
              </a:rPr>
              <a:t>Nguyên tắc hoạt động của các hệ thống trong ngôi nhà thông minh:</a:t>
            </a:r>
            <a:endParaRPr lang="en-US" sz="2000">
              <a:solidFill>
                <a:srgbClr val="002060"/>
              </a:solidFill>
            </a:endParaRPr>
          </a:p>
        </p:txBody>
      </p:sp>
      <p:grpSp>
        <p:nvGrpSpPr>
          <p:cNvPr id="9" name="Group 8"/>
          <p:cNvGrpSpPr/>
          <p:nvPr/>
        </p:nvGrpSpPr>
        <p:grpSpPr>
          <a:xfrm>
            <a:off x="533400" y="1504950"/>
            <a:ext cx="8303834" cy="749300"/>
            <a:chOff x="533400" y="1504950"/>
            <a:chExt cx="8303834" cy="749300"/>
          </a:xfrm>
        </p:grpSpPr>
        <p:sp>
          <p:nvSpPr>
            <p:cNvPr id="6" name="Rounded Rectangle 5"/>
            <p:cNvSpPr/>
            <p:nvPr/>
          </p:nvSpPr>
          <p:spPr>
            <a:xfrm>
              <a:off x="533400" y="1504950"/>
              <a:ext cx="2286000" cy="685800"/>
            </a:xfrm>
            <a:prstGeom prst="roundRect">
              <a:avLst/>
            </a:prstGeom>
            <a:solidFill>
              <a:schemeClr val="accent5">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2060"/>
                  </a:solidFill>
                </a:rPr>
                <a:t>Nhận lệnh</a:t>
              </a:r>
              <a:endParaRPr lang="en-US" sz="2400">
                <a:solidFill>
                  <a:srgbClr val="002060"/>
                </a:solidFill>
              </a:endParaRPr>
            </a:p>
          </p:txBody>
        </p:sp>
        <p:cxnSp>
          <p:nvCxnSpPr>
            <p:cNvPr id="8" name="Straight Arrow Connector 7"/>
            <p:cNvCxnSpPr/>
            <p:nvPr/>
          </p:nvCxnSpPr>
          <p:spPr>
            <a:xfrm>
              <a:off x="2971800" y="1847850"/>
              <a:ext cx="533400"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3581400" y="1536700"/>
              <a:ext cx="2286000" cy="685800"/>
            </a:xfrm>
            <a:prstGeom prst="roundRect">
              <a:avLst/>
            </a:prstGeom>
            <a:solidFill>
              <a:schemeClr val="accent5">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2060"/>
                  </a:solidFill>
                </a:rPr>
                <a:t>Xử lí</a:t>
              </a:r>
              <a:endParaRPr lang="en-US" sz="2400">
                <a:solidFill>
                  <a:srgbClr val="002060"/>
                </a:solidFill>
              </a:endParaRPr>
            </a:p>
          </p:txBody>
        </p:sp>
        <p:sp>
          <p:nvSpPr>
            <p:cNvPr id="24" name="Rounded Rectangle 23"/>
            <p:cNvSpPr/>
            <p:nvPr/>
          </p:nvSpPr>
          <p:spPr>
            <a:xfrm>
              <a:off x="6551234" y="1568450"/>
              <a:ext cx="2286000" cy="685800"/>
            </a:xfrm>
            <a:prstGeom prst="roundRect">
              <a:avLst/>
            </a:prstGeom>
            <a:solidFill>
              <a:schemeClr val="accent5">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2060"/>
                  </a:solidFill>
                </a:rPr>
                <a:t>Chấp hành</a:t>
              </a:r>
              <a:endParaRPr lang="en-US" sz="2400">
                <a:solidFill>
                  <a:srgbClr val="002060"/>
                </a:solidFill>
              </a:endParaRPr>
            </a:p>
          </p:txBody>
        </p:sp>
        <p:cxnSp>
          <p:nvCxnSpPr>
            <p:cNvPr id="25" name="Straight Arrow Connector 24"/>
            <p:cNvCxnSpPr/>
            <p:nvPr/>
          </p:nvCxnSpPr>
          <p:spPr>
            <a:xfrm>
              <a:off x="5979454" y="1911350"/>
              <a:ext cx="533400"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228600" y="2419350"/>
            <a:ext cx="8860118" cy="1338828"/>
          </a:xfrm>
          <a:prstGeom prst="rect">
            <a:avLst/>
          </a:prstGeom>
          <a:noFill/>
        </p:spPr>
        <p:txBody>
          <a:bodyPr wrap="none" rtlCol="0">
            <a:spAutoFit/>
          </a:bodyPr>
          <a:lstStyle/>
          <a:p>
            <a:pPr>
              <a:lnSpc>
                <a:spcPct val="150000"/>
              </a:lnSpc>
            </a:pPr>
            <a:r>
              <a:rPr lang="en-US" sz="1800" i="1" smtClean="0">
                <a:solidFill>
                  <a:srgbClr val="002060"/>
                </a:solidFill>
              </a:rPr>
              <a:t>Lệnh điều khiển (tin nhắn, giọng nói, điều khiển từ xa…) được thu nhận và truyền tới </a:t>
            </a:r>
          </a:p>
          <a:p>
            <a:pPr>
              <a:lnSpc>
                <a:spcPct val="150000"/>
              </a:lnSpc>
            </a:pPr>
            <a:r>
              <a:rPr lang="en-US" sz="1800" i="1" smtClean="0">
                <a:solidFill>
                  <a:srgbClr val="002060"/>
                </a:solidFill>
              </a:rPr>
              <a:t>bộ xử lí. Sau khi xử lí, thông tin sẽ được truyền tới các bộ phận chấp hành để điều </a:t>
            </a:r>
          </a:p>
          <a:p>
            <a:pPr>
              <a:lnSpc>
                <a:spcPct val="150000"/>
              </a:lnSpc>
            </a:pPr>
            <a:r>
              <a:rPr lang="en-US" sz="1800" i="1" smtClean="0">
                <a:solidFill>
                  <a:srgbClr val="002060"/>
                </a:solidFill>
              </a:rPr>
              <a:t>khiển các thiết bị trong nhà.</a:t>
            </a:r>
            <a:endParaRPr lang="en-US" sz="1800" i="1">
              <a:solidFill>
                <a:srgbClr val="002060"/>
              </a:solidFill>
            </a:endParaRPr>
          </a:p>
        </p:txBody>
      </p:sp>
    </p:spTree>
    <p:extLst>
      <p:ext uri="{BB962C8B-B14F-4D97-AF65-F5344CB8AC3E}">
        <p14:creationId xmlns:p14="http://schemas.microsoft.com/office/powerpoint/2010/main" val="3330744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48"/>
          <p:cNvSpPr/>
          <p:nvPr/>
        </p:nvSpPr>
        <p:spPr>
          <a:xfrm>
            <a:off x="838200" y="139599"/>
            <a:ext cx="7620000" cy="639813"/>
          </a:xfrm>
          <a:custGeom>
            <a:avLst/>
            <a:gdLst/>
            <a:ahLst/>
            <a:cxnLst/>
            <a:rect l="l" t="t" r="r" b="b"/>
            <a:pathLst>
              <a:path w="53270" h="11526" extrusionOk="0">
                <a:moveTo>
                  <a:pt x="1" y="0"/>
                </a:moveTo>
                <a:lnTo>
                  <a:pt x="2145" y="5763"/>
                </a:lnTo>
                <a:lnTo>
                  <a:pt x="1" y="11525"/>
                </a:lnTo>
                <a:lnTo>
                  <a:pt x="53269" y="11525"/>
                </a:lnTo>
                <a:lnTo>
                  <a:pt x="51125" y="5763"/>
                </a:lnTo>
                <a:lnTo>
                  <a:pt x="532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8"/>
          <p:cNvSpPr txBox="1">
            <a:spLocks noGrp="1"/>
          </p:cNvSpPr>
          <p:nvPr>
            <p:ph type="title" idx="6"/>
          </p:nvPr>
        </p:nvSpPr>
        <p:spPr>
          <a:xfrm>
            <a:off x="1131112" y="227160"/>
            <a:ext cx="6900825" cy="46468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2800" b="1" smtClean="0">
                <a:solidFill>
                  <a:srgbClr val="002060"/>
                </a:solidFill>
                <a:latin typeface="+mj-lt"/>
              </a:rPr>
              <a:t>2. Đặc điểm của ngôi nhà thông minh</a:t>
            </a:r>
            <a:endParaRPr sz="2800" b="1">
              <a:solidFill>
                <a:srgbClr val="002060"/>
              </a:solidFill>
              <a:latin typeface="+mj-lt"/>
            </a:endParaRPr>
          </a:p>
        </p:txBody>
      </p:sp>
      <p:sp>
        <p:nvSpPr>
          <p:cNvPr id="8" name="Rectangle 7"/>
          <p:cNvSpPr/>
          <p:nvPr/>
        </p:nvSpPr>
        <p:spPr>
          <a:xfrm>
            <a:off x="161923" y="3699086"/>
            <a:ext cx="8705851" cy="1154675"/>
          </a:xfrm>
          <a:prstGeom prst="rect">
            <a:avLst/>
          </a:prstGeom>
        </p:spPr>
        <p:txBody>
          <a:bodyPr wrap="square">
            <a:spAutoFit/>
          </a:bodyPr>
          <a:lstStyle/>
          <a:p>
            <a:pPr>
              <a:lnSpc>
                <a:spcPct val="150000"/>
              </a:lnSpc>
            </a:pPr>
            <a:r>
              <a:rPr lang="en-US" sz="1600" b="1" i="1" smtClean="0"/>
              <a:t>Quan </a:t>
            </a:r>
            <a:r>
              <a:rPr lang="en-US" sz="1600" b="1" i="1"/>
              <a:t>sát H3.2 SG và trả lới câu hỏi:</a:t>
            </a:r>
          </a:p>
          <a:p>
            <a:pPr marL="342900" indent="-342900">
              <a:lnSpc>
                <a:spcPct val="150000"/>
              </a:lnSpc>
              <a:buFont typeface="+mj-lt"/>
              <a:buAutoNum type="arabicPeriod"/>
            </a:pPr>
            <a:r>
              <a:rPr lang="en-US" sz="1600" smtClean="0"/>
              <a:t>Hệ </a:t>
            </a:r>
            <a:r>
              <a:rPr lang="en-US" sz="1600"/>
              <a:t>thống điều khiển và các đồ dùng điện tự động trong ngôi nhà thông minh </a:t>
            </a:r>
            <a:r>
              <a:rPr lang="en-US" sz="1600" smtClean="0"/>
              <a:t>giúp</a:t>
            </a:r>
            <a:r>
              <a:rPr lang="en-US" sz="1600"/>
              <a:t> </a:t>
            </a:r>
            <a:r>
              <a:rPr lang="en-US" sz="1600" smtClean="0"/>
              <a:t>ích </a:t>
            </a:r>
            <a:r>
              <a:rPr lang="en-US" sz="1600"/>
              <a:t>gì cho con người</a:t>
            </a:r>
            <a:r>
              <a:rPr lang="en-US" sz="1600" smtClean="0"/>
              <a:t>?</a:t>
            </a:r>
            <a:endParaRPr lang="en-US" sz="160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3" y="895351"/>
            <a:ext cx="3019425" cy="272068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9448" y="895351"/>
            <a:ext cx="2924175" cy="272068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0774" y="895352"/>
            <a:ext cx="2667000" cy="2720682"/>
          </a:xfrm>
          <a:prstGeom prst="rect">
            <a:avLst/>
          </a:prstGeom>
        </p:spPr>
      </p:pic>
      <p:sp>
        <p:nvSpPr>
          <p:cNvPr id="12" name="Rounded Rectangle 11"/>
          <p:cNvSpPr/>
          <p:nvPr/>
        </p:nvSpPr>
        <p:spPr>
          <a:xfrm>
            <a:off x="228600" y="3790950"/>
            <a:ext cx="8382000" cy="1062811"/>
          </a:xfrm>
          <a:prstGeom prst="roundRect">
            <a:avLst/>
          </a:prstGeom>
          <a:solidFill>
            <a:schemeClr val="accent4">
              <a:lumMod val="20000"/>
              <a:lumOff val="80000"/>
            </a:schemeClr>
          </a:solidFill>
          <a:ln w="63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a:solidFill>
                  <a:srgbClr val="002060"/>
                </a:solidFill>
              </a:rPr>
              <a:t>Hệ thống điều </a:t>
            </a:r>
            <a:r>
              <a:rPr lang="vi-VN" sz="1800" smtClean="0">
                <a:solidFill>
                  <a:srgbClr val="002060"/>
                </a:solidFill>
              </a:rPr>
              <a:t>khi</a:t>
            </a:r>
            <a:r>
              <a:rPr lang="en-US" sz="1800" smtClean="0">
                <a:solidFill>
                  <a:srgbClr val="002060"/>
                </a:solidFill>
              </a:rPr>
              <a:t>ể</a:t>
            </a:r>
            <a:r>
              <a:rPr lang="vi-VN" sz="1800" smtClean="0">
                <a:solidFill>
                  <a:srgbClr val="002060"/>
                </a:solidFill>
              </a:rPr>
              <a:t>n </a:t>
            </a:r>
            <a:r>
              <a:rPr lang="vi-VN" sz="1800">
                <a:solidFill>
                  <a:srgbClr val="002060"/>
                </a:solidFill>
              </a:rPr>
              <a:t>và các </a:t>
            </a:r>
            <a:r>
              <a:rPr lang="vi-VN" sz="1800" smtClean="0">
                <a:solidFill>
                  <a:srgbClr val="002060"/>
                </a:solidFill>
              </a:rPr>
              <a:t>đ</a:t>
            </a:r>
            <a:r>
              <a:rPr lang="en-US" sz="1800" smtClean="0">
                <a:solidFill>
                  <a:srgbClr val="002060"/>
                </a:solidFill>
              </a:rPr>
              <a:t>ồ</a:t>
            </a:r>
            <a:r>
              <a:rPr lang="vi-VN" sz="1800" smtClean="0">
                <a:solidFill>
                  <a:srgbClr val="002060"/>
                </a:solidFill>
              </a:rPr>
              <a:t> </a:t>
            </a:r>
            <a:r>
              <a:rPr lang="vi-VN" sz="1800">
                <a:solidFill>
                  <a:srgbClr val="002060"/>
                </a:solidFill>
              </a:rPr>
              <a:t>dùng điện tự động trong ngôi nhà thông minh </a:t>
            </a:r>
            <a:r>
              <a:rPr lang="vi-VN" sz="1800" smtClean="0">
                <a:solidFill>
                  <a:srgbClr val="002060"/>
                </a:solidFill>
              </a:rPr>
              <a:t>giúp</a:t>
            </a:r>
            <a:r>
              <a:rPr lang="en-US" sz="1800" smtClean="0">
                <a:solidFill>
                  <a:srgbClr val="002060"/>
                </a:solidFill>
              </a:rPr>
              <a:t> chủ nhà tiết kiệm năng lượng, hạn chế các trường hợp rủi ro: cháy, nổ, chập điện…</a:t>
            </a:r>
            <a:endParaRPr lang="en-US" sz="1800">
              <a:solidFill>
                <a:srgbClr val="002060"/>
              </a:solidFill>
            </a:endParaRPr>
          </a:p>
        </p:txBody>
      </p:sp>
    </p:spTree>
    <p:extLst>
      <p:ext uri="{BB962C8B-B14F-4D97-AF65-F5344CB8AC3E}">
        <p14:creationId xmlns:p14="http://schemas.microsoft.com/office/powerpoint/2010/main" val="981972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59"/>
                                        </p:tgtEl>
                                        <p:attrNameLst>
                                          <p:attrName>style.visibility</p:attrName>
                                        </p:attrNameLst>
                                      </p:cBhvr>
                                      <p:to>
                                        <p:strVal val="visible"/>
                                      </p:to>
                                    </p:set>
                                    <p:animEffect transition="in" filter="barn(inVertical)">
                                      <p:cBhvr>
                                        <p:cTn id="7" dur="500"/>
                                        <p:tgtEl>
                                          <p:spTgt spid="75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 grpId="0"/>
      <p:bldP spid="8"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48"/>
          <p:cNvSpPr/>
          <p:nvPr/>
        </p:nvSpPr>
        <p:spPr>
          <a:xfrm>
            <a:off x="838200" y="139599"/>
            <a:ext cx="7620000" cy="639813"/>
          </a:xfrm>
          <a:custGeom>
            <a:avLst/>
            <a:gdLst/>
            <a:ahLst/>
            <a:cxnLst/>
            <a:rect l="l" t="t" r="r" b="b"/>
            <a:pathLst>
              <a:path w="53270" h="11526" extrusionOk="0">
                <a:moveTo>
                  <a:pt x="1" y="0"/>
                </a:moveTo>
                <a:lnTo>
                  <a:pt x="2145" y="5763"/>
                </a:lnTo>
                <a:lnTo>
                  <a:pt x="1" y="11525"/>
                </a:lnTo>
                <a:lnTo>
                  <a:pt x="53269" y="11525"/>
                </a:lnTo>
                <a:lnTo>
                  <a:pt x="51125" y="5763"/>
                </a:lnTo>
                <a:lnTo>
                  <a:pt x="532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8"/>
          <p:cNvSpPr txBox="1">
            <a:spLocks noGrp="1"/>
          </p:cNvSpPr>
          <p:nvPr>
            <p:ph type="title" idx="6"/>
          </p:nvPr>
        </p:nvSpPr>
        <p:spPr>
          <a:xfrm>
            <a:off x="1131112" y="227160"/>
            <a:ext cx="6900825" cy="46468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2800" b="1" smtClean="0">
                <a:solidFill>
                  <a:srgbClr val="002060"/>
                </a:solidFill>
                <a:latin typeface="+mj-lt"/>
              </a:rPr>
              <a:t>2. Đặc điểm của ngôi nhà thông minh</a:t>
            </a:r>
            <a:endParaRPr sz="2800" b="1">
              <a:solidFill>
                <a:srgbClr val="002060"/>
              </a:solidFill>
              <a:latin typeface="+mj-lt"/>
            </a:endParaRPr>
          </a:p>
        </p:txBody>
      </p:sp>
      <p:sp>
        <p:nvSpPr>
          <p:cNvPr id="8" name="Rectangle 7"/>
          <p:cNvSpPr/>
          <p:nvPr/>
        </p:nvSpPr>
        <p:spPr>
          <a:xfrm>
            <a:off x="161923" y="3699086"/>
            <a:ext cx="8705851" cy="1200329"/>
          </a:xfrm>
          <a:prstGeom prst="rect">
            <a:avLst/>
          </a:prstGeom>
        </p:spPr>
        <p:txBody>
          <a:bodyPr wrap="square">
            <a:spAutoFit/>
          </a:bodyPr>
          <a:lstStyle/>
          <a:p>
            <a:pPr>
              <a:lnSpc>
                <a:spcPct val="150000"/>
              </a:lnSpc>
            </a:pPr>
            <a:r>
              <a:rPr lang="en-US" sz="1600" b="1" i="1" smtClean="0"/>
              <a:t>Quan </a:t>
            </a:r>
            <a:r>
              <a:rPr lang="en-US" sz="1600" b="1" i="1"/>
              <a:t>sát H3.2 SG và trả lới câu hỏi:</a:t>
            </a:r>
          </a:p>
          <a:p>
            <a:pPr>
              <a:lnSpc>
                <a:spcPct val="150000"/>
              </a:lnSpc>
            </a:pPr>
            <a:r>
              <a:rPr lang="en-US" sz="1600" smtClean="0"/>
              <a:t>2. Việc giám </a:t>
            </a:r>
            <a:r>
              <a:rPr lang="en-US" sz="1600"/>
              <a:t>sát hoạt động của các đồ dùng điện trong nhà bằng điện thoại thông minh có thể giúp ích cho con người trong những trường hợp nào?</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3" y="895351"/>
            <a:ext cx="3019425" cy="272068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9448" y="895351"/>
            <a:ext cx="2924175" cy="272068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0774" y="895352"/>
            <a:ext cx="2667000" cy="2720682"/>
          </a:xfrm>
          <a:prstGeom prst="rect">
            <a:avLst/>
          </a:prstGeom>
        </p:spPr>
      </p:pic>
      <p:sp>
        <p:nvSpPr>
          <p:cNvPr id="12" name="Rounded Rectangle 11"/>
          <p:cNvSpPr/>
          <p:nvPr/>
        </p:nvSpPr>
        <p:spPr>
          <a:xfrm>
            <a:off x="252410" y="3836604"/>
            <a:ext cx="8543926" cy="1062811"/>
          </a:xfrm>
          <a:prstGeom prst="roundRect">
            <a:avLst/>
          </a:prstGeom>
          <a:solidFill>
            <a:schemeClr val="accent4">
              <a:lumMod val="20000"/>
              <a:lumOff val="80000"/>
            </a:schemeClr>
          </a:solidFill>
          <a:ln w="63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a:solidFill>
                  <a:srgbClr val="002060"/>
                </a:solidFill>
              </a:rPr>
              <a:t>Việc </a:t>
            </a:r>
            <a:r>
              <a:rPr lang="vi-VN" sz="1800" smtClean="0">
                <a:solidFill>
                  <a:srgbClr val="002060"/>
                </a:solidFill>
              </a:rPr>
              <a:t>gi</a:t>
            </a:r>
            <a:r>
              <a:rPr lang="en-US" sz="1800">
                <a:solidFill>
                  <a:srgbClr val="002060"/>
                </a:solidFill>
              </a:rPr>
              <a:t>á</a:t>
            </a:r>
            <a:r>
              <a:rPr lang="vi-VN" sz="1800" smtClean="0">
                <a:solidFill>
                  <a:srgbClr val="002060"/>
                </a:solidFill>
              </a:rPr>
              <a:t>m </a:t>
            </a:r>
            <a:r>
              <a:rPr lang="vi-VN" sz="1800">
                <a:solidFill>
                  <a:srgbClr val="002060"/>
                </a:solidFill>
              </a:rPr>
              <a:t>sát hoạt động của các </a:t>
            </a:r>
            <a:r>
              <a:rPr lang="vi-VN" sz="1800" smtClean="0">
                <a:solidFill>
                  <a:srgbClr val="002060"/>
                </a:solidFill>
              </a:rPr>
              <a:t>đ</a:t>
            </a:r>
            <a:r>
              <a:rPr lang="en-US" sz="1800" smtClean="0">
                <a:solidFill>
                  <a:srgbClr val="002060"/>
                </a:solidFill>
              </a:rPr>
              <a:t>ồ </a:t>
            </a:r>
            <a:r>
              <a:rPr lang="vi-VN" sz="1800" smtClean="0">
                <a:solidFill>
                  <a:srgbClr val="002060"/>
                </a:solidFill>
              </a:rPr>
              <a:t>dùng </a:t>
            </a:r>
            <a:r>
              <a:rPr lang="vi-VN" sz="1800">
                <a:solidFill>
                  <a:srgbClr val="002060"/>
                </a:solidFill>
              </a:rPr>
              <a:t>điện trong nhà bằng điện thoại thông minh có thể giúp ích cho con người trong những trường hợp </a:t>
            </a:r>
            <a:r>
              <a:rPr lang="en-US" sz="1800" smtClean="0">
                <a:solidFill>
                  <a:srgbClr val="002060"/>
                </a:solidFill>
              </a:rPr>
              <a:t>b</a:t>
            </a:r>
            <a:r>
              <a:rPr lang="vi-VN" sz="1800" smtClean="0">
                <a:solidFill>
                  <a:srgbClr val="002060"/>
                </a:solidFill>
              </a:rPr>
              <a:t>ị </a:t>
            </a:r>
            <a:r>
              <a:rPr lang="vi-VN" sz="1800">
                <a:solidFill>
                  <a:srgbClr val="002060"/>
                </a:solidFill>
              </a:rPr>
              <a:t>hỏng, cháy, </a:t>
            </a:r>
            <a:r>
              <a:rPr lang="vi-VN" sz="1800" smtClean="0">
                <a:solidFill>
                  <a:srgbClr val="002060"/>
                </a:solidFill>
              </a:rPr>
              <a:t>nổ</a:t>
            </a:r>
            <a:r>
              <a:rPr lang="en-US" sz="1800" smtClean="0">
                <a:solidFill>
                  <a:srgbClr val="002060"/>
                </a:solidFill>
              </a:rPr>
              <a:t>...</a:t>
            </a:r>
            <a:endParaRPr lang="vi-VN" sz="1800">
              <a:solidFill>
                <a:srgbClr val="002060"/>
              </a:solidFill>
            </a:endParaRPr>
          </a:p>
        </p:txBody>
      </p:sp>
    </p:spTree>
    <p:extLst>
      <p:ext uri="{BB962C8B-B14F-4D97-AF65-F5344CB8AC3E}">
        <p14:creationId xmlns:p14="http://schemas.microsoft.com/office/powerpoint/2010/main" val="30255764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48"/>
          <p:cNvSpPr/>
          <p:nvPr/>
        </p:nvSpPr>
        <p:spPr>
          <a:xfrm>
            <a:off x="838200" y="139599"/>
            <a:ext cx="7620000" cy="639813"/>
          </a:xfrm>
          <a:custGeom>
            <a:avLst/>
            <a:gdLst/>
            <a:ahLst/>
            <a:cxnLst/>
            <a:rect l="l" t="t" r="r" b="b"/>
            <a:pathLst>
              <a:path w="53270" h="11526" extrusionOk="0">
                <a:moveTo>
                  <a:pt x="1" y="0"/>
                </a:moveTo>
                <a:lnTo>
                  <a:pt x="2145" y="5763"/>
                </a:lnTo>
                <a:lnTo>
                  <a:pt x="1" y="11525"/>
                </a:lnTo>
                <a:lnTo>
                  <a:pt x="53269" y="11525"/>
                </a:lnTo>
                <a:lnTo>
                  <a:pt x="51125" y="5763"/>
                </a:lnTo>
                <a:lnTo>
                  <a:pt x="532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8"/>
          <p:cNvSpPr txBox="1">
            <a:spLocks noGrp="1"/>
          </p:cNvSpPr>
          <p:nvPr>
            <p:ph type="title" idx="6"/>
          </p:nvPr>
        </p:nvSpPr>
        <p:spPr>
          <a:xfrm>
            <a:off x="1131112" y="227160"/>
            <a:ext cx="6900825" cy="46468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2800" b="1" smtClean="0">
                <a:solidFill>
                  <a:srgbClr val="002060"/>
                </a:solidFill>
                <a:latin typeface="+mj-lt"/>
              </a:rPr>
              <a:t>2. Đặc điểm của ngôi nhà thông minh</a:t>
            </a:r>
            <a:endParaRPr sz="2800" b="1">
              <a:solidFill>
                <a:srgbClr val="002060"/>
              </a:solidFill>
              <a:latin typeface="+mj-lt"/>
            </a:endParaRPr>
          </a:p>
        </p:txBody>
      </p:sp>
      <p:sp>
        <p:nvSpPr>
          <p:cNvPr id="8" name="Rectangle 7"/>
          <p:cNvSpPr/>
          <p:nvPr/>
        </p:nvSpPr>
        <p:spPr>
          <a:xfrm>
            <a:off x="161923" y="3699086"/>
            <a:ext cx="8705851" cy="1200329"/>
          </a:xfrm>
          <a:prstGeom prst="rect">
            <a:avLst/>
          </a:prstGeom>
        </p:spPr>
        <p:txBody>
          <a:bodyPr wrap="square">
            <a:spAutoFit/>
          </a:bodyPr>
          <a:lstStyle/>
          <a:p>
            <a:pPr>
              <a:lnSpc>
                <a:spcPct val="150000"/>
              </a:lnSpc>
            </a:pPr>
            <a:r>
              <a:rPr lang="en-US" sz="1600" b="1" i="1" smtClean="0"/>
              <a:t>Quan </a:t>
            </a:r>
            <a:r>
              <a:rPr lang="en-US" sz="1600" b="1" i="1"/>
              <a:t>sát H3.2 SG và trả lới câu hỏi</a:t>
            </a:r>
            <a:r>
              <a:rPr lang="en-US" sz="1600" b="1" i="1" smtClean="0"/>
              <a:t>:</a:t>
            </a:r>
          </a:p>
          <a:p>
            <a:pPr>
              <a:lnSpc>
                <a:spcPct val="150000"/>
              </a:lnSpc>
            </a:pPr>
            <a:r>
              <a:rPr lang="en-US" sz="1600" b="1" i="1" smtClean="0"/>
              <a:t>3. </a:t>
            </a:r>
            <a:r>
              <a:rPr lang="en-US" sz="1600"/>
              <a:t>Việc sử dụng hệ thống đón gió và ánh sáng mặt trời khiến ngôi nhà thông </a:t>
            </a:r>
            <a:r>
              <a:rPr lang="en-US" sz="1600" smtClean="0"/>
              <a:t>minh </a:t>
            </a:r>
            <a:r>
              <a:rPr lang="en-US" sz="1600"/>
              <a:t>có điểm gì so với ngôi nhà thông thường</a:t>
            </a:r>
            <a:r>
              <a:rPr lang="en-US" sz="1600" smtClean="0"/>
              <a:t>?</a:t>
            </a:r>
            <a:endParaRPr lang="en-US" sz="160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3" y="895351"/>
            <a:ext cx="3019425" cy="272068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9448" y="895351"/>
            <a:ext cx="2924175" cy="272068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0774" y="895352"/>
            <a:ext cx="2667000" cy="2720682"/>
          </a:xfrm>
          <a:prstGeom prst="rect">
            <a:avLst/>
          </a:prstGeom>
        </p:spPr>
      </p:pic>
      <p:sp>
        <p:nvSpPr>
          <p:cNvPr id="12" name="Rounded Rectangle 11"/>
          <p:cNvSpPr/>
          <p:nvPr/>
        </p:nvSpPr>
        <p:spPr>
          <a:xfrm>
            <a:off x="171448" y="3786894"/>
            <a:ext cx="8543926" cy="1062811"/>
          </a:xfrm>
          <a:prstGeom prst="roundRect">
            <a:avLst/>
          </a:prstGeom>
          <a:solidFill>
            <a:schemeClr val="accent4">
              <a:lumMod val="20000"/>
              <a:lumOff val="80000"/>
            </a:schemeClr>
          </a:solidFill>
          <a:ln w="63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a:solidFill>
                  <a:srgbClr val="002060"/>
                </a:solidFill>
              </a:rPr>
              <a:t>Việc sử dụng pin năng lượng mặt trời </a:t>
            </a:r>
            <a:r>
              <a:rPr lang="en-US" sz="1800" smtClean="0">
                <a:solidFill>
                  <a:srgbClr val="002060"/>
                </a:solidFill>
              </a:rPr>
              <a:t>giúp</a:t>
            </a:r>
            <a:r>
              <a:rPr lang="vi-VN" sz="1800" smtClean="0">
                <a:solidFill>
                  <a:srgbClr val="002060"/>
                </a:solidFill>
              </a:rPr>
              <a:t>: </a:t>
            </a:r>
            <a:r>
              <a:rPr lang="vi-VN" sz="1800">
                <a:solidFill>
                  <a:srgbClr val="002060"/>
                </a:solidFill>
              </a:rPr>
              <a:t>Tiết kiệm năng </a:t>
            </a:r>
            <a:r>
              <a:rPr lang="vi-VN" sz="1800" smtClean="0">
                <a:solidFill>
                  <a:srgbClr val="002060"/>
                </a:solidFill>
              </a:rPr>
              <a:t>lượng</a:t>
            </a:r>
            <a:r>
              <a:rPr lang="en-US" sz="1800" smtClean="0">
                <a:solidFill>
                  <a:srgbClr val="002060"/>
                </a:solidFill>
              </a:rPr>
              <a:t>, </a:t>
            </a:r>
            <a:r>
              <a:rPr lang="vi-VN" sz="1800" smtClean="0">
                <a:solidFill>
                  <a:srgbClr val="002060"/>
                </a:solidFill>
              </a:rPr>
              <a:t>tận </a:t>
            </a:r>
            <a:r>
              <a:rPr lang="vi-VN" sz="1800">
                <a:solidFill>
                  <a:srgbClr val="002060"/>
                </a:solidFill>
              </a:rPr>
              <a:t>dụng tối đa năng lượng </a:t>
            </a:r>
            <a:r>
              <a:rPr lang="vi-VN" sz="1800" smtClean="0">
                <a:solidFill>
                  <a:srgbClr val="002060"/>
                </a:solidFill>
              </a:rPr>
              <a:t>t</a:t>
            </a:r>
            <a:r>
              <a:rPr lang="en-US" sz="1800" smtClean="0">
                <a:solidFill>
                  <a:srgbClr val="002060"/>
                </a:solidFill>
              </a:rPr>
              <a:t>ừ</a:t>
            </a:r>
            <a:r>
              <a:rPr lang="vi-VN" sz="1800" smtClean="0">
                <a:solidFill>
                  <a:srgbClr val="002060"/>
                </a:solidFill>
              </a:rPr>
              <a:t> </a:t>
            </a:r>
            <a:r>
              <a:rPr lang="vi-VN" sz="1800">
                <a:solidFill>
                  <a:srgbClr val="002060"/>
                </a:solidFill>
              </a:rPr>
              <a:t>gió tự nhiên và ánh sáng mặt trời.</a:t>
            </a:r>
          </a:p>
        </p:txBody>
      </p:sp>
    </p:spTree>
    <p:extLst>
      <p:ext uri="{BB962C8B-B14F-4D97-AF65-F5344CB8AC3E}">
        <p14:creationId xmlns:p14="http://schemas.microsoft.com/office/powerpoint/2010/main" val="30255764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7" name="Google Shape;707;p46"/>
          <p:cNvSpPr txBox="1">
            <a:spLocks noGrp="1"/>
          </p:cNvSpPr>
          <p:nvPr>
            <p:ph type="title"/>
          </p:nvPr>
        </p:nvSpPr>
        <p:spPr>
          <a:xfrm>
            <a:off x="720050" y="133350"/>
            <a:ext cx="7717500" cy="48331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smtClean="0">
                <a:solidFill>
                  <a:srgbClr val="002060"/>
                </a:solidFill>
                <a:latin typeface="+mj-lt"/>
              </a:rPr>
              <a:t>2. Đặc điểm của ngôi nhà thông minh</a:t>
            </a:r>
            <a:endParaRPr sz="3200" b="1">
              <a:solidFill>
                <a:srgbClr val="002060"/>
              </a:solidFill>
              <a:latin typeface="+mj-lt"/>
            </a:endParaRPr>
          </a:p>
        </p:txBody>
      </p:sp>
      <p:cxnSp>
        <p:nvCxnSpPr>
          <p:cNvPr id="708" name="Google Shape;708;p46"/>
          <p:cNvCxnSpPr/>
          <p:nvPr/>
        </p:nvCxnSpPr>
        <p:spPr>
          <a:xfrm>
            <a:off x="1805975" y="819150"/>
            <a:ext cx="5939400" cy="0"/>
          </a:xfrm>
          <a:prstGeom prst="straightConnector1">
            <a:avLst/>
          </a:prstGeom>
          <a:noFill/>
          <a:ln w="28575" cap="flat" cmpd="sng">
            <a:solidFill>
              <a:schemeClr val="dk2"/>
            </a:solidFill>
            <a:prstDash val="solid"/>
            <a:round/>
            <a:headEnd type="none" w="med" len="med"/>
            <a:tailEnd type="none" w="med" len="med"/>
          </a:ln>
        </p:spPr>
      </p:cxnSp>
      <p:cxnSp>
        <p:nvCxnSpPr>
          <p:cNvPr id="717" name="Google Shape;717;p46"/>
          <p:cNvCxnSpPr/>
          <p:nvPr/>
        </p:nvCxnSpPr>
        <p:spPr>
          <a:xfrm>
            <a:off x="1619825" y="2869983"/>
            <a:ext cx="0" cy="0"/>
          </a:xfrm>
          <a:prstGeom prst="straightConnector1">
            <a:avLst/>
          </a:prstGeom>
          <a:noFill/>
          <a:ln w="9525" cap="flat" cmpd="sng">
            <a:solidFill>
              <a:schemeClr val="dk2"/>
            </a:solidFill>
            <a:prstDash val="solid"/>
            <a:round/>
            <a:headEnd type="none" w="med" len="med"/>
            <a:tailEnd type="none" w="med" len="med"/>
          </a:ln>
        </p:spPr>
      </p:cxnSp>
      <p:grpSp>
        <p:nvGrpSpPr>
          <p:cNvPr id="718" name="Google Shape;718;p46"/>
          <p:cNvGrpSpPr/>
          <p:nvPr/>
        </p:nvGrpSpPr>
        <p:grpSpPr>
          <a:xfrm>
            <a:off x="1463650" y="520026"/>
            <a:ext cx="774502" cy="598248"/>
            <a:chOff x="1194050" y="2220895"/>
            <a:chExt cx="774502" cy="598248"/>
          </a:xfrm>
        </p:grpSpPr>
        <p:sp>
          <p:nvSpPr>
            <p:cNvPr id="719" name="Google Shape;719;p46"/>
            <p:cNvSpPr/>
            <p:nvPr/>
          </p:nvSpPr>
          <p:spPr>
            <a:xfrm>
              <a:off x="1378075" y="2321721"/>
              <a:ext cx="483498" cy="487174"/>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6"/>
            <p:cNvSpPr/>
            <p:nvPr/>
          </p:nvSpPr>
          <p:spPr>
            <a:xfrm>
              <a:off x="1805975" y="2220895"/>
              <a:ext cx="89852" cy="90523"/>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6"/>
            <p:cNvSpPr/>
            <p:nvPr/>
          </p:nvSpPr>
          <p:spPr>
            <a:xfrm>
              <a:off x="1194050" y="2569595"/>
              <a:ext cx="89852" cy="90523"/>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6"/>
            <p:cNvSpPr/>
            <p:nvPr/>
          </p:nvSpPr>
          <p:spPr>
            <a:xfrm>
              <a:off x="1878700" y="2728620"/>
              <a:ext cx="89852" cy="90523"/>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46"/>
          <p:cNvGrpSpPr/>
          <p:nvPr/>
        </p:nvGrpSpPr>
        <p:grpSpPr>
          <a:xfrm>
            <a:off x="5350199" y="634861"/>
            <a:ext cx="369999" cy="336601"/>
            <a:chOff x="5356050" y="2379045"/>
            <a:chExt cx="369999" cy="336601"/>
          </a:xfrm>
        </p:grpSpPr>
        <p:sp>
          <p:nvSpPr>
            <p:cNvPr id="724" name="Google Shape;724;p46"/>
            <p:cNvSpPr/>
            <p:nvPr/>
          </p:nvSpPr>
          <p:spPr>
            <a:xfrm>
              <a:off x="5427650" y="2456926"/>
              <a:ext cx="215099" cy="216752"/>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6"/>
            <p:cNvSpPr/>
            <p:nvPr/>
          </p:nvSpPr>
          <p:spPr>
            <a:xfrm>
              <a:off x="5642750" y="2379045"/>
              <a:ext cx="41649" cy="41976"/>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6"/>
            <p:cNvSpPr/>
            <p:nvPr/>
          </p:nvSpPr>
          <p:spPr>
            <a:xfrm>
              <a:off x="5356050" y="2673670"/>
              <a:ext cx="41649" cy="41976"/>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6"/>
            <p:cNvSpPr/>
            <p:nvPr/>
          </p:nvSpPr>
          <p:spPr>
            <a:xfrm>
              <a:off x="5684400" y="2660120"/>
              <a:ext cx="41649" cy="41976"/>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oogle Shape;728;p46"/>
          <p:cNvGrpSpPr/>
          <p:nvPr/>
        </p:nvGrpSpPr>
        <p:grpSpPr>
          <a:xfrm>
            <a:off x="3509719" y="573364"/>
            <a:ext cx="484888" cy="398098"/>
            <a:chOff x="3330563" y="2311416"/>
            <a:chExt cx="484888" cy="398098"/>
          </a:xfrm>
        </p:grpSpPr>
        <p:sp>
          <p:nvSpPr>
            <p:cNvPr id="729" name="Google Shape;729;p46"/>
            <p:cNvSpPr/>
            <p:nvPr/>
          </p:nvSpPr>
          <p:spPr>
            <a:xfrm>
              <a:off x="3415526" y="2421017"/>
              <a:ext cx="311751" cy="288498"/>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6"/>
            <p:cNvSpPr/>
            <p:nvPr/>
          </p:nvSpPr>
          <p:spPr>
            <a:xfrm>
              <a:off x="3709688" y="2326291"/>
              <a:ext cx="84950" cy="78622"/>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6"/>
            <p:cNvSpPr/>
            <p:nvPr/>
          </p:nvSpPr>
          <p:spPr>
            <a:xfrm>
              <a:off x="3330563" y="2311416"/>
              <a:ext cx="84950" cy="78622"/>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6"/>
            <p:cNvSpPr/>
            <p:nvPr/>
          </p:nvSpPr>
          <p:spPr>
            <a:xfrm>
              <a:off x="3730501" y="2623466"/>
              <a:ext cx="84950" cy="78622"/>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33;p46"/>
          <p:cNvGrpSpPr/>
          <p:nvPr/>
        </p:nvGrpSpPr>
        <p:grpSpPr>
          <a:xfrm>
            <a:off x="7071966" y="569015"/>
            <a:ext cx="548648" cy="711420"/>
            <a:chOff x="7243148" y="2281757"/>
            <a:chExt cx="548648" cy="711420"/>
          </a:xfrm>
        </p:grpSpPr>
        <p:sp>
          <p:nvSpPr>
            <p:cNvPr id="734" name="Google Shape;734;p46"/>
            <p:cNvSpPr/>
            <p:nvPr/>
          </p:nvSpPr>
          <p:spPr>
            <a:xfrm>
              <a:off x="7243148" y="2311416"/>
              <a:ext cx="548646" cy="507723"/>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6"/>
            <p:cNvSpPr/>
            <p:nvPr/>
          </p:nvSpPr>
          <p:spPr>
            <a:xfrm>
              <a:off x="7658725" y="2281757"/>
              <a:ext cx="133071" cy="123170"/>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6"/>
            <p:cNvSpPr/>
            <p:nvPr/>
          </p:nvSpPr>
          <p:spPr>
            <a:xfrm>
              <a:off x="7393400" y="2870007"/>
              <a:ext cx="133071" cy="123170"/>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val Callout 1"/>
          <p:cNvSpPr/>
          <p:nvPr/>
        </p:nvSpPr>
        <p:spPr>
          <a:xfrm>
            <a:off x="364426" y="1192644"/>
            <a:ext cx="3657600" cy="2343500"/>
          </a:xfrm>
          <a:prstGeom prst="wedgeEllipseCallout">
            <a:avLst/>
          </a:prstGeom>
          <a:solidFill>
            <a:schemeClr val="accent5">
              <a:lumMod val="40000"/>
              <a:lumOff val="60000"/>
            </a:scheme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solidFill>
                  <a:srgbClr val="002060"/>
                </a:solidFill>
              </a:rPr>
              <a:t>Theo em, ngôi nhà thông minh có những đặc điểm nào?</a:t>
            </a:r>
            <a:endParaRPr lang="en-US" sz="2000">
              <a:solidFill>
                <a:srgbClr val="002060"/>
              </a:solidFill>
            </a:endParaRPr>
          </a:p>
        </p:txBody>
      </p:sp>
      <p:graphicFrame>
        <p:nvGraphicFramePr>
          <p:cNvPr id="3" name="Diagram 2"/>
          <p:cNvGraphicFramePr/>
          <p:nvPr>
            <p:extLst>
              <p:ext uri="{D42A27DB-BD31-4B8C-83A1-F6EECF244321}">
                <p14:modId xmlns:p14="http://schemas.microsoft.com/office/powerpoint/2010/main" val="3061409268"/>
              </p:ext>
            </p:extLst>
          </p:nvPr>
        </p:nvGraphicFramePr>
        <p:xfrm>
          <a:off x="3122086" y="1084763"/>
          <a:ext cx="5196224" cy="3888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07"/>
                                        </p:tgtEl>
                                        <p:attrNameLst>
                                          <p:attrName>style.visibility</p:attrName>
                                        </p:attrNameLst>
                                      </p:cBhvr>
                                      <p:to>
                                        <p:strVal val="visible"/>
                                      </p:to>
                                    </p:set>
                                    <p:animEffect transition="in" filter="barn(inVertical)">
                                      <p:cBhvr>
                                        <p:cTn id="7" dur="500"/>
                                        <p:tgtEl>
                                          <p:spTgt spid="70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 grpId="0"/>
      <p:bldP spid="2" grpId="0" animBg="1"/>
      <p:bldGraphic spid="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48"/>
          <p:cNvSpPr/>
          <p:nvPr/>
        </p:nvSpPr>
        <p:spPr>
          <a:xfrm>
            <a:off x="3148195" y="545100"/>
            <a:ext cx="2753659" cy="731526"/>
          </a:xfrm>
          <a:custGeom>
            <a:avLst/>
            <a:gdLst/>
            <a:ahLst/>
            <a:cxnLst/>
            <a:rect l="l" t="t" r="r" b="b"/>
            <a:pathLst>
              <a:path w="53270" h="11526" extrusionOk="0">
                <a:moveTo>
                  <a:pt x="1" y="0"/>
                </a:moveTo>
                <a:lnTo>
                  <a:pt x="2145" y="5763"/>
                </a:lnTo>
                <a:lnTo>
                  <a:pt x="1" y="11525"/>
                </a:lnTo>
                <a:lnTo>
                  <a:pt x="53269" y="11525"/>
                </a:lnTo>
                <a:lnTo>
                  <a:pt x="51125" y="5763"/>
                </a:lnTo>
                <a:lnTo>
                  <a:pt x="532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8"/>
          <p:cNvSpPr txBox="1">
            <a:spLocks noGrp="1"/>
          </p:cNvSpPr>
          <p:nvPr>
            <p:ph type="title" idx="6"/>
          </p:nvPr>
        </p:nvSpPr>
        <p:spPr>
          <a:xfrm>
            <a:off x="2784925" y="644024"/>
            <a:ext cx="3493869" cy="53367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3600" b="1" smtClean="0">
                <a:solidFill>
                  <a:srgbClr val="002060"/>
                </a:solidFill>
                <a:latin typeface="+mj-lt"/>
              </a:rPr>
              <a:t>Thảo luận</a:t>
            </a:r>
            <a:endParaRPr sz="3600" b="1">
              <a:solidFill>
                <a:srgbClr val="002060"/>
              </a:solidFill>
              <a:latin typeface="+mj-lt"/>
            </a:endParaRPr>
          </a:p>
        </p:txBody>
      </p:sp>
      <p:sp>
        <p:nvSpPr>
          <p:cNvPr id="760" name="Google Shape;760;p48"/>
          <p:cNvSpPr txBox="1">
            <a:spLocks noGrp="1"/>
          </p:cNvSpPr>
          <p:nvPr>
            <p:ph type="title"/>
          </p:nvPr>
        </p:nvSpPr>
        <p:spPr>
          <a:xfrm>
            <a:off x="852700" y="3499532"/>
            <a:ext cx="2320800" cy="43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smtClean="0">
                <a:solidFill>
                  <a:srgbClr val="002060"/>
                </a:solidFill>
                <a:latin typeface="+mj-lt"/>
              </a:rPr>
              <a:t>Nhóm 1</a:t>
            </a:r>
            <a:endParaRPr sz="2400" b="1">
              <a:solidFill>
                <a:srgbClr val="002060"/>
              </a:solidFill>
              <a:latin typeface="+mj-lt"/>
            </a:endParaRPr>
          </a:p>
        </p:txBody>
      </p:sp>
      <p:sp>
        <p:nvSpPr>
          <p:cNvPr id="761" name="Google Shape;761;p48"/>
          <p:cNvSpPr txBox="1">
            <a:spLocks noGrp="1"/>
          </p:cNvSpPr>
          <p:nvPr>
            <p:ph type="subTitle" idx="1"/>
          </p:nvPr>
        </p:nvSpPr>
        <p:spPr>
          <a:xfrm>
            <a:off x="852700" y="3911229"/>
            <a:ext cx="2320800" cy="5676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2000" smtClean="0">
                <a:latin typeface="+mj-lt"/>
              </a:rPr>
              <a:t>Tìm hiểu đặc điểm tiện ích</a:t>
            </a:r>
            <a:endParaRPr sz="2000">
              <a:latin typeface="+mj-lt"/>
            </a:endParaRPr>
          </a:p>
        </p:txBody>
      </p:sp>
      <p:sp>
        <p:nvSpPr>
          <p:cNvPr id="762" name="Google Shape;762;p48"/>
          <p:cNvSpPr txBox="1">
            <a:spLocks noGrp="1"/>
          </p:cNvSpPr>
          <p:nvPr>
            <p:ph type="title" idx="2"/>
          </p:nvPr>
        </p:nvSpPr>
        <p:spPr>
          <a:xfrm>
            <a:off x="3411595" y="3499532"/>
            <a:ext cx="2320800" cy="43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smtClean="0">
                <a:latin typeface="+mj-lt"/>
              </a:rPr>
              <a:t>Nhóm 2</a:t>
            </a:r>
            <a:endParaRPr sz="2400" b="1">
              <a:latin typeface="+mj-lt"/>
            </a:endParaRPr>
          </a:p>
        </p:txBody>
      </p:sp>
      <p:sp>
        <p:nvSpPr>
          <p:cNvPr id="763" name="Google Shape;763;p48"/>
          <p:cNvSpPr txBox="1">
            <a:spLocks noGrp="1"/>
          </p:cNvSpPr>
          <p:nvPr>
            <p:ph type="subTitle" idx="3"/>
          </p:nvPr>
        </p:nvSpPr>
        <p:spPr>
          <a:xfrm>
            <a:off x="3411595" y="3911229"/>
            <a:ext cx="2320800" cy="5676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Clr>
                <a:schemeClr val="dk1"/>
              </a:buClr>
              <a:buSzPts val="1100"/>
              <a:buFont typeface="Arial"/>
              <a:buNone/>
            </a:pPr>
            <a:r>
              <a:rPr lang="en" sz="2000" smtClean="0">
                <a:latin typeface="+mj-lt"/>
              </a:rPr>
              <a:t>Tìm hiểu đặc điểm an ninh, an toàn</a:t>
            </a:r>
            <a:endParaRPr sz="2000">
              <a:latin typeface="+mj-lt"/>
            </a:endParaRPr>
          </a:p>
        </p:txBody>
      </p:sp>
      <p:sp>
        <p:nvSpPr>
          <p:cNvPr id="764" name="Google Shape;764;p48"/>
          <p:cNvSpPr txBox="1">
            <a:spLocks noGrp="1"/>
          </p:cNvSpPr>
          <p:nvPr>
            <p:ph type="title" idx="4"/>
          </p:nvPr>
        </p:nvSpPr>
        <p:spPr>
          <a:xfrm>
            <a:off x="5970501" y="3499532"/>
            <a:ext cx="2320800" cy="43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smtClean="0">
                <a:solidFill>
                  <a:srgbClr val="002060"/>
                </a:solidFill>
                <a:latin typeface="+mj-lt"/>
              </a:rPr>
              <a:t>Nhóm 3</a:t>
            </a:r>
            <a:endParaRPr sz="2400" b="1">
              <a:solidFill>
                <a:srgbClr val="002060"/>
              </a:solidFill>
              <a:latin typeface="+mj-lt"/>
            </a:endParaRPr>
          </a:p>
        </p:txBody>
      </p:sp>
      <p:sp>
        <p:nvSpPr>
          <p:cNvPr id="765" name="Google Shape;765;p48"/>
          <p:cNvSpPr txBox="1">
            <a:spLocks noGrp="1"/>
          </p:cNvSpPr>
          <p:nvPr>
            <p:ph type="subTitle" idx="5"/>
          </p:nvPr>
        </p:nvSpPr>
        <p:spPr>
          <a:xfrm>
            <a:off x="5970500" y="3911229"/>
            <a:ext cx="2320800" cy="56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smtClean="0">
                <a:latin typeface="+mj-lt"/>
              </a:rPr>
              <a:t>Tìm hiểu đặc điểm tiết kiệm năng lượng</a:t>
            </a:r>
            <a:endParaRPr sz="2000">
              <a:latin typeface="+mj-lt"/>
            </a:endParaRPr>
          </a:p>
        </p:txBody>
      </p:sp>
      <p:grpSp>
        <p:nvGrpSpPr>
          <p:cNvPr id="766" name="Google Shape;766;p48"/>
          <p:cNvGrpSpPr/>
          <p:nvPr/>
        </p:nvGrpSpPr>
        <p:grpSpPr>
          <a:xfrm>
            <a:off x="1130343" y="1646200"/>
            <a:ext cx="1704982" cy="1507600"/>
            <a:chOff x="1130343" y="1722400"/>
            <a:chExt cx="1704982" cy="1507600"/>
          </a:xfrm>
        </p:grpSpPr>
        <p:sp>
          <p:nvSpPr>
            <p:cNvPr id="767" name="Google Shape;767;p48"/>
            <p:cNvSpPr/>
            <p:nvPr/>
          </p:nvSpPr>
          <p:spPr>
            <a:xfrm>
              <a:off x="1428500" y="1986900"/>
              <a:ext cx="1169100" cy="116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8" name="Google Shape;768;p48"/>
            <p:cNvGrpSpPr/>
            <p:nvPr/>
          </p:nvGrpSpPr>
          <p:grpSpPr>
            <a:xfrm>
              <a:off x="1748018" y="2307786"/>
              <a:ext cx="527825" cy="527931"/>
              <a:chOff x="-13512225" y="3211525"/>
              <a:chExt cx="353675" cy="353675"/>
            </a:xfrm>
          </p:grpSpPr>
          <p:sp>
            <p:nvSpPr>
              <p:cNvPr id="769" name="Google Shape;769;p48"/>
              <p:cNvSpPr/>
              <p:nvPr/>
            </p:nvSpPr>
            <p:spPr>
              <a:xfrm>
                <a:off x="-13283825" y="3482475"/>
                <a:ext cx="125275" cy="82725"/>
              </a:xfrm>
              <a:custGeom>
                <a:avLst/>
                <a:gdLst/>
                <a:ahLst/>
                <a:cxnLst/>
                <a:rect l="l" t="t" r="r" b="b"/>
                <a:pathLst>
                  <a:path w="5011" h="3309" extrusionOk="0">
                    <a:moveTo>
                      <a:pt x="1671" y="0"/>
                    </a:moveTo>
                    <a:cubicBezTo>
                      <a:pt x="757" y="0"/>
                      <a:pt x="1" y="725"/>
                      <a:pt x="1" y="1638"/>
                    </a:cubicBezTo>
                    <a:cubicBezTo>
                      <a:pt x="1" y="2552"/>
                      <a:pt x="757" y="3308"/>
                      <a:pt x="1671" y="3308"/>
                    </a:cubicBezTo>
                    <a:cubicBezTo>
                      <a:pt x="2269" y="3308"/>
                      <a:pt x="2584" y="3056"/>
                      <a:pt x="4790" y="1985"/>
                    </a:cubicBezTo>
                    <a:cubicBezTo>
                      <a:pt x="4884" y="1953"/>
                      <a:pt x="5010" y="1796"/>
                      <a:pt x="5010" y="1638"/>
                    </a:cubicBezTo>
                    <a:cubicBezTo>
                      <a:pt x="5010" y="1481"/>
                      <a:pt x="4947" y="1323"/>
                      <a:pt x="4790" y="1292"/>
                    </a:cubicBezTo>
                    <a:cubicBezTo>
                      <a:pt x="2584" y="221"/>
                      <a:pt x="2269" y="0"/>
                      <a:pt x="16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8"/>
              <p:cNvSpPr/>
              <p:nvPr/>
            </p:nvSpPr>
            <p:spPr>
              <a:xfrm>
                <a:off x="-13512225" y="3211525"/>
                <a:ext cx="353675" cy="249700"/>
              </a:xfrm>
              <a:custGeom>
                <a:avLst/>
                <a:gdLst/>
                <a:ahLst/>
                <a:cxnLst/>
                <a:rect l="l" t="t" r="r" b="b"/>
                <a:pathLst>
                  <a:path w="14147" h="9988" extrusionOk="0">
                    <a:moveTo>
                      <a:pt x="6679" y="1702"/>
                    </a:moveTo>
                    <a:cubicBezTo>
                      <a:pt x="7152" y="1702"/>
                      <a:pt x="7499" y="2048"/>
                      <a:pt x="7499" y="2521"/>
                    </a:cubicBezTo>
                    <a:cubicBezTo>
                      <a:pt x="7499" y="2993"/>
                      <a:pt x="7152" y="3340"/>
                      <a:pt x="6679" y="3340"/>
                    </a:cubicBezTo>
                    <a:cubicBezTo>
                      <a:pt x="6207" y="3340"/>
                      <a:pt x="5829" y="2993"/>
                      <a:pt x="5829" y="2521"/>
                    </a:cubicBezTo>
                    <a:cubicBezTo>
                      <a:pt x="5829" y="2048"/>
                      <a:pt x="6207" y="1702"/>
                      <a:pt x="6679" y="1702"/>
                    </a:cubicBezTo>
                    <a:close/>
                    <a:moveTo>
                      <a:pt x="4191" y="2143"/>
                    </a:moveTo>
                    <a:cubicBezTo>
                      <a:pt x="4663" y="2143"/>
                      <a:pt x="5010" y="2489"/>
                      <a:pt x="5010" y="2962"/>
                    </a:cubicBezTo>
                    <a:cubicBezTo>
                      <a:pt x="5010" y="3434"/>
                      <a:pt x="4663" y="3781"/>
                      <a:pt x="4191" y="3781"/>
                    </a:cubicBezTo>
                    <a:cubicBezTo>
                      <a:pt x="3718" y="3781"/>
                      <a:pt x="3371" y="3434"/>
                      <a:pt x="3371" y="2962"/>
                    </a:cubicBezTo>
                    <a:cubicBezTo>
                      <a:pt x="3371" y="2489"/>
                      <a:pt x="3718" y="2143"/>
                      <a:pt x="4191" y="2143"/>
                    </a:cubicBezTo>
                    <a:close/>
                    <a:moveTo>
                      <a:pt x="2521" y="4191"/>
                    </a:moveTo>
                    <a:cubicBezTo>
                      <a:pt x="2993" y="4191"/>
                      <a:pt x="3371" y="4537"/>
                      <a:pt x="3371" y="5010"/>
                    </a:cubicBezTo>
                    <a:cubicBezTo>
                      <a:pt x="3371" y="5482"/>
                      <a:pt x="2993" y="5829"/>
                      <a:pt x="2521" y="5829"/>
                    </a:cubicBezTo>
                    <a:cubicBezTo>
                      <a:pt x="2048" y="5829"/>
                      <a:pt x="1702" y="5482"/>
                      <a:pt x="1702" y="5010"/>
                    </a:cubicBezTo>
                    <a:cubicBezTo>
                      <a:pt x="1702" y="4537"/>
                      <a:pt x="2048" y="4191"/>
                      <a:pt x="2521" y="4191"/>
                    </a:cubicBezTo>
                    <a:close/>
                    <a:moveTo>
                      <a:pt x="10397" y="3340"/>
                    </a:moveTo>
                    <a:cubicBezTo>
                      <a:pt x="11563" y="3340"/>
                      <a:pt x="12508" y="4096"/>
                      <a:pt x="12508" y="5010"/>
                    </a:cubicBezTo>
                    <a:cubicBezTo>
                      <a:pt x="12508" y="5923"/>
                      <a:pt x="11563" y="6648"/>
                      <a:pt x="10397" y="6648"/>
                    </a:cubicBezTo>
                    <a:cubicBezTo>
                      <a:pt x="9263" y="6648"/>
                      <a:pt x="8318" y="5892"/>
                      <a:pt x="8318" y="5010"/>
                    </a:cubicBezTo>
                    <a:cubicBezTo>
                      <a:pt x="8318" y="4096"/>
                      <a:pt x="9263" y="3340"/>
                      <a:pt x="10397" y="3340"/>
                    </a:cubicBezTo>
                    <a:close/>
                    <a:moveTo>
                      <a:pt x="4191" y="6270"/>
                    </a:moveTo>
                    <a:cubicBezTo>
                      <a:pt x="4663" y="6270"/>
                      <a:pt x="5010" y="6616"/>
                      <a:pt x="5010" y="7089"/>
                    </a:cubicBezTo>
                    <a:cubicBezTo>
                      <a:pt x="5010" y="7562"/>
                      <a:pt x="4663" y="7908"/>
                      <a:pt x="4191" y="7908"/>
                    </a:cubicBezTo>
                    <a:cubicBezTo>
                      <a:pt x="3718" y="7908"/>
                      <a:pt x="3371" y="7562"/>
                      <a:pt x="3371" y="7089"/>
                    </a:cubicBezTo>
                    <a:cubicBezTo>
                      <a:pt x="3371" y="6616"/>
                      <a:pt x="3718" y="6270"/>
                      <a:pt x="4191" y="6270"/>
                    </a:cubicBezTo>
                    <a:close/>
                    <a:moveTo>
                      <a:pt x="6679" y="6648"/>
                    </a:moveTo>
                    <a:cubicBezTo>
                      <a:pt x="7152" y="6648"/>
                      <a:pt x="7499" y="6994"/>
                      <a:pt x="7499" y="7499"/>
                    </a:cubicBezTo>
                    <a:cubicBezTo>
                      <a:pt x="7499" y="7971"/>
                      <a:pt x="7152" y="8318"/>
                      <a:pt x="6679" y="8318"/>
                    </a:cubicBezTo>
                    <a:cubicBezTo>
                      <a:pt x="6207" y="8318"/>
                      <a:pt x="5829" y="7971"/>
                      <a:pt x="5829" y="7499"/>
                    </a:cubicBezTo>
                    <a:cubicBezTo>
                      <a:pt x="5829" y="7057"/>
                      <a:pt x="6207" y="6648"/>
                      <a:pt x="6679" y="6648"/>
                    </a:cubicBezTo>
                    <a:close/>
                    <a:moveTo>
                      <a:pt x="7089" y="0"/>
                    </a:moveTo>
                    <a:cubicBezTo>
                      <a:pt x="3245" y="0"/>
                      <a:pt x="63" y="2237"/>
                      <a:pt x="63" y="5010"/>
                    </a:cubicBezTo>
                    <a:cubicBezTo>
                      <a:pt x="0" y="7751"/>
                      <a:pt x="3214" y="9987"/>
                      <a:pt x="7089" y="9987"/>
                    </a:cubicBezTo>
                    <a:cubicBezTo>
                      <a:pt x="10964" y="9987"/>
                      <a:pt x="14146" y="7751"/>
                      <a:pt x="14146" y="5010"/>
                    </a:cubicBezTo>
                    <a:cubicBezTo>
                      <a:pt x="14146" y="2300"/>
                      <a:pt x="10964" y="0"/>
                      <a:pt x="70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8"/>
              <p:cNvSpPr/>
              <p:nvPr/>
            </p:nvSpPr>
            <p:spPr>
              <a:xfrm>
                <a:off x="-13512225" y="3483250"/>
                <a:ext cx="100050" cy="81150"/>
              </a:xfrm>
              <a:custGeom>
                <a:avLst/>
                <a:gdLst/>
                <a:ahLst/>
                <a:cxnLst/>
                <a:rect l="l" t="t" r="r" b="b"/>
                <a:pathLst>
                  <a:path w="4002" h="3246" extrusionOk="0">
                    <a:moveTo>
                      <a:pt x="4002" y="1"/>
                    </a:moveTo>
                    <a:cubicBezTo>
                      <a:pt x="2206" y="127"/>
                      <a:pt x="63" y="536"/>
                      <a:pt x="63" y="1607"/>
                    </a:cubicBezTo>
                    <a:cubicBezTo>
                      <a:pt x="0" y="2710"/>
                      <a:pt x="2174" y="3120"/>
                      <a:pt x="4002" y="3246"/>
                    </a:cubicBezTo>
                    <a:cubicBezTo>
                      <a:pt x="3592" y="2805"/>
                      <a:pt x="3371" y="2206"/>
                      <a:pt x="3371" y="1607"/>
                    </a:cubicBezTo>
                    <a:cubicBezTo>
                      <a:pt x="3371" y="1040"/>
                      <a:pt x="3592" y="442"/>
                      <a:pt x="40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8"/>
              <p:cNvSpPr/>
              <p:nvPr/>
            </p:nvSpPr>
            <p:spPr>
              <a:xfrm>
                <a:off x="-13407475" y="3483250"/>
                <a:ext cx="36250" cy="81150"/>
              </a:xfrm>
              <a:custGeom>
                <a:avLst/>
                <a:gdLst/>
                <a:ahLst/>
                <a:cxnLst/>
                <a:rect l="l" t="t" r="r" b="b"/>
                <a:pathLst>
                  <a:path w="1450" h="3246" extrusionOk="0">
                    <a:moveTo>
                      <a:pt x="1418" y="1"/>
                    </a:moveTo>
                    <a:lnTo>
                      <a:pt x="1418" y="1"/>
                    </a:lnTo>
                    <a:cubicBezTo>
                      <a:pt x="1103" y="32"/>
                      <a:pt x="788" y="190"/>
                      <a:pt x="505" y="442"/>
                    </a:cubicBezTo>
                    <a:cubicBezTo>
                      <a:pt x="190" y="757"/>
                      <a:pt x="1" y="1166"/>
                      <a:pt x="1" y="1607"/>
                    </a:cubicBezTo>
                    <a:cubicBezTo>
                      <a:pt x="1" y="2048"/>
                      <a:pt x="158" y="2489"/>
                      <a:pt x="505" y="2805"/>
                    </a:cubicBezTo>
                    <a:cubicBezTo>
                      <a:pt x="788" y="3025"/>
                      <a:pt x="1103" y="3183"/>
                      <a:pt x="1450" y="3246"/>
                    </a:cubicBezTo>
                    <a:cubicBezTo>
                      <a:pt x="1072" y="2805"/>
                      <a:pt x="820" y="2206"/>
                      <a:pt x="820" y="1607"/>
                    </a:cubicBezTo>
                    <a:cubicBezTo>
                      <a:pt x="820" y="977"/>
                      <a:pt x="1072" y="442"/>
                      <a:pt x="14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8"/>
              <p:cNvSpPr/>
              <p:nvPr/>
            </p:nvSpPr>
            <p:spPr>
              <a:xfrm>
                <a:off x="-13366525" y="3485625"/>
                <a:ext cx="70125" cy="76425"/>
              </a:xfrm>
              <a:custGeom>
                <a:avLst/>
                <a:gdLst/>
                <a:ahLst/>
                <a:cxnLst/>
                <a:rect l="l" t="t" r="r" b="b"/>
                <a:pathLst>
                  <a:path w="2805" h="3057" extrusionOk="0">
                    <a:moveTo>
                      <a:pt x="1072" y="0"/>
                    </a:moveTo>
                    <a:cubicBezTo>
                      <a:pt x="442" y="221"/>
                      <a:pt x="1" y="819"/>
                      <a:pt x="1" y="1512"/>
                    </a:cubicBezTo>
                    <a:cubicBezTo>
                      <a:pt x="1" y="2237"/>
                      <a:pt x="442" y="2836"/>
                      <a:pt x="1072" y="3056"/>
                    </a:cubicBezTo>
                    <a:cubicBezTo>
                      <a:pt x="1702" y="2962"/>
                      <a:pt x="2301" y="2867"/>
                      <a:pt x="2805" y="2710"/>
                    </a:cubicBezTo>
                    <a:cubicBezTo>
                      <a:pt x="2616" y="2363"/>
                      <a:pt x="2490" y="1953"/>
                      <a:pt x="2490" y="1512"/>
                    </a:cubicBezTo>
                    <a:cubicBezTo>
                      <a:pt x="2490" y="1071"/>
                      <a:pt x="2616" y="693"/>
                      <a:pt x="2805" y="347"/>
                    </a:cubicBezTo>
                    <a:cubicBezTo>
                      <a:pt x="2301" y="189"/>
                      <a:pt x="1702" y="63"/>
                      <a:pt x="1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4" name="Google Shape;774;p48"/>
            <p:cNvSpPr/>
            <p:nvPr/>
          </p:nvSpPr>
          <p:spPr>
            <a:xfrm>
              <a:off x="1509800" y="1722400"/>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8"/>
            <p:cNvSpPr/>
            <p:nvPr/>
          </p:nvSpPr>
          <p:spPr>
            <a:xfrm>
              <a:off x="2563375" y="3021100"/>
              <a:ext cx="100800" cy="100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8"/>
            <p:cNvSpPr/>
            <p:nvPr/>
          </p:nvSpPr>
          <p:spPr>
            <a:xfrm>
              <a:off x="2401690" y="1957850"/>
              <a:ext cx="161696" cy="150437"/>
            </a:xfrm>
            <a:custGeom>
              <a:avLst/>
              <a:gdLst/>
              <a:ahLst/>
              <a:cxnLst/>
              <a:rect l="l" t="t" r="r" b="b"/>
              <a:pathLst>
                <a:path w="2614" h="2432" extrusionOk="0">
                  <a:moveTo>
                    <a:pt x="1302" y="1"/>
                  </a:moveTo>
                  <a:cubicBezTo>
                    <a:pt x="1267" y="1"/>
                    <a:pt x="1233" y="21"/>
                    <a:pt x="1220" y="61"/>
                  </a:cubicBezTo>
                  <a:lnTo>
                    <a:pt x="979" y="798"/>
                  </a:lnTo>
                  <a:cubicBezTo>
                    <a:pt x="965" y="825"/>
                    <a:pt x="938" y="852"/>
                    <a:pt x="898" y="852"/>
                  </a:cubicBezTo>
                  <a:lnTo>
                    <a:pt x="121" y="852"/>
                  </a:lnTo>
                  <a:cubicBezTo>
                    <a:pt x="27" y="852"/>
                    <a:pt x="0" y="972"/>
                    <a:pt x="67" y="1026"/>
                  </a:cubicBezTo>
                  <a:lnTo>
                    <a:pt x="684" y="1481"/>
                  </a:lnTo>
                  <a:cubicBezTo>
                    <a:pt x="711" y="1495"/>
                    <a:pt x="724" y="1535"/>
                    <a:pt x="724" y="1575"/>
                  </a:cubicBezTo>
                  <a:lnTo>
                    <a:pt x="483" y="2312"/>
                  </a:lnTo>
                  <a:cubicBezTo>
                    <a:pt x="461" y="2376"/>
                    <a:pt x="516" y="2432"/>
                    <a:pt x="573" y="2432"/>
                  </a:cubicBezTo>
                  <a:cubicBezTo>
                    <a:pt x="588" y="2432"/>
                    <a:pt x="603" y="2428"/>
                    <a:pt x="617" y="2420"/>
                  </a:cubicBezTo>
                  <a:lnTo>
                    <a:pt x="1247" y="1964"/>
                  </a:lnTo>
                  <a:cubicBezTo>
                    <a:pt x="1260" y="1951"/>
                    <a:pt x="1277" y="1944"/>
                    <a:pt x="1295" y="1944"/>
                  </a:cubicBezTo>
                  <a:cubicBezTo>
                    <a:pt x="1314" y="1944"/>
                    <a:pt x="1334" y="1951"/>
                    <a:pt x="1354" y="1964"/>
                  </a:cubicBezTo>
                  <a:lnTo>
                    <a:pt x="1970" y="2420"/>
                  </a:lnTo>
                  <a:cubicBezTo>
                    <a:pt x="1987" y="2428"/>
                    <a:pt x="2004" y="2432"/>
                    <a:pt x="2020" y="2432"/>
                  </a:cubicBezTo>
                  <a:cubicBezTo>
                    <a:pt x="2084" y="2432"/>
                    <a:pt x="2139" y="2376"/>
                    <a:pt x="2118" y="2312"/>
                  </a:cubicBezTo>
                  <a:lnTo>
                    <a:pt x="1876" y="1575"/>
                  </a:lnTo>
                  <a:cubicBezTo>
                    <a:pt x="1863" y="1535"/>
                    <a:pt x="1876" y="1495"/>
                    <a:pt x="1917" y="1481"/>
                  </a:cubicBezTo>
                  <a:lnTo>
                    <a:pt x="2533" y="1026"/>
                  </a:lnTo>
                  <a:cubicBezTo>
                    <a:pt x="2613" y="972"/>
                    <a:pt x="2573" y="852"/>
                    <a:pt x="2479" y="852"/>
                  </a:cubicBezTo>
                  <a:lnTo>
                    <a:pt x="1716" y="852"/>
                  </a:lnTo>
                  <a:cubicBezTo>
                    <a:pt x="1675" y="852"/>
                    <a:pt x="1635" y="825"/>
                    <a:pt x="1622" y="798"/>
                  </a:cubicBezTo>
                  <a:lnTo>
                    <a:pt x="1394" y="61"/>
                  </a:lnTo>
                  <a:cubicBezTo>
                    <a:pt x="1374" y="21"/>
                    <a:pt x="1337" y="1"/>
                    <a:pt x="1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8"/>
            <p:cNvSpPr/>
            <p:nvPr/>
          </p:nvSpPr>
          <p:spPr>
            <a:xfrm>
              <a:off x="1130343" y="2571751"/>
              <a:ext cx="218110" cy="201841"/>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8"/>
            <p:cNvSpPr/>
            <p:nvPr/>
          </p:nvSpPr>
          <p:spPr>
            <a:xfrm>
              <a:off x="1536375" y="3129200"/>
              <a:ext cx="100800" cy="100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8"/>
            <p:cNvSpPr/>
            <p:nvPr/>
          </p:nvSpPr>
          <p:spPr>
            <a:xfrm>
              <a:off x="2734525" y="2773600"/>
              <a:ext cx="100800" cy="100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 name="Google Shape;780;p48"/>
          <p:cNvGrpSpPr/>
          <p:nvPr/>
        </p:nvGrpSpPr>
        <p:grpSpPr>
          <a:xfrm>
            <a:off x="3745968" y="1679700"/>
            <a:ext cx="1639517" cy="1491625"/>
            <a:chOff x="3745968" y="1755900"/>
            <a:chExt cx="1639517" cy="1491625"/>
          </a:xfrm>
        </p:grpSpPr>
        <p:sp>
          <p:nvSpPr>
            <p:cNvPr id="781" name="Google Shape;781;p48"/>
            <p:cNvSpPr/>
            <p:nvPr/>
          </p:nvSpPr>
          <p:spPr>
            <a:xfrm>
              <a:off x="3987450" y="1986900"/>
              <a:ext cx="1169100" cy="1169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2" name="Google Shape;782;p48"/>
            <p:cNvGrpSpPr/>
            <p:nvPr/>
          </p:nvGrpSpPr>
          <p:grpSpPr>
            <a:xfrm>
              <a:off x="4307545" y="2324829"/>
              <a:ext cx="527825" cy="493822"/>
              <a:chOff x="-10858725" y="4092875"/>
              <a:chExt cx="353675" cy="330825"/>
            </a:xfrm>
          </p:grpSpPr>
          <p:sp>
            <p:nvSpPr>
              <p:cNvPr id="783" name="Google Shape;783;p48"/>
              <p:cNvSpPr/>
              <p:nvPr/>
            </p:nvSpPr>
            <p:spPr>
              <a:xfrm>
                <a:off x="-10795700" y="42370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8"/>
              <p:cNvSpPr/>
              <p:nvPr/>
            </p:nvSpPr>
            <p:spPr>
              <a:xfrm>
                <a:off x="-10713000" y="41543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8"/>
              <p:cNvSpPr/>
              <p:nvPr/>
            </p:nvSpPr>
            <p:spPr>
              <a:xfrm>
                <a:off x="-10713000" y="4320500"/>
                <a:ext cx="41750" cy="40975"/>
              </a:xfrm>
              <a:custGeom>
                <a:avLst/>
                <a:gdLst/>
                <a:ahLst/>
                <a:cxnLst/>
                <a:rect l="l" t="t" r="r" b="b"/>
                <a:pathLst>
                  <a:path w="1670" h="1639" extrusionOk="0">
                    <a:moveTo>
                      <a:pt x="851" y="0"/>
                    </a:moveTo>
                    <a:cubicBezTo>
                      <a:pt x="378" y="0"/>
                      <a:pt x="0" y="347"/>
                      <a:pt x="0" y="819"/>
                    </a:cubicBezTo>
                    <a:cubicBezTo>
                      <a:pt x="0" y="1260"/>
                      <a:pt x="378" y="1638"/>
                      <a:pt x="851" y="1638"/>
                    </a:cubicBezTo>
                    <a:cubicBezTo>
                      <a:pt x="1292" y="1638"/>
                      <a:pt x="1670" y="1260"/>
                      <a:pt x="1670" y="819"/>
                    </a:cubicBezTo>
                    <a:cubicBezTo>
                      <a:pt x="1670" y="347"/>
                      <a:pt x="1292" y="0"/>
                      <a:pt x="8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8"/>
              <p:cNvSpPr/>
              <p:nvPr/>
            </p:nvSpPr>
            <p:spPr>
              <a:xfrm>
                <a:off x="-10858725" y="4092875"/>
                <a:ext cx="331625" cy="330825"/>
              </a:xfrm>
              <a:custGeom>
                <a:avLst/>
                <a:gdLst/>
                <a:ahLst/>
                <a:cxnLst/>
                <a:rect l="l" t="t" r="r" b="b"/>
                <a:pathLst>
                  <a:path w="13265" h="13233" extrusionOk="0">
                    <a:moveTo>
                      <a:pt x="6648" y="1639"/>
                    </a:moveTo>
                    <a:cubicBezTo>
                      <a:pt x="7562" y="1639"/>
                      <a:pt x="8318" y="2395"/>
                      <a:pt x="8318" y="3308"/>
                    </a:cubicBezTo>
                    <a:cubicBezTo>
                      <a:pt x="8318" y="4222"/>
                      <a:pt x="7562" y="4947"/>
                      <a:pt x="6648" y="4947"/>
                    </a:cubicBezTo>
                    <a:cubicBezTo>
                      <a:pt x="5766" y="4947"/>
                      <a:pt x="5010" y="4222"/>
                      <a:pt x="5010" y="3308"/>
                    </a:cubicBezTo>
                    <a:cubicBezTo>
                      <a:pt x="5010" y="2395"/>
                      <a:pt x="5735" y="1639"/>
                      <a:pt x="6648" y="1639"/>
                    </a:cubicBezTo>
                    <a:close/>
                    <a:moveTo>
                      <a:pt x="6648" y="5797"/>
                    </a:moveTo>
                    <a:cubicBezTo>
                      <a:pt x="7121" y="5797"/>
                      <a:pt x="7499" y="6144"/>
                      <a:pt x="7499" y="6616"/>
                    </a:cubicBezTo>
                    <a:cubicBezTo>
                      <a:pt x="7499" y="7089"/>
                      <a:pt x="7121" y="7435"/>
                      <a:pt x="6648" y="7435"/>
                    </a:cubicBezTo>
                    <a:cubicBezTo>
                      <a:pt x="6207" y="7435"/>
                      <a:pt x="5829" y="7089"/>
                      <a:pt x="5829" y="6616"/>
                    </a:cubicBezTo>
                    <a:cubicBezTo>
                      <a:pt x="5829" y="6144"/>
                      <a:pt x="6207" y="5797"/>
                      <a:pt x="6648" y="5797"/>
                    </a:cubicBezTo>
                    <a:close/>
                    <a:moveTo>
                      <a:pt x="3372" y="4947"/>
                    </a:moveTo>
                    <a:cubicBezTo>
                      <a:pt x="4254" y="4947"/>
                      <a:pt x="5010" y="5703"/>
                      <a:pt x="5010" y="6616"/>
                    </a:cubicBezTo>
                    <a:cubicBezTo>
                      <a:pt x="5010" y="7530"/>
                      <a:pt x="4254" y="8255"/>
                      <a:pt x="3372" y="8255"/>
                    </a:cubicBezTo>
                    <a:cubicBezTo>
                      <a:pt x="2458" y="8255"/>
                      <a:pt x="1702" y="7530"/>
                      <a:pt x="1702" y="6616"/>
                    </a:cubicBezTo>
                    <a:cubicBezTo>
                      <a:pt x="1702" y="5703"/>
                      <a:pt x="2395" y="4947"/>
                      <a:pt x="3372" y="4947"/>
                    </a:cubicBezTo>
                    <a:close/>
                    <a:moveTo>
                      <a:pt x="9956" y="4947"/>
                    </a:moveTo>
                    <a:cubicBezTo>
                      <a:pt x="10870" y="4947"/>
                      <a:pt x="11626" y="5703"/>
                      <a:pt x="11626" y="6616"/>
                    </a:cubicBezTo>
                    <a:cubicBezTo>
                      <a:pt x="11626" y="7530"/>
                      <a:pt x="10870" y="8255"/>
                      <a:pt x="9956" y="8255"/>
                    </a:cubicBezTo>
                    <a:cubicBezTo>
                      <a:pt x="9074" y="8255"/>
                      <a:pt x="8318" y="7530"/>
                      <a:pt x="8318" y="6616"/>
                    </a:cubicBezTo>
                    <a:cubicBezTo>
                      <a:pt x="8318" y="5703"/>
                      <a:pt x="9011" y="4947"/>
                      <a:pt x="9956" y="4947"/>
                    </a:cubicBezTo>
                    <a:close/>
                    <a:moveTo>
                      <a:pt x="6648" y="8255"/>
                    </a:moveTo>
                    <a:cubicBezTo>
                      <a:pt x="7562" y="8255"/>
                      <a:pt x="8318" y="9011"/>
                      <a:pt x="8318" y="9924"/>
                    </a:cubicBezTo>
                    <a:cubicBezTo>
                      <a:pt x="8318" y="10838"/>
                      <a:pt x="7562" y="11563"/>
                      <a:pt x="6648" y="11563"/>
                    </a:cubicBezTo>
                    <a:cubicBezTo>
                      <a:pt x="5766" y="11563"/>
                      <a:pt x="5010" y="10838"/>
                      <a:pt x="5010" y="9924"/>
                    </a:cubicBezTo>
                    <a:cubicBezTo>
                      <a:pt x="5010" y="9011"/>
                      <a:pt x="5766" y="8255"/>
                      <a:pt x="6648" y="8255"/>
                    </a:cubicBezTo>
                    <a:close/>
                    <a:moveTo>
                      <a:pt x="6648" y="0"/>
                    </a:moveTo>
                    <a:cubicBezTo>
                      <a:pt x="2994" y="0"/>
                      <a:pt x="1" y="2962"/>
                      <a:pt x="1" y="6616"/>
                    </a:cubicBezTo>
                    <a:cubicBezTo>
                      <a:pt x="1" y="10271"/>
                      <a:pt x="2994" y="13232"/>
                      <a:pt x="6648" y="13232"/>
                    </a:cubicBezTo>
                    <a:cubicBezTo>
                      <a:pt x="10334" y="13232"/>
                      <a:pt x="13264" y="10271"/>
                      <a:pt x="13264" y="6616"/>
                    </a:cubicBezTo>
                    <a:cubicBezTo>
                      <a:pt x="13264" y="2962"/>
                      <a:pt x="10334" y="0"/>
                      <a:pt x="66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8"/>
              <p:cNvSpPr/>
              <p:nvPr/>
            </p:nvSpPr>
            <p:spPr>
              <a:xfrm>
                <a:off x="-10630300" y="4237000"/>
                <a:ext cx="41750" cy="41775"/>
              </a:xfrm>
              <a:custGeom>
                <a:avLst/>
                <a:gdLst/>
                <a:ahLst/>
                <a:cxnLst/>
                <a:rect l="l" t="t" r="r" b="b"/>
                <a:pathLst>
                  <a:path w="1670" h="1671" extrusionOk="0">
                    <a:moveTo>
                      <a:pt x="819" y="1"/>
                    </a:moveTo>
                    <a:cubicBezTo>
                      <a:pt x="378" y="1"/>
                      <a:pt x="0" y="379"/>
                      <a:pt x="0" y="851"/>
                    </a:cubicBezTo>
                    <a:cubicBezTo>
                      <a:pt x="0" y="1292"/>
                      <a:pt x="378" y="1670"/>
                      <a:pt x="819" y="1670"/>
                    </a:cubicBezTo>
                    <a:cubicBezTo>
                      <a:pt x="1292" y="1670"/>
                      <a:pt x="1670" y="1292"/>
                      <a:pt x="1670" y="851"/>
                    </a:cubicBezTo>
                    <a:cubicBezTo>
                      <a:pt x="1670" y="379"/>
                      <a:pt x="1292" y="1"/>
                      <a:pt x="8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8"/>
              <p:cNvSpPr/>
              <p:nvPr/>
            </p:nvSpPr>
            <p:spPr>
              <a:xfrm>
                <a:off x="-10607475" y="4340975"/>
                <a:ext cx="102425" cy="82725"/>
              </a:xfrm>
              <a:custGeom>
                <a:avLst/>
                <a:gdLst/>
                <a:ahLst/>
                <a:cxnLst/>
                <a:rect l="l" t="t" r="r" b="b"/>
                <a:pathLst>
                  <a:path w="4097" h="3309" extrusionOk="0">
                    <a:moveTo>
                      <a:pt x="3309" y="0"/>
                    </a:moveTo>
                    <a:cubicBezTo>
                      <a:pt x="2584" y="1418"/>
                      <a:pt x="1418" y="2584"/>
                      <a:pt x="1" y="3308"/>
                    </a:cubicBezTo>
                    <a:lnTo>
                      <a:pt x="3655" y="3308"/>
                    </a:lnTo>
                    <a:cubicBezTo>
                      <a:pt x="3907" y="3308"/>
                      <a:pt x="4096" y="3119"/>
                      <a:pt x="4096" y="2867"/>
                    </a:cubicBezTo>
                    <a:lnTo>
                      <a:pt x="4096" y="378"/>
                    </a:lnTo>
                    <a:cubicBezTo>
                      <a:pt x="4065" y="189"/>
                      <a:pt x="3907" y="0"/>
                      <a:pt x="3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9" name="Google Shape;789;p48"/>
            <p:cNvSpPr/>
            <p:nvPr/>
          </p:nvSpPr>
          <p:spPr>
            <a:xfrm>
              <a:off x="3863275" y="2722175"/>
              <a:ext cx="100800" cy="100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8"/>
            <p:cNvSpPr/>
            <p:nvPr/>
          </p:nvSpPr>
          <p:spPr>
            <a:xfrm>
              <a:off x="5223790" y="2200500"/>
              <a:ext cx="161696" cy="150437"/>
            </a:xfrm>
            <a:custGeom>
              <a:avLst/>
              <a:gdLst/>
              <a:ahLst/>
              <a:cxnLst/>
              <a:rect l="l" t="t" r="r" b="b"/>
              <a:pathLst>
                <a:path w="2614" h="2432" extrusionOk="0">
                  <a:moveTo>
                    <a:pt x="1302" y="1"/>
                  </a:moveTo>
                  <a:cubicBezTo>
                    <a:pt x="1267" y="1"/>
                    <a:pt x="1233" y="21"/>
                    <a:pt x="1220" y="61"/>
                  </a:cubicBezTo>
                  <a:lnTo>
                    <a:pt x="979" y="798"/>
                  </a:lnTo>
                  <a:cubicBezTo>
                    <a:pt x="965" y="825"/>
                    <a:pt x="938" y="852"/>
                    <a:pt x="898" y="852"/>
                  </a:cubicBezTo>
                  <a:lnTo>
                    <a:pt x="121" y="852"/>
                  </a:lnTo>
                  <a:cubicBezTo>
                    <a:pt x="27" y="852"/>
                    <a:pt x="0" y="972"/>
                    <a:pt x="67" y="1026"/>
                  </a:cubicBezTo>
                  <a:lnTo>
                    <a:pt x="684" y="1481"/>
                  </a:lnTo>
                  <a:cubicBezTo>
                    <a:pt x="711" y="1495"/>
                    <a:pt x="724" y="1535"/>
                    <a:pt x="724" y="1575"/>
                  </a:cubicBezTo>
                  <a:lnTo>
                    <a:pt x="483" y="2312"/>
                  </a:lnTo>
                  <a:cubicBezTo>
                    <a:pt x="461" y="2376"/>
                    <a:pt x="516" y="2432"/>
                    <a:pt x="573" y="2432"/>
                  </a:cubicBezTo>
                  <a:cubicBezTo>
                    <a:pt x="588" y="2432"/>
                    <a:pt x="603" y="2428"/>
                    <a:pt x="617" y="2420"/>
                  </a:cubicBezTo>
                  <a:lnTo>
                    <a:pt x="1247" y="1964"/>
                  </a:lnTo>
                  <a:cubicBezTo>
                    <a:pt x="1260" y="1951"/>
                    <a:pt x="1277" y="1944"/>
                    <a:pt x="1295" y="1944"/>
                  </a:cubicBezTo>
                  <a:cubicBezTo>
                    <a:pt x="1314" y="1944"/>
                    <a:pt x="1334" y="1951"/>
                    <a:pt x="1354" y="1964"/>
                  </a:cubicBezTo>
                  <a:lnTo>
                    <a:pt x="1970" y="2420"/>
                  </a:lnTo>
                  <a:cubicBezTo>
                    <a:pt x="1987" y="2428"/>
                    <a:pt x="2004" y="2432"/>
                    <a:pt x="2020" y="2432"/>
                  </a:cubicBezTo>
                  <a:cubicBezTo>
                    <a:pt x="2084" y="2432"/>
                    <a:pt x="2139" y="2376"/>
                    <a:pt x="2118" y="2312"/>
                  </a:cubicBezTo>
                  <a:lnTo>
                    <a:pt x="1876" y="1575"/>
                  </a:lnTo>
                  <a:cubicBezTo>
                    <a:pt x="1863" y="1535"/>
                    <a:pt x="1876" y="1495"/>
                    <a:pt x="1917" y="1481"/>
                  </a:cubicBezTo>
                  <a:lnTo>
                    <a:pt x="2533" y="1026"/>
                  </a:lnTo>
                  <a:cubicBezTo>
                    <a:pt x="2613" y="972"/>
                    <a:pt x="2573" y="852"/>
                    <a:pt x="2479" y="852"/>
                  </a:cubicBezTo>
                  <a:lnTo>
                    <a:pt x="1716" y="852"/>
                  </a:lnTo>
                  <a:cubicBezTo>
                    <a:pt x="1675" y="852"/>
                    <a:pt x="1635" y="825"/>
                    <a:pt x="1622" y="798"/>
                  </a:cubicBezTo>
                  <a:lnTo>
                    <a:pt x="1394" y="61"/>
                  </a:lnTo>
                  <a:cubicBezTo>
                    <a:pt x="1374" y="21"/>
                    <a:pt x="1337" y="1"/>
                    <a:pt x="1302" y="1"/>
                  </a:cubicBezTo>
                  <a:close/>
                </a:path>
              </a:pathLst>
            </a:custGeom>
            <a:solidFill>
              <a:srgbClr val="F6E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8"/>
            <p:cNvSpPr/>
            <p:nvPr/>
          </p:nvSpPr>
          <p:spPr>
            <a:xfrm>
              <a:off x="3745968" y="2080926"/>
              <a:ext cx="218110" cy="201841"/>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8"/>
            <p:cNvSpPr/>
            <p:nvPr/>
          </p:nvSpPr>
          <p:spPr>
            <a:xfrm>
              <a:off x="5156540" y="3097088"/>
              <a:ext cx="161696" cy="150437"/>
            </a:xfrm>
            <a:custGeom>
              <a:avLst/>
              <a:gdLst/>
              <a:ahLst/>
              <a:cxnLst/>
              <a:rect l="l" t="t" r="r" b="b"/>
              <a:pathLst>
                <a:path w="2614" h="2432" extrusionOk="0">
                  <a:moveTo>
                    <a:pt x="1302" y="1"/>
                  </a:moveTo>
                  <a:cubicBezTo>
                    <a:pt x="1267" y="1"/>
                    <a:pt x="1233" y="21"/>
                    <a:pt x="1220" y="61"/>
                  </a:cubicBezTo>
                  <a:lnTo>
                    <a:pt x="979" y="798"/>
                  </a:lnTo>
                  <a:cubicBezTo>
                    <a:pt x="965" y="825"/>
                    <a:pt x="938" y="852"/>
                    <a:pt x="898" y="852"/>
                  </a:cubicBezTo>
                  <a:lnTo>
                    <a:pt x="121" y="852"/>
                  </a:lnTo>
                  <a:cubicBezTo>
                    <a:pt x="27" y="852"/>
                    <a:pt x="0" y="972"/>
                    <a:pt x="67" y="1026"/>
                  </a:cubicBezTo>
                  <a:lnTo>
                    <a:pt x="684" y="1481"/>
                  </a:lnTo>
                  <a:cubicBezTo>
                    <a:pt x="711" y="1495"/>
                    <a:pt x="724" y="1535"/>
                    <a:pt x="724" y="1575"/>
                  </a:cubicBezTo>
                  <a:lnTo>
                    <a:pt x="483" y="2312"/>
                  </a:lnTo>
                  <a:cubicBezTo>
                    <a:pt x="461" y="2376"/>
                    <a:pt x="516" y="2432"/>
                    <a:pt x="573" y="2432"/>
                  </a:cubicBezTo>
                  <a:cubicBezTo>
                    <a:pt x="588" y="2432"/>
                    <a:pt x="603" y="2428"/>
                    <a:pt x="617" y="2420"/>
                  </a:cubicBezTo>
                  <a:lnTo>
                    <a:pt x="1247" y="1964"/>
                  </a:lnTo>
                  <a:cubicBezTo>
                    <a:pt x="1260" y="1951"/>
                    <a:pt x="1277" y="1944"/>
                    <a:pt x="1295" y="1944"/>
                  </a:cubicBezTo>
                  <a:cubicBezTo>
                    <a:pt x="1314" y="1944"/>
                    <a:pt x="1334" y="1951"/>
                    <a:pt x="1354" y="1964"/>
                  </a:cubicBezTo>
                  <a:lnTo>
                    <a:pt x="1970" y="2420"/>
                  </a:lnTo>
                  <a:cubicBezTo>
                    <a:pt x="1987" y="2428"/>
                    <a:pt x="2004" y="2432"/>
                    <a:pt x="2020" y="2432"/>
                  </a:cubicBezTo>
                  <a:cubicBezTo>
                    <a:pt x="2084" y="2432"/>
                    <a:pt x="2139" y="2376"/>
                    <a:pt x="2118" y="2312"/>
                  </a:cubicBezTo>
                  <a:lnTo>
                    <a:pt x="1876" y="1575"/>
                  </a:lnTo>
                  <a:cubicBezTo>
                    <a:pt x="1863" y="1535"/>
                    <a:pt x="1876" y="1495"/>
                    <a:pt x="1917" y="1481"/>
                  </a:cubicBezTo>
                  <a:lnTo>
                    <a:pt x="2533" y="1026"/>
                  </a:lnTo>
                  <a:cubicBezTo>
                    <a:pt x="2613" y="972"/>
                    <a:pt x="2573" y="852"/>
                    <a:pt x="2479" y="852"/>
                  </a:cubicBezTo>
                  <a:lnTo>
                    <a:pt x="1716" y="852"/>
                  </a:lnTo>
                  <a:cubicBezTo>
                    <a:pt x="1675" y="852"/>
                    <a:pt x="1635" y="825"/>
                    <a:pt x="1622" y="798"/>
                  </a:cubicBezTo>
                  <a:lnTo>
                    <a:pt x="1394" y="61"/>
                  </a:lnTo>
                  <a:cubicBezTo>
                    <a:pt x="1374" y="21"/>
                    <a:pt x="1337" y="1"/>
                    <a:pt x="1302" y="1"/>
                  </a:cubicBezTo>
                  <a:close/>
                </a:path>
              </a:pathLst>
            </a:custGeom>
            <a:solidFill>
              <a:srgbClr val="F6E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8"/>
            <p:cNvSpPr/>
            <p:nvPr/>
          </p:nvSpPr>
          <p:spPr>
            <a:xfrm>
              <a:off x="4088250" y="3131813"/>
              <a:ext cx="100800" cy="100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8"/>
            <p:cNvSpPr/>
            <p:nvPr/>
          </p:nvSpPr>
          <p:spPr>
            <a:xfrm>
              <a:off x="4855800" y="1755900"/>
              <a:ext cx="206400" cy="206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48"/>
          <p:cNvGrpSpPr/>
          <p:nvPr/>
        </p:nvGrpSpPr>
        <p:grpSpPr>
          <a:xfrm>
            <a:off x="6370875" y="1656901"/>
            <a:ext cx="1586360" cy="1489599"/>
            <a:chOff x="6370875" y="1733101"/>
            <a:chExt cx="1586360" cy="1489599"/>
          </a:xfrm>
        </p:grpSpPr>
        <p:sp>
          <p:nvSpPr>
            <p:cNvPr id="796" name="Google Shape;796;p48"/>
            <p:cNvSpPr/>
            <p:nvPr/>
          </p:nvSpPr>
          <p:spPr>
            <a:xfrm>
              <a:off x="6545325" y="1986900"/>
              <a:ext cx="1169100" cy="1169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7" name="Google Shape;797;p48"/>
            <p:cNvGrpSpPr/>
            <p:nvPr/>
          </p:nvGrpSpPr>
          <p:grpSpPr>
            <a:xfrm>
              <a:off x="6867079" y="2308802"/>
              <a:ext cx="527638" cy="525281"/>
              <a:chOff x="-9089725" y="3180200"/>
              <a:chExt cx="353550" cy="351900"/>
            </a:xfrm>
          </p:grpSpPr>
          <p:sp>
            <p:nvSpPr>
              <p:cNvPr id="798" name="Google Shape;798;p48"/>
              <p:cNvSpPr/>
              <p:nvPr/>
            </p:nvSpPr>
            <p:spPr>
              <a:xfrm>
                <a:off x="-9089725" y="3180200"/>
                <a:ext cx="165425" cy="250300"/>
              </a:xfrm>
              <a:custGeom>
                <a:avLst/>
                <a:gdLst/>
                <a:ahLst/>
                <a:cxnLst/>
                <a:rect l="l" t="t" r="r" b="b"/>
                <a:pathLst>
                  <a:path w="6617" h="10012" extrusionOk="0">
                    <a:moveTo>
                      <a:pt x="2945" y="1"/>
                    </a:moveTo>
                    <a:cubicBezTo>
                      <a:pt x="2900" y="1"/>
                      <a:pt x="2854" y="8"/>
                      <a:pt x="2805" y="25"/>
                    </a:cubicBezTo>
                    <a:cubicBezTo>
                      <a:pt x="2647" y="56"/>
                      <a:pt x="2521" y="214"/>
                      <a:pt x="2521" y="434"/>
                    </a:cubicBezTo>
                    <a:lnTo>
                      <a:pt x="2521" y="6924"/>
                    </a:lnTo>
                    <a:cubicBezTo>
                      <a:pt x="2301" y="6767"/>
                      <a:pt x="2017" y="6704"/>
                      <a:pt x="1702" y="6704"/>
                    </a:cubicBezTo>
                    <a:cubicBezTo>
                      <a:pt x="788" y="6704"/>
                      <a:pt x="64" y="7428"/>
                      <a:pt x="64" y="8342"/>
                    </a:cubicBezTo>
                    <a:cubicBezTo>
                      <a:pt x="1" y="9256"/>
                      <a:pt x="757" y="10012"/>
                      <a:pt x="1671" y="10012"/>
                    </a:cubicBezTo>
                    <a:cubicBezTo>
                      <a:pt x="2584" y="10012"/>
                      <a:pt x="3309" y="9256"/>
                      <a:pt x="3309" y="8342"/>
                    </a:cubicBezTo>
                    <a:lnTo>
                      <a:pt x="3309" y="1820"/>
                    </a:lnTo>
                    <a:cubicBezTo>
                      <a:pt x="3907" y="2545"/>
                      <a:pt x="4632" y="3144"/>
                      <a:pt x="5294" y="3616"/>
                    </a:cubicBezTo>
                    <a:cubicBezTo>
                      <a:pt x="5609" y="3868"/>
                      <a:pt x="5798" y="4215"/>
                      <a:pt x="5798" y="4593"/>
                    </a:cubicBezTo>
                    <a:cubicBezTo>
                      <a:pt x="5798" y="5286"/>
                      <a:pt x="5262" y="5822"/>
                      <a:pt x="4537" y="5822"/>
                    </a:cubicBezTo>
                    <a:cubicBezTo>
                      <a:pt x="4317" y="5822"/>
                      <a:pt x="4159" y="6011"/>
                      <a:pt x="4159" y="6263"/>
                    </a:cubicBezTo>
                    <a:cubicBezTo>
                      <a:pt x="4159" y="6483"/>
                      <a:pt x="4348" y="6704"/>
                      <a:pt x="4537" y="6704"/>
                    </a:cubicBezTo>
                    <a:cubicBezTo>
                      <a:pt x="5672" y="6704"/>
                      <a:pt x="6617" y="5727"/>
                      <a:pt x="6617" y="4593"/>
                    </a:cubicBezTo>
                    <a:cubicBezTo>
                      <a:pt x="6617" y="3931"/>
                      <a:pt x="6302" y="3333"/>
                      <a:pt x="5798" y="2955"/>
                    </a:cubicBezTo>
                    <a:cubicBezTo>
                      <a:pt x="5042" y="2388"/>
                      <a:pt x="4317" y="1726"/>
                      <a:pt x="3750" y="907"/>
                    </a:cubicBezTo>
                    <a:lnTo>
                      <a:pt x="3277" y="182"/>
                    </a:lnTo>
                    <a:cubicBezTo>
                      <a:pt x="3184" y="65"/>
                      <a:pt x="3073" y="1"/>
                      <a:pt x="29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8"/>
              <p:cNvSpPr/>
              <p:nvPr/>
            </p:nvSpPr>
            <p:spPr>
              <a:xfrm>
                <a:off x="-8965275" y="3264575"/>
                <a:ext cx="229100" cy="267525"/>
              </a:xfrm>
              <a:custGeom>
                <a:avLst/>
                <a:gdLst/>
                <a:ahLst/>
                <a:cxnLst/>
                <a:rect l="l" t="t" r="r" b="b"/>
                <a:pathLst>
                  <a:path w="9164" h="10701" extrusionOk="0">
                    <a:moveTo>
                      <a:pt x="8747" y="0"/>
                    </a:moveTo>
                    <a:cubicBezTo>
                      <a:pt x="8709" y="0"/>
                      <a:pt x="8671" y="7"/>
                      <a:pt x="8633" y="21"/>
                    </a:cubicBezTo>
                    <a:lnTo>
                      <a:pt x="2804" y="1659"/>
                    </a:lnTo>
                    <a:cubicBezTo>
                      <a:pt x="2584" y="1690"/>
                      <a:pt x="2489" y="1848"/>
                      <a:pt x="2489" y="2069"/>
                    </a:cubicBezTo>
                    <a:lnTo>
                      <a:pt x="2489" y="7645"/>
                    </a:lnTo>
                    <a:cubicBezTo>
                      <a:pt x="2237" y="7487"/>
                      <a:pt x="1985" y="7424"/>
                      <a:pt x="1670" y="7424"/>
                    </a:cubicBezTo>
                    <a:cubicBezTo>
                      <a:pt x="757" y="7424"/>
                      <a:pt x="1" y="8149"/>
                      <a:pt x="1" y="9063"/>
                    </a:cubicBezTo>
                    <a:cubicBezTo>
                      <a:pt x="1" y="9976"/>
                      <a:pt x="757" y="10701"/>
                      <a:pt x="1670" y="10701"/>
                    </a:cubicBezTo>
                    <a:cubicBezTo>
                      <a:pt x="2552" y="10701"/>
                      <a:pt x="3309" y="9976"/>
                      <a:pt x="3309" y="9063"/>
                    </a:cubicBezTo>
                    <a:lnTo>
                      <a:pt x="3309" y="3990"/>
                    </a:lnTo>
                    <a:lnTo>
                      <a:pt x="8318" y="2573"/>
                    </a:lnTo>
                    <a:lnTo>
                      <a:pt x="8318" y="5944"/>
                    </a:lnTo>
                    <a:cubicBezTo>
                      <a:pt x="8066" y="5786"/>
                      <a:pt x="7814" y="5723"/>
                      <a:pt x="7499" y="5723"/>
                    </a:cubicBezTo>
                    <a:cubicBezTo>
                      <a:pt x="6585" y="5723"/>
                      <a:pt x="5829" y="6448"/>
                      <a:pt x="5829" y="7361"/>
                    </a:cubicBezTo>
                    <a:cubicBezTo>
                      <a:pt x="5829" y="8275"/>
                      <a:pt x="6585" y="9031"/>
                      <a:pt x="7499" y="9031"/>
                    </a:cubicBezTo>
                    <a:cubicBezTo>
                      <a:pt x="8381" y="9031"/>
                      <a:pt x="9137" y="8275"/>
                      <a:pt x="9137" y="7361"/>
                    </a:cubicBezTo>
                    <a:lnTo>
                      <a:pt x="9137" y="367"/>
                    </a:lnTo>
                    <a:cubicBezTo>
                      <a:pt x="9164" y="207"/>
                      <a:pt x="8963" y="0"/>
                      <a:pt x="87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0" name="Google Shape;800;p48"/>
            <p:cNvSpPr/>
            <p:nvPr/>
          </p:nvSpPr>
          <p:spPr>
            <a:xfrm>
              <a:off x="6370875" y="2846600"/>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8"/>
            <p:cNvSpPr/>
            <p:nvPr/>
          </p:nvSpPr>
          <p:spPr>
            <a:xfrm>
              <a:off x="7714425" y="1886100"/>
              <a:ext cx="100800" cy="100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8"/>
            <p:cNvSpPr/>
            <p:nvPr/>
          </p:nvSpPr>
          <p:spPr>
            <a:xfrm>
              <a:off x="7795540" y="2571750"/>
              <a:ext cx="161696" cy="150437"/>
            </a:xfrm>
            <a:custGeom>
              <a:avLst/>
              <a:gdLst/>
              <a:ahLst/>
              <a:cxnLst/>
              <a:rect l="l" t="t" r="r" b="b"/>
              <a:pathLst>
                <a:path w="2614" h="2432" extrusionOk="0">
                  <a:moveTo>
                    <a:pt x="1302" y="1"/>
                  </a:moveTo>
                  <a:cubicBezTo>
                    <a:pt x="1267" y="1"/>
                    <a:pt x="1233" y="21"/>
                    <a:pt x="1220" y="61"/>
                  </a:cubicBezTo>
                  <a:lnTo>
                    <a:pt x="979" y="798"/>
                  </a:lnTo>
                  <a:cubicBezTo>
                    <a:pt x="965" y="825"/>
                    <a:pt x="938" y="852"/>
                    <a:pt x="898" y="852"/>
                  </a:cubicBezTo>
                  <a:lnTo>
                    <a:pt x="121" y="852"/>
                  </a:lnTo>
                  <a:cubicBezTo>
                    <a:pt x="27" y="852"/>
                    <a:pt x="0" y="972"/>
                    <a:pt x="67" y="1026"/>
                  </a:cubicBezTo>
                  <a:lnTo>
                    <a:pt x="684" y="1481"/>
                  </a:lnTo>
                  <a:cubicBezTo>
                    <a:pt x="711" y="1495"/>
                    <a:pt x="724" y="1535"/>
                    <a:pt x="724" y="1575"/>
                  </a:cubicBezTo>
                  <a:lnTo>
                    <a:pt x="483" y="2312"/>
                  </a:lnTo>
                  <a:cubicBezTo>
                    <a:pt x="461" y="2376"/>
                    <a:pt x="516" y="2432"/>
                    <a:pt x="573" y="2432"/>
                  </a:cubicBezTo>
                  <a:cubicBezTo>
                    <a:pt x="588" y="2432"/>
                    <a:pt x="603" y="2428"/>
                    <a:pt x="617" y="2420"/>
                  </a:cubicBezTo>
                  <a:lnTo>
                    <a:pt x="1247" y="1964"/>
                  </a:lnTo>
                  <a:cubicBezTo>
                    <a:pt x="1260" y="1951"/>
                    <a:pt x="1277" y="1944"/>
                    <a:pt x="1295" y="1944"/>
                  </a:cubicBezTo>
                  <a:cubicBezTo>
                    <a:pt x="1314" y="1944"/>
                    <a:pt x="1334" y="1951"/>
                    <a:pt x="1354" y="1964"/>
                  </a:cubicBezTo>
                  <a:lnTo>
                    <a:pt x="1970" y="2420"/>
                  </a:lnTo>
                  <a:cubicBezTo>
                    <a:pt x="1987" y="2428"/>
                    <a:pt x="2004" y="2432"/>
                    <a:pt x="2020" y="2432"/>
                  </a:cubicBezTo>
                  <a:cubicBezTo>
                    <a:pt x="2084" y="2432"/>
                    <a:pt x="2139" y="2376"/>
                    <a:pt x="2118" y="2312"/>
                  </a:cubicBezTo>
                  <a:lnTo>
                    <a:pt x="1876" y="1575"/>
                  </a:lnTo>
                  <a:cubicBezTo>
                    <a:pt x="1863" y="1535"/>
                    <a:pt x="1876" y="1495"/>
                    <a:pt x="1917" y="1481"/>
                  </a:cubicBezTo>
                  <a:lnTo>
                    <a:pt x="2533" y="1026"/>
                  </a:lnTo>
                  <a:cubicBezTo>
                    <a:pt x="2613" y="972"/>
                    <a:pt x="2573" y="852"/>
                    <a:pt x="2479" y="852"/>
                  </a:cubicBezTo>
                  <a:lnTo>
                    <a:pt x="1716" y="852"/>
                  </a:lnTo>
                  <a:cubicBezTo>
                    <a:pt x="1675" y="852"/>
                    <a:pt x="1635" y="825"/>
                    <a:pt x="1622" y="798"/>
                  </a:cubicBezTo>
                  <a:lnTo>
                    <a:pt x="1394" y="61"/>
                  </a:lnTo>
                  <a:cubicBezTo>
                    <a:pt x="1374" y="21"/>
                    <a:pt x="1337" y="1"/>
                    <a:pt x="1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8"/>
            <p:cNvSpPr/>
            <p:nvPr/>
          </p:nvSpPr>
          <p:spPr>
            <a:xfrm>
              <a:off x="6694268" y="1733101"/>
              <a:ext cx="218110" cy="201841"/>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8"/>
            <p:cNvSpPr/>
            <p:nvPr/>
          </p:nvSpPr>
          <p:spPr>
            <a:xfrm>
              <a:off x="7655525" y="3121900"/>
              <a:ext cx="100800" cy="100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8"/>
            <p:cNvSpPr/>
            <p:nvPr/>
          </p:nvSpPr>
          <p:spPr>
            <a:xfrm>
              <a:off x="6495900" y="1934950"/>
              <a:ext cx="100800" cy="100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59"/>
                                        </p:tgtEl>
                                        <p:attrNameLst>
                                          <p:attrName>style.visibility</p:attrName>
                                        </p:attrNameLst>
                                      </p:cBhvr>
                                      <p:to>
                                        <p:strVal val="visible"/>
                                      </p:to>
                                    </p:set>
                                    <p:animEffect transition="in" filter="barn(inVertical)">
                                      <p:cBhvr>
                                        <p:cTn id="7" dur="500"/>
                                        <p:tgtEl>
                                          <p:spTgt spid="75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60"/>
                                        </p:tgtEl>
                                        <p:attrNameLst>
                                          <p:attrName>style.visibility</p:attrName>
                                        </p:attrNameLst>
                                      </p:cBhvr>
                                      <p:to>
                                        <p:strVal val="visible"/>
                                      </p:to>
                                    </p:set>
                                    <p:animEffect transition="in" filter="barn(inVertical)">
                                      <p:cBhvr>
                                        <p:cTn id="12" dur="500"/>
                                        <p:tgtEl>
                                          <p:spTgt spid="7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61">
                                            <p:txEl>
                                              <p:pRg st="0" end="0"/>
                                            </p:txEl>
                                          </p:spTgt>
                                        </p:tgtEl>
                                        <p:attrNameLst>
                                          <p:attrName>style.visibility</p:attrName>
                                        </p:attrNameLst>
                                      </p:cBhvr>
                                      <p:to>
                                        <p:strVal val="visible"/>
                                      </p:to>
                                    </p:set>
                                    <p:animEffect transition="in" filter="wipe(down)">
                                      <p:cBhvr>
                                        <p:cTn id="17" dur="500"/>
                                        <p:tgtEl>
                                          <p:spTgt spid="76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62"/>
                                        </p:tgtEl>
                                        <p:attrNameLst>
                                          <p:attrName>style.visibility</p:attrName>
                                        </p:attrNameLst>
                                      </p:cBhvr>
                                      <p:to>
                                        <p:strVal val="visible"/>
                                      </p:to>
                                    </p:set>
                                    <p:animEffect transition="in" filter="barn(inVertical)">
                                      <p:cBhvr>
                                        <p:cTn id="22" dur="500"/>
                                        <p:tgtEl>
                                          <p:spTgt spid="76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63">
                                            <p:txEl>
                                              <p:pRg st="0" end="0"/>
                                            </p:txEl>
                                          </p:spTgt>
                                        </p:tgtEl>
                                        <p:attrNameLst>
                                          <p:attrName>style.visibility</p:attrName>
                                        </p:attrNameLst>
                                      </p:cBhvr>
                                      <p:to>
                                        <p:strVal val="visible"/>
                                      </p:to>
                                    </p:set>
                                    <p:animEffect transition="in" filter="wipe(down)">
                                      <p:cBhvr>
                                        <p:cTn id="27" dur="500"/>
                                        <p:tgtEl>
                                          <p:spTgt spid="76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64"/>
                                        </p:tgtEl>
                                        <p:attrNameLst>
                                          <p:attrName>style.visibility</p:attrName>
                                        </p:attrNameLst>
                                      </p:cBhvr>
                                      <p:to>
                                        <p:strVal val="visible"/>
                                      </p:to>
                                    </p:set>
                                    <p:animEffect transition="in" filter="barn(inVertical)">
                                      <p:cBhvr>
                                        <p:cTn id="32" dur="500"/>
                                        <p:tgtEl>
                                          <p:spTgt spid="76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65">
                                            <p:txEl>
                                              <p:pRg st="0" end="0"/>
                                            </p:txEl>
                                          </p:spTgt>
                                        </p:tgtEl>
                                        <p:attrNameLst>
                                          <p:attrName>style.visibility</p:attrName>
                                        </p:attrNameLst>
                                      </p:cBhvr>
                                      <p:to>
                                        <p:strVal val="visible"/>
                                      </p:to>
                                    </p:set>
                                    <p:animEffect transition="in" filter="wipe(down)">
                                      <p:cBhvr>
                                        <p:cTn id="37" dur="500"/>
                                        <p:tgtEl>
                                          <p:spTgt spid="7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 grpId="0"/>
      <p:bldP spid="760" grpId="0"/>
      <p:bldP spid="761" grpId="0" build="p"/>
      <p:bldP spid="762" grpId="0"/>
      <p:bldP spid="763" grpId="0" build="p"/>
      <p:bldP spid="764" grpId="0"/>
      <p:bldP spid="76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7" name="Google Shape;707;p46"/>
          <p:cNvSpPr txBox="1">
            <a:spLocks noGrp="1"/>
          </p:cNvSpPr>
          <p:nvPr>
            <p:ph type="title"/>
          </p:nvPr>
        </p:nvSpPr>
        <p:spPr>
          <a:xfrm>
            <a:off x="720050" y="133350"/>
            <a:ext cx="7717500" cy="48331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smtClean="0">
                <a:solidFill>
                  <a:srgbClr val="002060"/>
                </a:solidFill>
                <a:latin typeface="+mj-lt"/>
              </a:rPr>
              <a:t>2. Đặc điểm của ngôi nhà thông minh</a:t>
            </a:r>
            <a:endParaRPr sz="3200" b="1">
              <a:solidFill>
                <a:srgbClr val="002060"/>
              </a:solidFill>
              <a:latin typeface="+mj-lt"/>
            </a:endParaRPr>
          </a:p>
        </p:txBody>
      </p:sp>
      <p:cxnSp>
        <p:nvCxnSpPr>
          <p:cNvPr id="708" name="Google Shape;708;p46"/>
          <p:cNvCxnSpPr/>
          <p:nvPr/>
        </p:nvCxnSpPr>
        <p:spPr>
          <a:xfrm>
            <a:off x="1889424" y="1280435"/>
            <a:ext cx="5939400" cy="0"/>
          </a:xfrm>
          <a:prstGeom prst="straightConnector1">
            <a:avLst/>
          </a:prstGeom>
          <a:noFill/>
          <a:ln w="28575" cap="flat" cmpd="sng">
            <a:solidFill>
              <a:schemeClr val="dk2"/>
            </a:solidFill>
            <a:prstDash val="solid"/>
            <a:round/>
            <a:headEnd type="none" w="med" len="med"/>
            <a:tailEnd type="none" w="med" len="med"/>
          </a:ln>
        </p:spPr>
      </p:cxnSp>
      <p:cxnSp>
        <p:nvCxnSpPr>
          <p:cNvPr id="717" name="Google Shape;717;p46"/>
          <p:cNvCxnSpPr/>
          <p:nvPr/>
        </p:nvCxnSpPr>
        <p:spPr>
          <a:xfrm>
            <a:off x="1619825" y="2869983"/>
            <a:ext cx="0" cy="0"/>
          </a:xfrm>
          <a:prstGeom prst="straightConnector1">
            <a:avLst/>
          </a:prstGeom>
          <a:noFill/>
          <a:ln w="9525" cap="flat" cmpd="sng">
            <a:solidFill>
              <a:schemeClr val="dk2"/>
            </a:solidFill>
            <a:prstDash val="solid"/>
            <a:round/>
            <a:headEnd type="none" w="med" len="med"/>
            <a:tailEnd type="none" w="med" len="med"/>
          </a:ln>
        </p:spPr>
      </p:cxnSp>
      <p:grpSp>
        <p:nvGrpSpPr>
          <p:cNvPr id="718" name="Google Shape;718;p46"/>
          <p:cNvGrpSpPr/>
          <p:nvPr/>
        </p:nvGrpSpPr>
        <p:grpSpPr>
          <a:xfrm>
            <a:off x="1408160" y="981311"/>
            <a:ext cx="774502" cy="598248"/>
            <a:chOff x="1194050" y="2220895"/>
            <a:chExt cx="774502" cy="598248"/>
          </a:xfrm>
        </p:grpSpPr>
        <p:sp>
          <p:nvSpPr>
            <p:cNvPr id="719" name="Google Shape;719;p46"/>
            <p:cNvSpPr/>
            <p:nvPr/>
          </p:nvSpPr>
          <p:spPr>
            <a:xfrm>
              <a:off x="1378075" y="2321721"/>
              <a:ext cx="483498" cy="487174"/>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6"/>
            <p:cNvSpPr/>
            <p:nvPr/>
          </p:nvSpPr>
          <p:spPr>
            <a:xfrm>
              <a:off x="1805975" y="2220895"/>
              <a:ext cx="89852" cy="90523"/>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6"/>
            <p:cNvSpPr/>
            <p:nvPr/>
          </p:nvSpPr>
          <p:spPr>
            <a:xfrm>
              <a:off x="1194050" y="2569595"/>
              <a:ext cx="89852" cy="90523"/>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6"/>
            <p:cNvSpPr/>
            <p:nvPr/>
          </p:nvSpPr>
          <p:spPr>
            <a:xfrm>
              <a:off x="1878700" y="2728620"/>
              <a:ext cx="89852" cy="90523"/>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46"/>
          <p:cNvGrpSpPr/>
          <p:nvPr/>
        </p:nvGrpSpPr>
        <p:grpSpPr>
          <a:xfrm>
            <a:off x="5451898" y="1050549"/>
            <a:ext cx="369999" cy="336601"/>
            <a:chOff x="5356050" y="2379045"/>
            <a:chExt cx="369999" cy="336601"/>
          </a:xfrm>
        </p:grpSpPr>
        <p:sp>
          <p:nvSpPr>
            <p:cNvPr id="724" name="Google Shape;724;p46"/>
            <p:cNvSpPr/>
            <p:nvPr/>
          </p:nvSpPr>
          <p:spPr>
            <a:xfrm>
              <a:off x="5427650" y="2456926"/>
              <a:ext cx="215099" cy="216752"/>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6"/>
            <p:cNvSpPr/>
            <p:nvPr/>
          </p:nvSpPr>
          <p:spPr>
            <a:xfrm>
              <a:off x="5642750" y="2379045"/>
              <a:ext cx="41649" cy="41976"/>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6"/>
            <p:cNvSpPr/>
            <p:nvPr/>
          </p:nvSpPr>
          <p:spPr>
            <a:xfrm>
              <a:off x="5356050" y="2673670"/>
              <a:ext cx="41649" cy="41976"/>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6"/>
            <p:cNvSpPr/>
            <p:nvPr/>
          </p:nvSpPr>
          <p:spPr>
            <a:xfrm>
              <a:off x="5684400" y="2660120"/>
              <a:ext cx="41649" cy="41976"/>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oogle Shape;728;p46"/>
          <p:cNvGrpSpPr/>
          <p:nvPr/>
        </p:nvGrpSpPr>
        <p:grpSpPr>
          <a:xfrm>
            <a:off x="3557010" y="1071734"/>
            <a:ext cx="484888" cy="398098"/>
            <a:chOff x="3330563" y="2311416"/>
            <a:chExt cx="484888" cy="398098"/>
          </a:xfrm>
        </p:grpSpPr>
        <p:sp>
          <p:nvSpPr>
            <p:cNvPr id="729" name="Google Shape;729;p46"/>
            <p:cNvSpPr/>
            <p:nvPr/>
          </p:nvSpPr>
          <p:spPr>
            <a:xfrm>
              <a:off x="3415526" y="2421017"/>
              <a:ext cx="311751" cy="288498"/>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6"/>
            <p:cNvSpPr/>
            <p:nvPr/>
          </p:nvSpPr>
          <p:spPr>
            <a:xfrm>
              <a:off x="3709688" y="2326291"/>
              <a:ext cx="84950" cy="78622"/>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6"/>
            <p:cNvSpPr/>
            <p:nvPr/>
          </p:nvSpPr>
          <p:spPr>
            <a:xfrm>
              <a:off x="3330563" y="2311416"/>
              <a:ext cx="84950" cy="78622"/>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6"/>
            <p:cNvSpPr/>
            <p:nvPr/>
          </p:nvSpPr>
          <p:spPr>
            <a:xfrm>
              <a:off x="3730501" y="2623466"/>
              <a:ext cx="84950" cy="78622"/>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33;p46"/>
          <p:cNvGrpSpPr/>
          <p:nvPr/>
        </p:nvGrpSpPr>
        <p:grpSpPr>
          <a:xfrm>
            <a:off x="7189736" y="933960"/>
            <a:ext cx="548648" cy="711420"/>
            <a:chOff x="7243148" y="2281757"/>
            <a:chExt cx="548648" cy="711420"/>
          </a:xfrm>
        </p:grpSpPr>
        <p:sp>
          <p:nvSpPr>
            <p:cNvPr id="734" name="Google Shape;734;p46"/>
            <p:cNvSpPr/>
            <p:nvPr/>
          </p:nvSpPr>
          <p:spPr>
            <a:xfrm>
              <a:off x="7243148" y="2311416"/>
              <a:ext cx="548646" cy="507723"/>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6"/>
            <p:cNvSpPr/>
            <p:nvPr/>
          </p:nvSpPr>
          <p:spPr>
            <a:xfrm>
              <a:off x="7658725" y="2281757"/>
              <a:ext cx="133071" cy="123170"/>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6"/>
            <p:cNvSpPr/>
            <p:nvPr/>
          </p:nvSpPr>
          <p:spPr>
            <a:xfrm>
              <a:off x="7393400" y="2870007"/>
              <a:ext cx="133071" cy="123170"/>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2204433" y="703127"/>
            <a:ext cx="2334293" cy="461665"/>
          </a:xfrm>
          <a:prstGeom prst="rect">
            <a:avLst/>
          </a:prstGeom>
          <a:noFill/>
        </p:spPr>
        <p:txBody>
          <a:bodyPr wrap="none" rtlCol="0">
            <a:spAutoFit/>
          </a:bodyPr>
          <a:lstStyle/>
          <a:p>
            <a:r>
              <a:rPr lang="en-US" sz="2400" b="1" i="1" smtClean="0">
                <a:solidFill>
                  <a:srgbClr val="002060"/>
                </a:solidFill>
              </a:rPr>
              <a:t>a. Tính tiện ích</a:t>
            </a:r>
            <a:endParaRPr lang="en-US" sz="2400" b="1" i="1">
              <a:solidFill>
                <a:srgbClr val="00206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8" y="1261385"/>
            <a:ext cx="3832973" cy="3424914"/>
          </a:xfrm>
          <a:prstGeom prst="rect">
            <a:avLst/>
          </a:prstGeom>
        </p:spPr>
      </p:pic>
      <p:sp>
        <p:nvSpPr>
          <p:cNvPr id="6" name="TextBox 5"/>
          <p:cNvSpPr txBox="1"/>
          <p:nvPr/>
        </p:nvSpPr>
        <p:spPr>
          <a:xfrm>
            <a:off x="4458288" y="1371155"/>
            <a:ext cx="4753224" cy="3785652"/>
          </a:xfrm>
          <a:prstGeom prst="rect">
            <a:avLst/>
          </a:prstGeom>
          <a:noFill/>
        </p:spPr>
        <p:txBody>
          <a:bodyPr wrap="none" rtlCol="0">
            <a:spAutoFit/>
          </a:bodyPr>
          <a:lstStyle/>
          <a:p>
            <a:pPr marL="342900" indent="-342900">
              <a:lnSpc>
                <a:spcPct val="200000"/>
              </a:lnSpc>
              <a:buFont typeface="Wingdings" pitchFamily="2" charset="2"/>
              <a:buChar char="v"/>
            </a:pPr>
            <a:r>
              <a:rPr lang="nl-NL" sz="2000" smtClean="0">
                <a:solidFill>
                  <a:srgbClr val="002060"/>
                </a:solidFill>
              </a:rPr>
              <a:t>Có </a:t>
            </a:r>
            <a:r>
              <a:rPr lang="nl-NL" sz="2000">
                <a:solidFill>
                  <a:srgbClr val="002060"/>
                </a:solidFill>
              </a:rPr>
              <a:t>hệ thống điều khiển các đồ dùng </a:t>
            </a:r>
            <a:endParaRPr lang="nl-NL" sz="2000" smtClean="0">
              <a:solidFill>
                <a:srgbClr val="002060"/>
              </a:solidFill>
            </a:endParaRPr>
          </a:p>
          <a:p>
            <a:pPr>
              <a:lnSpc>
                <a:spcPct val="200000"/>
              </a:lnSpc>
            </a:pPr>
            <a:r>
              <a:rPr lang="nl-NL" sz="2000" smtClean="0">
                <a:solidFill>
                  <a:srgbClr val="002060"/>
                </a:solidFill>
              </a:rPr>
              <a:t>điện </a:t>
            </a:r>
            <a:r>
              <a:rPr lang="nl-NL" sz="2000">
                <a:solidFill>
                  <a:srgbClr val="002060"/>
                </a:solidFill>
              </a:rPr>
              <a:t>của ngôi nhà tự động hoạt động </a:t>
            </a:r>
            <a:endParaRPr lang="nl-NL" sz="2000" smtClean="0">
              <a:solidFill>
                <a:srgbClr val="002060"/>
              </a:solidFill>
            </a:endParaRPr>
          </a:p>
          <a:p>
            <a:pPr>
              <a:lnSpc>
                <a:spcPct val="200000"/>
              </a:lnSpc>
            </a:pPr>
            <a:r>
              <a:rPr lang="nl-NL" sz="2000" smtClean="0">
                <a:solidFill>
                  <a:srgbClr val="002060"/>
                </a:solidFill>
              </a:rPr>
              <a:t>theo </a:t>
            </a:r>
            <a:r>
              <a:rPr lang="nl-NL" sz="2000">
                <a:solidFill>
                  <a:srgbClr val="002060"/>
                </a:solidFill>
              </a:rPr>
              <a:t>chương </a:t>
            </a:r>
            <a:r>
              <a:rPr lang="nl-NL" sz="2000" smtClean="0">
                <a:solidFill>
                  <a:srgbClr val="002060"/>
                </a:solidFill>
              </a:rPr>
              <a:t>trình </a:t>
            </a:r>
            <a:r>
              <a:rPr lang="nl-NL" sz="2000">
                <a:solidFill>
                  <a:srgbClr val="002060"/>
                </a:solidFill>
              </a:rPr>
              <a:t>cài đặt sẵn</a:t>
            </a:r>
            <a:r>
              <a:rPr lang="nl-NL" sz="2000" smtClean="0">
                <a:solidFill>
                  <a:srgbClr val="002060"/>
                </a:solidFill>
              </a:rPr>
              <a:t>.</a:t>
            </a:r>
            <a:endParaRPr lang="en-US" sz="2000" smtClean="0">
              <a:solidFill>
                <a:srgbClr val="002060"/>
              </a:solidFill>
            </a:endParaRPr>
          </a:p>
          <a:p>
            <a:pPr marL="342900" indent="-342900">
              <a:lnSpc>
                <a:spcPct val="200000"/>
              </a:lnSpc>
              <a:buFont typeface="Wingdings" pitchFamily="2" charset="2"/>
              <a:buChar char="v"/>
            </a:pPr>
            <a:r>
              <a:rPr lang="en-US" sz="2000" smtClean="0">
                <a:solidFill>
                  <a:srgbClr val="002060"/>
                </a:solidFill>
              </a:rPr>
              <a:t>Các </a:t>
            </a:r>
            <a:r>
              <a:rPr lang="en-US" sz="2000">
                <a:solidFill>
                  <a:srgbClr val="002060"/>
                </a:solidFill>
              </a:rPr>
              <a:t>thiết bị </a:t>
            </a:r>
            <a:r>
              <a:rPr lang="en-US" sz="2000" smtClean="0">
                <a:solidFill>
                  <a:srgbClr val="002060"/>
                </a:solidFill>
              </a:rPr>
              <a:t>được </a:t>
            </a:r>
            <a:r>
              <a:rPr lang="en-US" sz="2000">
                <a:solidFill>
                  <a:srgbClr val="002060"/>
                </a:solidFill>
              </a:rPr>
              <a:t>điều khiển từ xa </a:t>
            </a:r>
            <a:endParaRPr lang="en-US" sz="2000" smtClean="0">
              <a:solidFill>
                <a:srgbClr val="002060"/>
              </a:solidFill>
            </a:endParaRPr>
          </a:p>
          <a:p>
            <a:pPr>
              <a:lnSpc>
                <a:spcPct val="200000"/>
              </a:lnSpc>
            </a:pPr>
            <a:r>
              <a:rPr lang="en-US" sz="2000" smtClean="0">
                <a:solidFill>
                  <a:srgbClr val="002060"/>
                </a:solidFill>
              </a:rPr>
              <a:t>thông </a:t>
            </a:r>
            <a:r>
              <a:rPr lang="en-US" sz="2000">
                <a:solidFill>
                  <a:srgbClr val="002060"/>
                </a:solidFill>
              </a:rPr>
              <a:t>qua </a:t>
            </a:r>
            <a:r>
              <a:rPr lang="en-US" sz="2000" smtClean="0">
                <a:solidFill>
                  <a:srgbClr val="002060"/>
                </a:solidFill>
              </a:rPr>
              <a:t>các thiết bị được cài đặt: điện</a:t>
            </a:r>
          </a:p>
          <a:p>
            <a:pPr>
              <a:lnSpc>
                <a:spcPct val="200000"/>
              </a:lnSpc>
            </a:pPr>
            <a:r>
              <a:rPr lang="en-US" sz="2000" smtClean="0">
                <a:solidFill>
                  <a:srgbClr val="002060"/>
                </a:solidFill>
              </a:rPr>
              <a:t>thoại, máy tính bảng… </a:t>
            </a:r>
          </a:p>
        </p:txBody>
      </p:sp>
    </p:spTree>
    <p:extLst>
      <p:ext uri="{BB962C8B-B14F-4D97-AF65-F5344CB8AC3E}">
        <p14:creationId xmlns:p14="http://schemas.microsoft.com/office/powerpoint/2010/main" val="9983814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7" name="Google Shape;707;p46"/>
          <p:cNvSpPr txBox="1">
            <a:spLocks noGrp="1"/>
          </p:cNvSpPr>
          <p:nvPr>
            <p:ph type="title"/>
          </p:nvPr>
        </p:nvSpPr>
        <p:spPr>
          <a:xfrm>
            <a:off x="720050" y="133350"/>
            <a:ext cx="7717500" cy="48331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smtClean="0">
                <a:solidFill>
                  <a:srgbClr val="002060"/>
                </a:solidFill>
                <a:latin typeface="+mj-lt"/>
              </a:rPr>
              <a:t>2. Đặc điểm của ngôi nhà thông minh</a:t>
            </a:r>
            <a:endParaRPr sz="3200" b="1">
              <a:solidFill>
                <a:srgbClr val="002060"/>
              </a:solidFill>
              <a:latin typeface="+mj-lt"/>
            </a:endParaRPr>
          </a:p>
        </p:txBody>
      </p:sp>
      <p:cxnSp>
        <p:nvCxnSpPr>
          <p:cNvPr id="708" name="Google Shape;708;p46"/>
          <p:cNvCxnSpPr/>
          <p:nvPr/>
        </p:nvCxnSpPr>
        <p:spPr>
          <a:xfrm>
            <a:off x="1889424" y="1280435"/>
            <a:ext cx="5939400" cy="0"/>
          </a:xfrm>
          <a:prstGeom prst="straightConnector1">
            <a:avLst/>
          </a:prstGeom>
          <a:noFill/>
          <a:ln w="28575" cap="flat" cmpd="sng">
            <a:solidFill>
              <a:schemeClr val="dk2"/>
            </a:solidFill>
            <a:prstDash val="solid"/>
            <a:round/>
            <a:headEnd type="none" w="med" len="med"/>
            <a:tailEnd type="none" w="med" len="med"/>
          </a:ln>
        </p:spPr>
      </p:cxnSp>
      <p:cxnSp>
        <p:nvCxnSpPr>
          <p:cNvPr id="717" name="Google Shape;717;p46"/>
          <p:cNvCxnSpPr/>
          <p:nvPr/>
        </p:nvCxnSpPr>
        <p:spPr>
          <a:xfrm>
            <a:off x="1619825" y="2869983"/>
            <a:ext cx="0" cy="0"/>
          </a:xfrm>
          <a:prstGeom prst="straightConnector1">
            <a:avLst/>
          </a:prstGeom>
          <a:noFill/>
          <a:ln w="9525" cap="flat" cmpd="sng">
            <a:solidFill>
              <a:schemeClr val="dk2"/>
            </a:solidFill>
            <a:prstDash val="solid"/>
            <a:round/>
            <a:headEnd type="none" w="med" len="med"/>
            <a:tailEnd type="none" w="med" len="med"/>
          </a:ln>
        </p:spPr>
      </p:cxnSp>
      <p:grpSp>
        <p:nvGrpSpPr>
          <p:cNvPr id="718" name="Google Shape;718;p46"/>
          <p:cNvGrpSpPr/>
          <p:nvPr/>
        </p:nvGrpSpPr>
        <p:grpSpPr>
          <a:xfrm>
            <a:off x="1408160" y="981311"/>
            <a:ext cx="774502" cy="598248"/>
            <a:chOff x="1194050" y="2220895"/>
            <a:chExt cx="774502" cy="598248"/>
          </a:xfrm>
        </p:grpSpPr>
        <p:sp>
          <p:nvSpPr>
            <p:cNvPr id="719" name="Google Shape;719;p46"/>
            <p:cNvSpPr/>
            <p:nvPr/>
          </p:nvSpPr>
          <p:spPr>
            <a:xfrm>
              <a:off x="1378075" y="2321721"/>
              <a:ext cx="483498" cy="487174"/>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6"/>
            <p:cNvSpPr/>
            <p:nvPr/>
          </p:nvSpPr>
          <p:spPr>
            <a:xfrm>
              <a:off x="1805975" y="2220895"/>
              <a:ext cx="89852" cy="90523"/>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6"/>
            <p:cNvSpPr/>
            <p:nvPr/>
          </p:nvSpPr>
          <p:spPr>
            <a:xfrm>
              <a:off x="1194050" y="2569595"/>
              <a:ext cx="89852" cy="90523"/>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6"/>
            <p:cNvSpPr/>
            <p:nvPr/>
          </p:nvSpPr>
          <p:spPr>
            <a:xfrm>
              <a:off x="1878700" y="2728620"/>
              <a:ext cx="89852" cy="90523"/>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46"/>
          <p:cNvGrpSpPr/>
          <p:nvPr/>
        </p:nvGrpSpPr>
        <p:grpSpPr>
          <a:xfrm>
            <a:off x="5451898" y="1050549"/>
            <a:ext cx="369999" cy="336601"/>
            <a:chOff x="5356050" y="2379045"/>
            <a:chExt cx="369999" cy="336601"/>
          </a:xfrm>
        </p:grpSpPr>
        <p:sp>
          <p:nvSpPr>
            <p:cNvPr id="724" name="Google Shape;724;p46"/>
            <p:cNvSpPr/>
            <p:nvPr/>
          </p:nvSpPr>
          <p:spPr>
            <a:xfrm>
              <a:off x="5427650" y="2456926"/>
              <a:ext cx="215099" cy="216752"/>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6"/>
            <p:cNvSpPr/>
            <p:nvPr/>
          </p:nvSpPr>
          <p:spPr>
            <a:xfrm>
              <a:off x="5642750" y="2379045"/>
              <a:ext cx="41649" cy="41976"/>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6"/>
            <p:cNvSpPr/>
            <p:nvPr/>
          </p:nvSpPr>
          <p:spPr>
            <a:xfrm>
              <a:off x="5356050" y="2673670"/>
              <a:ext cx="41649" cy="41976"/>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6"/>
            <p:cNvSpPr/>
            <p:nvPr/>
          </p:nvSpPr>
          <p:spPr>
            <a:xfrm>
              <a:off x="5684400" y="2660120"/>
              <a:ext cx="41649" cy="41976"/>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oogle Shape;728;p46"/>
          <p:cNvGrpSpPr/>
          <p:nvPr/>
        </p:nvGrpSpPr>
        <p:grpSpPr>
          <a:xfrm>
            <a:off x="3557010" y="1071734"/>
            <a:ext cx="484888" cy="398098"/>
            <a:chOff x="3330563" y="2311416"/>
            <a:chExt cx="484888" cy="398098"/>
          </a:xfrm>
        </p:grpSpPr>
        <p:sp>
          <p:nvSpPr>
            <p:cNvPr id="729" name="Google Shape;729;p46"/>
            <p:cNvSpPr/>
            <p:nvPr/>
          </p:nvSpPr>
          <p:spPr>
            <a:xfrm>
              <a:off x="3415526" y="2421017"/>
              <a:ext cx="311751" cy="288498"/>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6"/>
            <p:cNvSpPr/>
            <p:nvPr/>
          </p:nvSpPr>
          <p:spPr>
            <a:xfrm>
              <a:off x="3709688" y="2326291"/>
              <a:ext cx="84950" cy="78622"/>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6"/>
            <p:cNvSpPr/>
            <p:nvPr/>
          </p:nvSpPr>
          <p:spPr>
            <a:xfrm>
              <a:off x="3330563" y="2311416"/>
              <a:ext cx="84950" cy="78622"/>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6"/>
            <p:cNvSpPr/>
            <p:nvPr/>
          </p:nvSpPr>
          <p:spPr>
            <a:xfrm>
              <a:off x="3730501" y="2623466"/>
              <a:ext cx="84950" cy="78622"/>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33;p46"/>
          <p:cNvGrpSpPr/>
          <p:nvPr/>
        </p:nvGrpSpPr>
        <p:grpSpPr>
          <a:xfrm>
            <a:off x="7189736" y="933960"/>
            <a:ext cx="548648" cy="711420"/>
            <a:chOff x="7243148" y="2281757"/>
            <a:chExt cx="548648" cy="711420"/>
          </a:xfrm>
        </p:grpSpPr>
        <p:sp>
          <p:nvSpPr>
            <p:cNvPr id="734" name="Google Shape;734;p46"/>
            <p:cNvSpPr/>
            <p:nvPr/>
          </p:nvSpPr>
          <p:spPr>
            <a:xfrm>
              <a:off x="7243148" y="2311416"/>
              <a:ext cx="548646" cy="507723"/>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6"/>
            <p:cNvSpPr/>
            <p:nvPr/>
          </p:nvSpPr>
          <p:spPr>
            <a:xfrm>
              <a:off x="7658725" y="2281757"/>
              <a:ext cx="133071" cy="123170"/>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6"/>
            <p:cNvSpPr/>
            <p:nvPr/>
          </p:nvSpPr>
          <p:spPr>
            <a:xfrm>
              <a:off x="7393400" y="2870007"/>
              <a:ext cx="133071" cy="123170"/>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2204433" y="703127"/>
            <a:ext cx="3629520" cy="461665"/>
          </a:xfrm>
          <a:prstGeom prst="rect">
            <a:avLst/>
          </a:prstGeom>
          <a:noFill/>
        </p:spPr>
        <p:txBody>
          <a:bodyPr wrap="none" rtlCol="0">
            <a:spAutoFit/>
          </a:bodyPr>
          <a:lstStyle/>
          <a:p>
            <a:r>
              <a:rPr lang="en-US" sz="2400" b="1" i="1" smtClean="0">
                <a:solidFill>
                  <a:srgbClr val="002060"/>
                </a:solidFill>
              </a:rPr>
              <a:t>b. Tính an ninh, an toàn</a:t>
            </a:r>
            <a:endParaRPr lang="en-US" sz="2400" b="1" i="1">
              <a:solidFill>
                <a:srgbClr val="002060"/>
              </a:solidFill>
            </a:endParaRPr>
          </a:p>
        </p:txBody>
      </p:sp>
      <p:sp>
        <p:nvSpPr>
          <p:cNvPr id="6" name="TextBox 5"/>
          <p:cNvSpPr txBox="1"/>
          <p:nvPr/>
        </p:nvSpPr>
        <p:spPr>
          <a:xfrm>
            <a:off x="4878174" y="1583795"/>
            <a:ext cx="4503156" cy="3323987"/>
          </a:xfrm>
          <a:prstGeom prst="rect">
            <a:avLst/>
          </a:prstGeom>
          <a:noFill/>
        </p:spPr>
        <p:txBody>
          <a:bodyPr wrap="none" rtlCol="0">
            <a:spAutoFit/>
          </a:bodyPr>
          <a:lstStyle/>
          <a:p>
            <a:pPr marL="342900" indent="-342900">
              <a:lnSpc>
                <a:spcPct val="150000"/>
              </a:lnSpc>
              <a:buFont typeface="Wingdings" pitchFamily="2" charset="2"/>
              <a:buChar char="v"/>
            </a:pPr>
            <a:r>
              <a:rPr lang="nl-NL" sz="2000" smtClean="0">
                <a:solidFill>
                  <a:srgbClr val="002060"/>
                </a:solidFill>
              </a:rPr>
              <a:t>Có </a:t>
            </a:r>
            <a:r>
              <a:rPr lang="nl-NL" sz="2000">
                <a:solidFill>
                  <a:srgbClr val="002060"/>
                </a:solidFill>
              </a:rPr>
              <a:t>thể giám sát ngôi nhà và điều </a:t>
            </a:r>
            <a:endParaRPr lang="nl-NL" sz="2000" smtClean="0">
              <a:solidFill>
                <a:srgbClr val="002060"/>
              </a:solidFill>
            </a:endParaRPr>
          </a:p>
          <a:p>
            <a:pPr>
              <a:lnSpc>
                <a:spcPct val="150000"/>
              </a:lnSpc>
            </a:pPr>
            <a:r>
              <a:rPr lang="nl-NL" sz="2000" smtClean="0">
                <a:solidFill>
                  <a:srgbClr val="002060"/>
                </a:solidFill>
              </a:rPr>
              <a:t>khiến </a:t>
            </a:r>
            <a:r>
              <a:rPr lang="nl-NL" sz="2000">
                <a:solidFill>
                  <a:srgbClr val="002060"/>
                </a:solidFill>
              </a:rPr>
              <a:t>các đồ dùng điện trong nhà </a:t>
            </a:r>
            <a:endParaRPr lang="nl-NL" sz="2000" smtClean="0">
              <a:solidFill>
                <a:srgbClr val="002060"/>
              </a:solidFill>
            </a:endParaRPr>
          </a:p>
          <a:p>
            <a:pPr>
              <a:lnSpc>
                <a:spcPct val="150000"/>
              </a:lnSpc>
            </a:pPr>
            <a:r>
              <a:rPr lang="nl-NL" sz="2000" smtClean="0">
                <a:solidFill>
                  <a:srgbClr val="002060"/>
                </a:solidFill>
              </a:rPr>
              <a:t>từ </a:t>
            </a:r>
            <a:r>
              <a:rPr lang="nl-NL" sz="2000">
                <a:solidFill>
                  <a:srgbClr val="002060"/>
                </a:solidFill>
              </a:rPr>
              <a:t>xa bằng </a:t>
            </a:r>
            <a:r>
              <a:rPr lang="nl-NL" sz="2000" smtClean="0">
                <a:solidFill>
                  <a:srgbClr val="002060"/>
                </a:solidFill>
              </a:rPr>
              <a:t>điện thoại, ipad...</a:t>
            </a:r>
            <a:endParaRPr lang="en-US" sz="2000" smtClean="0">
              <a:solidFill>
                <a:srgbClr val="002060"/>
              </a:solidFill>
            </a:endParaRPr>
          </a:p>
          <a:p>
            <a:pPr marL="342900" indent="-342900">
              <a:lnSpc>
                <a:spcPct val="150000"/>
              </a:lnSpc>
              <a:buFont typeface="Wingdings" pitchFamily="2" charset="2"/>
              <a:buChar char="v"/>
            </a:pPr>
            <a:r>
              <a:rPr lang="en-US" sz="2000" smtClean="0">
                <a:solidFill>
                  <a:srgbClr val="002060"/>
                </a:solidFill>
              </a:rPr>
              <a:t>Giúp chủ nhà cảnh báo:</a:t>
            </a:r>
          </a:p>
          <a:p>
            <a:pPr>
              <a:lnSpc>
                <a:spcPct val="150000"/>
              </a:lnSpc>
            </a:pPr>
            <a:r>
              <a:rPr lang="en-US" sz="2000" smtClean="0">
                <a:solidFill>
                  <a:srgbClr val="002060"/>
                </a:solidFill>
              </a:rPr>
              <a:t>    + Có người đột nhập</a:t>
            </a:r>
          </a:p>
          <a:p>
            <a:pPr>
              <a:lnSpc>
                <a:spcPct val="150000"/>
              </a:lnSpc>
            </a:pPr>
            <a:r>
              <a:rPr lang="en-US" sz="2000" smtClean="0">
                <a:solidFill>
                  <a:srgbClr val="002060"/>
                </a:solidFill>
              </a:rPr>
              <a:t>    + Nguy cơ cháy nổ</a:t>
            </a:r>
          </a:p>
          <a:p>
            <a:pPr>
              <a:lnSpc>
                <a:spcPct val="150000"/>
              </a:lnSpc>
            </a:pPr>
            <a:r>
              <a:rPr lang="en-US" sz="2000" smtClean="0">
                <a:solidFill>
                  <a:srgbClr val="002060"/>
                </a:solidFill>
              </a:rPr>
              <a:t>    + Quên đóng cửa…</a:t>
            </a:r>
            <a:endParaRPr lang="en-US" sz="2000">
              <a:solidFill>
                <a:srgbClr val="00206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280435"/>
            <a:ext cx="4495800" cy="3469223"/>
          </a:xfrm>
          <a:prstGeom prst="rect">
            <a:avLst/>
          </a:prstGeom>
        </p:spPr>
      </p:pic>
    </p:spTree>
    <p:extLst>
      <p:ext uri="{BB962C8B-B14F-4D97-AF65-F5344CB8AC3E}">
        <p14:creationId xmlns:p14="http://schemas.microsoft.com/office/powerpoint/2010/main" val="3561801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7" name="Google Shape;707;p46"/>
          <p:cNvSpPr txBox="1">
            <a:spLocks noGrp="1"/>
          </p:cNvSpPr>
          <p:nvPr>
            <p:ph type="title"/>
          </p:nvPr>
        </p:nvSpPr>
        <p:spPr>
          <a:xfrm>
            <a:off x="720050" y="133350"/>
            <a:ext cx="7717500" cy="48331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smtClean="0">
                <a:solidFill>
                  <a:srgbClr val="002060"/>
                </a:solidFill>
                <a:latin typeface="+mj-lt"/>
              </a:rPr>
              <a:t>2. Đặc điểm của ngôi nhà thông minh</a:t>
            </a:r>
            <a:endParaRPr sz="3200" b="1">
              <a:solidFill>
                <a:srgbClr val="002060"/>
              </a:solidFill>
              <a:latin typeface="+mj-lt"/>
            </a:endParaRPr>
          </a:p>
        </p:txBody>
      </p:sp>
      <p:cxnSp>
        <p:nvCxnSpPr>
          <p:cNvPr id="708" name="Google Shape;708;p46"/>
          <p:cNvCxnSpPr/>
          <p:nvPr/>
        </p:nvCxnSpPr>
        <p:spPr>
          <a:xfrm>
            <a:off x="1889424" y="1280435"/>
            <a:ext cx="5939400" cy="0"/>
          </a:xfrm>
          <a:prstGeom prst="straightConnector1">
            <a:avLst/>
          </a:prstGeom>
          <a:noFill/>
          <a:ln w="28575" cap="flat" cmpd="sng">
            <a:solidFill>
              <a:schemeClr val="dk2"/>
            </a:solidFill>
            <a:prstDash val="solid"/>
            <a:round/>
            <a:headEnd type="none" w="med" len="med"/>
            <a:tailEnd type="none" w="med" len="med"/>
          </a:ln>
        </p:spPr>
      </p:cxnSp>
      <p:cxnSp>
        <p:nvCxnSpPr>
          <p:cNvPr id="717" name="Google Shape;717;p46"/>
          <p:cNvCxnSpPr/>
          <p:nvPr/>
        </p:nvCxnSpPr>
        <p:spPr>
          <a:xfrm>
            <a:off x="1619825" y="2869983"/>
            <a:ext cx="0" cy="0"/>
          </a:xfrm>
          <a:prstGeom prst="straightConnector1">
            <a:avLst/>
          </a:prstGeom>
          <a:noFill/>
          <a:ln w="9525" cap="flat" cmpd="sng">
            <a:solidFill>
              <a:schemeClr val="dk2"/>
            </a:solidFill>
            <a:prstDash val="solid"/>
            <a:round/>
            <a:headEnd type="none" w="med" len="med"/>
            <a:tailEnd type="none" w="med" len="med"/>
          </a:ln>
        </p:spPr>
      </p:cxnSp>
      <p:grpSp>
        <p:nvGrpSpPr>
          <p:cNvPr id="718" name="Google Shape;718;p46"/>
          <p:cNvGrpSpPr/>
          <p:nvPr/>
        </p:nvGrpSpPr>
        <p:grpSpPr>
          <a:xfrm>
            <a:off x="1408160" y="981311"/>
            <a:ext cx="774502" cy="598248"/>
            <a:chOff x="1194050" y="2220895"/>
            <a:chExt cx="774502" cy="598248"/>
          </a:xfrm>
        </p:grpSpPr>
        <p:sp>
          <p:nvSpPr>
            <p:cNvPr id="719" name="Google Shape;719;p46"/>
            <p:cNvSpPr/>
            <p:nvPr/>
          </p:nvSpPr>
          <p:spPr>
            <a:xfrm>
              <a:off x="1378075" y="2321721"/>
              <a:ext cx="483498" cy="487174"/>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6"/>
            <p:cNvSpPr/>
            <p:nvPr/>
          </p:nvSpPr>
          <p:spPr>
            <a:xfrm>
              <a:off x="1805975" y="2220895"/>
              <a:ext cx="89852" cy="90523"/>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6"/>
            <p:cNvSpPr/>
            <p:nvPr/>
          </p:nvSpPr>
          <p:spPr>
            <a:xfrm>
              <a:off x="1194050" y="2569595"/>
              <a:ext cx="89852" cy="90523"/>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6"/>
            <p:cNvSpPr/>
            <p:nvPr/>
          </p:nvSpPr>
          <p:spPr>
            <a:xfrm>
              <a:off x="1878700" y="2728620"/>
              <a:ext cx="89852" cy="90523"/>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46"/>
          <p:cNvGrpSpPr/>
          <p:nvPr/>
        </p:nvGrpSpPr>
        <p:grpSpPr>
          <a:xfrm>
            <a:off x="5451898" y="1050549"/>
            <a:ext cx="369999" cy="336601"/>
            <a:chOff x="5356050" y="2379045"/>
            <a:chExt cx="369999" cy="336601"/>
          </a:xfrm>
        </p:grpSpPr>
        <p:sp>
          <p:nvSpPr>
            <p:cNvPr id="724" name="Google Shape;724;p46"/>
            <p:cNvSpPr/>
            <p:nvPr/>
          </p:nvSpPr>
          <p:spPr>
            <a:xfrm>
              <a:off x="5427650" y="2456926"/>
              <a:ext cx="215099" cy="216752"/>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6"/>
            <p:cNvSpPr/>
            <p:nvPr/>
          </p:nvSpPr>
          <p:spPr>
            <a:xfrm>
              <a:off x="5642750" y="2379045"/>
              <a:ext cx="41649" cy="41976"/>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6"/>
            <p:cNvSpPr/>
            <p:nvPr/>
          </p:nvSpPr>
          <p:spPr>
            <a:xfrm>
              <a:off x="5356050" y="2673670"/>
              <a:ext cx="41649" cy="41976"/>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6"/>
            <p:cNvSpPr/>
            <p:nvPr/>
          </p:nvSpPr>
          <p:spPr>
            <a:xfrm>
              <a:off x="5684400" y="2660120"/>
              <a:ext cx="41649" cy="41976"/>
            </a:xfrm>
            <a:custGeom>
              <a:avLst/>
              <a:gdLst/>
              <a:ahLst/>
              <a:cxnLst/>
              <a:rect l="l" t="t" r="r" b="b"/>
              <a:pathLst>
                <a:path w="1837" h="1851" extrusionOk="0">
                  <a:moveTo>
                    <a:pt x="925" y="1"/>
                  </a:moveTo>
                  <a:cubicBezTo>
                    <a:pt x="416" y="1"/>
                    <a:pt x="0" y="416"/>
                    <a:pt x="0" y="925"/>
                  </a:cubicBezTo>
                  <a:cubicBezTo>
                    <a:pt x="0" y="1435"/>
                    <a:pt x="416" y="1850"/>
                    <a:pt x="925" y="1850"/>
                  </a:cubicBezTo>
                  <a:cubicBezTo>
                    <a:pt x="1434" y="1850"/>
                    <a:pt x="1836" y="1435"/>
                    <a:pt x="1836" y="925"/>
                  </a:cubicBezTo>
                  <a:cubicBezTo>
                    <a:pt x="1836" y="416"/>
                    <a:pt x="1434" y="1"/>
                    <a:pt x="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oogle Shape;728;p46"/>
          <p:cNvGrpSpPr/>
          <p:nvPr/>
        </p:nvGrpSpPr>
        <p:grpSpPr>
          <a:xfrm>
            <a:off x="3557010" y="1071734"/>
            <a:ext cx="484888" cy="398098"/>
            <a:chOff x="3330563" y="2311416"/>
            <a:chExt cx="484888" cy="398098"/>
          </a:xfrm>
        </p:grpSpPr>
        <p:sp>
          <p:nvSpPr>
            <p:cNvPr id="729" name="Google Shape;729;p46"/>
            <p:cNvSpPr/>
            <p:nvPr/>
          </p:nvSpPr>
          <p:spPr>
            <a:xfrm>
              <a:off x="3415526" y="2421017"/>
              <a:ext cx="311751" cy="288498"/>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6"/>
            <p:cNvSpPr/>
            <p:nvPr/>
          </p:nvSpPr>
          <p:spPr>
            <a:xfrm>
              <a:off x="3709688" y="2326291"/>
              <a:ext cx="84950" cy="78622"/>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6"/>
            <p:cNvSpPr/>
            <p:nvPr/>
          </p:nvSpPr>
          <p:spPr>
            <a:xfrm>
              <a:off x="3330563" y="2311416"/>
              <a:ext cx="84950" cy="78622"/>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6"/>
            <p:cNvSpPr/>
            <p:nvPr/>
          </p:nvSpPr>
          <p:spPr>
            <a:xfrm>
              <a:off x="3730501" y="2623466"/>
              <a:ext cx="84950" cy="78622"/>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33;p46"/>
          <p:cNvGrpSpPr/>
          <p:nvPr/>
        </p:nvGrpSpPr>
        <p:grpSpPr>
          <a:xfrm>
            <a:off x="7189736" y="933960"/>
            <a:ext cx="548648" cy="711420"/>
            <a:chOff x="7243148" y="2281757"/>
            <a:chExt cx="548648" cy="711420"/>
          </a:xfrm>
        </p:grpSpPr>
        <p:sp>
          <p:nvSpPr>
            <p:cNvPr id="734" name="Google Shape;734;p46"/>
            <p:cNvSpPr/>
            <p:nvPr/>
          </p:nvSpPr>
          <p:spPr>
            <a:xfrm>
              <a:off x="7243148" y="2311416"/>
              <a:ext cx="548646" cy="507723"/>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6"/>
            <p:cNvSpPr/>
            <p:nvPr/>
          </p:nvSpPr>
          <p:spPr>
            <a:xfrm>
              <a:off x="7658725" y="2281757"/>
              <a:ext cx="133071" cy="123170"/>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6"/>
            <p:cNvSpPr/>
            <p:nvPr/>
          </p:nvSpPr>
          <p:spPr>
            <a:xfrm>
              <a:off x="7393400" y="2870007"/>
              <a:ext cx="133071" cy="123170"/>
            </a:xfrm>
            <a:custGeom>
              <a:avLst/>
              <a:gdLst/>
              <a:ahLst/>
              <a:cxnLst/>
              <a:rect l="l" t="t" r="r" b="b"/>
              <a:pathLst>
                <a:path w="3526" h="3263" extrusionOk="0">
                  <a:moveTo>
                    <a:pt x="1763" y="0"/>
                  </a:moveTo>
                  <a:cubicBezTo>
                    <a:pt x="1716" y="0"/>
                    <a:pt x="1669" y="23"/>
                    <a:pt x="1649" y="70"/>
                  </a:cubicBezTo>
                  <a:lnTo>
                    <a:pt x="1327" y="1062"/>
                  </a:lnTo>
                  <a:cubicBezTo>
                    <a:pt x="1314" y="1116"/>
                    <a:pt x="1274" y="1142"/>
                    <a:pt x="1220" y="1142"/>
                  </a:cubicBezTo>
                  <a:lnTo>
                    <a:pt x="175" y="1142"/>
                  </a:lnTo>
                  <a:cubicBezTo>
                    <a:pt x="54" y="1142"/>
                    <a:pt x="1" y="1303"/>
                    <a:pt x="108" y="1370"/>
                  </a:cubicBezTo>
                  <a:lnTo>
                    <a:pt x="939" y="1973"/>
                  </a:lnTo>
                  <a:cubicBezTo>
                    <a:pt x="992" y="2014"/>
                    <a:pt x="1006" y="2067"/>
                    <a:pt x="992" y="2121"/>
                  </a:cubicBezTo>
                  <a:lnTo>
                    <a:pt x="671" y="3099"/>
                  </a:lnTo>
                  <a:cubicBezTo>
                    <a:pt x="641" y="3188"/>
                    <a:pt x="707" y="3263"/>
                    <a:pt x="781" y="3263"/>
                  </a:cubicBezTo>
                  <a:cubicBezTo>
                    <a:pt x="807" y="3263"/>
                    <a:pt x="834" y="3254"/>
                    <a:pt x="858" y="3233"/>
                  </a:cubicBezTo>
                  <a:lnTo>
                    <a:pt x="1689" y="2630"/>
                  </a:lnTo>
                  <a:cubicBezTo>
                    <a:pt x="1716" y="2617"/>
                    <a:pt x="1743" y="2610"/>
                    <a:pt x="1768" y="2610"/>
                  </a:cubicBezTo>
                  <a:cubicBezTo>
                    <a:pt x="1793" y="2610"/>
                    <a:pt x="1816" y="2617"/>
                    <a:pt x="1837" y="2630"/>
                  </a:cubicBezTo>
                  <a:lnTo>
                    <a:pt x="2681" y="3233"/>
                  </a:lnTo>
                  <a:cubicBezTo>
                    <a:pt x="2705" y="3254"/>
                    <a:pt x="2732" y="3263"/>
                    <a:pt x="2758" y="3263"/>
                  </a:cubicBezTo>
                  <a:cubicBezTo>
                    <a:pt x="2832" y="3263"/>
                    <a:pt x="2898" y="3188"/>
                    <a:pt x="2868" y="3099"/>
                  </a:cubicBezTo>
                  <a:lnTo>
                    <a:pt x="2547" y="2121"/>
                  </a:lnTo>
                  <a:cubicBezTo>
                    <a:pt x="2533" y="2067"/>
                    <a:pt x="2547" y="2014"/>
                    <a:pt x="2587" y="1973"/>
                  </a:cubicBezTo>
                  <a:lnTo>
                    <a:pt x="3431" y="1370"/>
                  </a:lnTo>
                  <a:cubicBezTo>
                    <a:pt x="3525" y="1303"/>
                    <a:pt x="3471" y="1142"/>
                    <a:pt x="3351" y="1142"/>
                  </a:cubicBezTo>
                  <a:lnTo>
                    <a:pt x="2319" y="1142"/>
                  </a:lnTo>
                  <a:cubicBezTo>
                    <a:pt x="2265" y="1142"/>
                    <a:pt x="2212" y="1116"/>
                    <a:pt x="2198" y="1062"/>
                  </a:cubicBezTo>
                  <a:lnTo>
                    <a:pt x="1877" y="70"/>
                  </a:lnTo>
                  <a:cubicBezTo>
                    <a:pt x="1857" y="23"/>
                    <a:pt x="1810" y="0"/>
                    <a:pt x="1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2204433" y="703127"/>
            <a:ext cx="3650358" cy="461665"/>
          </a:xfrm>
          <a:prstGeom prst="rect">
            <a:avLst/>
          </a:prstGeom>
          <a:noFill/>
        </p:spPr>
        <p:txBody>
          <a:bodyPr wrap="none" rtlCol="0">
            <a:spAutoFit/>
          </a:bodyPr>
          <a:lstStyle/>
          <a:p>
            <a:r>
              <a:rPr lang="en-US" sz="2400" b="1" i="1" smtClean="0">
                <a:solidFill>
                  <a:srgbClr val="002060"/>
                </a:solidFill>
              </a:rPr>
              <a:t>c. Tiết kiệm năng lượng</a:t>
            </a:r>
            <a:endParaRPr lang="en-US" sz="2400" b="1" i="1">
              <a:solidFill>
                <a:srgbClr val="002060"/>
              </a:solidFill>
            </a:endParaRPr>
          </a:p>
        </p:txBody>
      </p:sp>
      <p:sp>
        <p:nvSpPr>
          <p:cNvPr id="6" name="TextBox 5"/>
          <p:cNvSpPr txBox="1"/>
          <p:nvPr/>
        </p:nvSpPr>
        <p:spPr>
          <a:xfrm>
            <a:off x="5029200" y="1645380"/>
            <a:ext cx="4044468" cy="2862322"/>
          </a:xfrm>
          <a:prstGeom prst="rect">
            <a:avLst/>
          </a:prstGeom>
          <a:noFill/>
        </p:spPr>
        <p:txBody>
          <a:bodyPr wrap="square" rtlCol="0">
            <a:spAutoFit/>
          </a:bodyPr>
          <a:lstStyle/>
          <a:p>
            <a:pPr marL="342900" indent="-342900">
              <a:lnSpc>
                <a:spcPct val="150000"/>
              </a:lnSpc>
              <a:buFont typeface="Wingdings" pitchFamily="2" charset="2"/>
              <a:buChar char="v"/>
            </a:pPr>
            <a:r>
              <a:rPr lang="en-US" sz="2000" smtClean="0">
                <a:solidFill>
                  <a:srgbClr val="002060"/>
                </a:solidFill>
              </a:rPr>
              <a:t>Sử dụng thiết bị điều khiển, giám sát hợp lí sẽ giúp ngôi nhà tiết kiệm năng lượng.</a:t>
            </a:r>
          </a:p>
          <a:p>
            <a:pPr marL="342900" indent="-342900">
              <a:lnSpc>
                <a:spcPct val="150000"/>
              </a:lnSpc>
              <a:buFont typeface="Wingdings" pitchFamily="2" charset="2"/>
              <a:buChar char="v"/>
            </a:pPr>
            <a:r>
              <a:rPr lang="en-US" sz="2000" smtClean="0">
                <a:solidFill>
                  <a:srgbClr val="002060"/>
                </a:solidFill>
              </a:rPr>
              <a:t>Việc tận dụng ánh sáng mặt trời gió vừa tiết kiệm năng lượng vừa bảo vệ môi trường.</a:t>
            </a:r>
            <a:endParaRPr lang="en-US" sz="2000">
              <a:solidFill>
                <a:srgbClr val="00206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80435"/>
            <a:ext cx="4572000" cy="3577315"/>
          </a:xfrm>
          <a:prstGeom prst="rect">
            <a:avLst/>
          </a:prstGeom>
        </p:spPr>
      </p:pic>
    </p:spTree>
    <p:extLst>
      <p:ext uri="{BB962C8B-B14F-4D97-AF65-F5344CB8AC3E}">
        <p14:creationId xmlns:p14="http://schemas.microsoft.com/office/powerpoint/2010/main" val="2122092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37"/>
          <p:cNvSpPr/>
          <p:nvPr/>
        </p:nvSpPr>
        <p:spPr>
          <a:xfrm>
            <a:off x="200891" y="57150"/>
            <a:ext cx="2375576" cy="731526"/>
          </a:xfrm>
          <a:custGeom>
            <a:avLst/>
            <a:gdLst/>
            <a:ahLst/>
            <a:cxnLst/>
            <a:rect l="l" t="t" r="r" b="b"/>
            <a:pathLst>
              <a:path w="53270" h="11526" extrusionOk="0">
                <a:moveTo>
                  <a:pt x="1" y="0"/>
                </a:moveTo>
                <a:lnTo>
                  <a:pt x="2145" y="5763"/>
                </a:lnTo>
                <a:lnTo>
                  <a:pt x="1" y="11525"/>
                </a:lnTo>
                <a:lnTo>
                  <a:pt x="53269" y="11525"/>
                </a:lnTo>
                <a:lnTo>
                  <a:pt x="51125" y="5763"/>
                </a:lnTo>
                <a:lnTo>
                  <a:pt x="532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smtClean="0">
                <a:solidFill>
                  <a:srgbClr val="002060"/>
                </a:solidFill>
              </a:rPr>
              <a:t>     KHỞI ĐỘNG</a:t>
            </a:r>
            <a:endParaRPr sz="2000" b="1">
              <a:solidFill>
                <a:srgbClr val="00206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95350"/>
            <a:ext cx="5237885" cy="3657600"/>
          </a:xfrm>
          <a:prstGeom prst="rect">
            <a:avLst/>
          </a:prstGeom>
        </p:spPr>
      </p:pic>
      <p:sp>
        <p:nvSpPr>
          <p:cNvPr id="3" name="Rounded Rectangular Callout 2"/>
          <p:cNvSpPr/>
          <p:nvPr/>
        </p:nvSpPr>
        <p:spPr>
          <a:xfrm>
            <a:off x="4876800" y="2209800"/>
            <a:ext cx="2438400" cy="1600200"/>
          </a:xfrm>
          <a:prstGeom prst="wedgeRoundRectCallout">
            <a:avLst/>
          </a:prstGeom>
          <a:solidFill>
            <a:schemeClr val="accent3">
              <a:lumMod val="20000"/>
              <a:lumOff val="80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solidFill>
                  <a:srgbClr val="002060"/>
                </a:solidFill>
              </a:rPr>
              <a:t>Theo em, em nghĩ có ngôi nhà như bạn nam ước hay không?</a:t>
            </a:r>
            <a:endParaRPr lang="en-US" sz="1800">
              <a:solidFill>
                <a:srgbClr val="002060"/>
              </a:solidFill>
            </a:endParaRPr>
          </a:p>
        </p:txBody>
      </p:sp>
      <p:pic>
        <p:nvPicPr>
          <p:cNvPr id="8" name="Picture 7"/>
          <p:cNvPicPr>
            <a:picLocks noChangeAspect="1"/>
          </p:cNvPicPr>
          <p:nvPr/>
        </p:nvPicPr>
        <p:blipFill>
          <a:blip r:embed="rId4"/>
          <a:stretch>
            <a:fillRect/>
          </a:stretch>
        </p:blipFill>
        <p:spPr>
          <a:xfrm>
            <a:off x="7010400" y="1733550"/>
            <a:ext cx="2301294" cy="3269264"/>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2"/>
                                        </p:tgtEl>
                                        <p:attrNameLst>
                                          <p:attrName>style.visibility</p:attrName>
                                        </p:attrNameLst>
                                      </p:cBhvr>
                                      <p:to>
                                        <p:strVal val="visible"/>
                                      </p:to>
                                    </p:set>
                                    <p:animEffect transition="in" filter="barn(inVertical)">
                                      <p:cBhvr>
                                        <p:cTn id="7" dur="500"/>
                                        <p:tgtEl>
                                          <p:spTgt spid="5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5" name="Rectangle 4"/>
          <p:cNvSpPr/>
          <p:nvPr/>
        </p:nvSpPr>
        <p:spPr>
          <a:xfrm>
            <a:off x="1551410" y="476250"/>
            <a:ext cx="6117380" cy="369332"/>
          </a:xfrm>
          <a:prstGeom prst="rect">
            <a:avLst/>
          </a:prstGeom>
        </p:spPr>
        <p:txBody>
          <a:bodyPr wrap="none">
            <a:spAutoFit/>
          </a:bodyPr>
          <a:lstStyle/>
          <a:p>
            <a:r>
              <a:rPr lang="en-US" sz="1800" i="1">
                <a:solidFill>
                  <a:srgbClr val="002060"/>
                </a:solidFill>
              </a:rPr>
              <a:t>Nêu tên các thiết bị được điều khiển từ xa </a:t>
            </a:r>
            <a:r>
              <a:rPr lang="en-US" sz="1800" i="1" smtClean="0">
                <a:solidFill>
                  <a:srgbClr val="002060"/>
                </a:solidFill>
              </a:rPr>
              <a:t>trong hình sau: </a:t>
            </a:r>
            <a:endParaRPr lang="en-US" sz="1800">
              <a:solidFill>
                <a:srgbClr val="002060"/>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845582"/>
            <a:ext cx="5355380" cy="3135868"/>
          </a:xfrm>
          <a:prstGeom prst="rect">
            <a:avLst/>
          </a:prstGeom>
        </p:spPr>
      </p:pic>
      <p:sp>
        <p:nvSpPr>
          <p:cNvPr id="16" name="Rounded Rectangle 15"/>
          <p:cNvSpPr/>
          <p:nvPr/>
        </p:nvSpPr>
        <p:spPr>
          <a:xfrm>
            <a:off x="609600" y="4019550"/>
            <a:ext cx="8001000" cy="990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solidFill>
                  <a:srgbClr val="FF0000"/>
                </a:solidFill>
              </a:rPr>
              <a:t>a. tủ lạnh      b. bếp từ     c. điều hòa      d. Nồi cơm     e. loa đài</a:t>
            </a:r>
          </a:p>
          <a:p>
            <a:pPr algn="ctr">
              <a:lnSpc>
                <a:spcPct val="150000"/>
              </a:lnSpc>
            </a:pPr>
            <a:r>
              <a:rPr lang="en-US" sz="1800" smtClean="0">
                <a:solidFill>
                  <a:srgbClr val="FF0000"/>
                </a:solidFill>
              </a:rPr>
              <a:t>h. Khóa cửa     g. máy tính      k. camera      i. lò vi sóng     l. máy gọi đồ</a:t>
            </a:r>
            <a:r>
              <a:rPr lang="en-US" smtClean="0">
                <a:solidFill>
                  <a:srgbClr val="FF0000"/>
                </a:solidFill>
              </a:rPr>
              <a:t>. </a:t>
            </a:r>
            <a:endParaRPr lang="en-US">
              <a:solidFill>
                <a:srgbClr val="FF0000"/>
              </a:solidFill>
            </a:endParaRPr>
          </a:p>
        </p:txBody>
      </p:sp>
      <p:sp>
        <p:nvSpPr>
          <p:cNvPr id="2" name="TextBox 1"/>
          <p:cNvSpPr txBox="1"/>
          <p:nvPr/>
        </p:nvSpPr>
        <p:spPr>
          <a:xfrm>
            <a:off x="2819400" y="14585"/>
            <a:ext cx="3244799" cy="461665"/>
          </a:xfrm>
          <a:prstGeom prst="rect">
            <a:avLst/>
          </a:prstGeom>
          <a:noFill/>
        </p:spPr>
        <p:txBody>
          <a:bodyPr wrap="none" rtlCol="0">
            <a:spAutoFit/>
          </a:bodyPr>
          <a:lstStyle/>
          <a:p>
            <a:r>
              <a:rPr lang="en-US" sz="2400" b="1" smtClean="0">
                <a:solidFill>
                  <a:srgbClr val="002060"/>
                </a:solidFill>
              </a:rPr>
              <a:t>BÀI TẬP LUYỆN TẬP</a:t>
            </a:r>
            <a:endParaRPr lang="en-US" sz="2400" b="1">
              <a:solidFill>
                <a:srgbClr val="00206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7" name="Google Shape;177;p22"/>
          <p:cNvSpPr txBox="1">
            <a:spLocks noGrp="1"/>
          </p:cNvSpPr>
          <p:nvPr>
            <p:ph type="sldNum" idx="4294967295"/>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graphicFrame>
        <p:nvGraphicFramePr>
          <p:cNvPr id="3" name="Table 2"/>
          <p:cNvGraphicFramePr>
            <a:graphicFrameLocks noGrp="1"/>
          </p:cNvGraphicFramePr>
          <p:nvPr>
            <p:extLst>
              <p:ext uri="{D42A27DB-BD31-4B8C-83A1-F6EECF244321}">
                <p14:modId xmlns:p14="http://schemas.microsoft.com/office/powerpoint/2010/main" val="3506428814"/>
              </p:ext>
            </p:extLst>
          </p:nvPr>
        </p:nvGraphicFramePr>
        <p:xfrm>
          <a:off x="228600" y="590549"/>
          <a:ext cx="8763000" cy="4506379"/>
        </p:xfrm>
        <a:graphic>
          <a:graphicData uri="http://schemas.openxmlformats.org/drawingml/2006/table">
            <a:tbl>
              <a:tblPr firstRow="1" firstCol="1" bandRow="1"/>
              <a:tblGrid>
                <a:gridCol w="6858000"/>
                <a:gridCol w="1905000"/>
              </a:tblGrid>
              <a:tr h="704674">
                <a:tc>
                  <a:txBody>
                    <a:bodyPr/>
                    <a:lstStyle/>
                    <a:p>
                      <a:pPr algn="ctr">
                        <a:lnSpc>
                          <a:spcPct val="150000"/>
                        </a:lnSpc>
                        <a:spcAft>
                          <a:spcPts val="0"/>
                        </a:spcAft>
                      </a:pPr>
                      <a:r>
                        <a:rPr lang="nl-NL" sz="1600">
                          <a:solidFill>
                            <a:srgbClr val="002060"/>
                          </a:solidFill>
                          <a:effectLst/>
                        </a:rPr>
                        <a:t>Mô tả</a:t>
                      </a:r>
                      <a:endParaRPr lang="en-US" sz="1200">
                        <a:solidFill>
                          <a:srgbClr val="002060"/>
                        </a:solidFill>
                        <a:effectLst/>
                        <a:latin typeface="Calibri"/>
                        <a:ea typeface="Calibri"/>
                        <a:cs typeface="Times New Roman"/>
                      </a:endParaRPr>
                    </a:p>
                  </a:txBody>
                  <a:tcPr marL="48731" marR="48731" marT="0" marB="0">
                    <a:solidFill>
                      <a:schemeClr val="accent5">
                        <a:lumMod val="40000"/>
                        <a:lumOff val="60000"/>
                      </a:schemeClr>
                    </a:solidFill>
                  </a:tcPr>
                </a:tc>
                <a:tc>
                  <a:txBody>
                    <a:bodyPr/>
                    <a:lstStyle/>
                    <a:p>
                      <a:pPr algn="ctr">
                        <a:lnSpc>
                          <a:spcPct val="150000"/>
                        </a:lnSpc>
                        <a:spcAft>
                          <a:spcPts val="0"/>
                        </a:spcAft>
                      </a:pPr>
                      <a:r>
                        <a:rPr lang="nl-NL" sz="1600">
                          <a:solidFill>
                            <a:srgbClr val="002060"/>
                          </a:solidFill>
                          <a:effectLst/>
                        </a:rPr>
                        <a:t>Đặc điểm của ngôi nhà thông minh</a:t>
                      </a:r>
                      <a:endParaRPr lang="en-US" sz="1200">
                        <a:solidFill>
                          <a:srgbClr val="002060"/>
                        </a:solidFill>
                        <a:effectLst/>
                        <a:latin typeface="Calibri"/>
                        <a:ea typeface="Calibri"/>
                        <a:cs typeface="Times New Roman"/>
                      </a:endParaRPr>
                    </a:p>
                  </a:txBody>
                  <a:tcPr marL="48731" marR="48731" marT="0" marB="0">
                    <a:solidFill>
                      <a:schemeClr val="accent5">
                        <a:lumMod val="40000"/>
                        <a:lumOff val="60000"/>
                      </a:schemeClr>
                    </a:solidFill>
                  </a:tcPr>
                </a:tc>
              </a:tr>
              <a:tr h="483019">
                <a:tc>
                  <a:txBody>
                    <a:bodyPr/>
                    <a:lstStyle/>
                    <a:p>
                      <a:pPr algn="just">
                        <a:lnSpc>
                          <a:spcPct val="150000"/>
                        </a:lnSpc>
                        <a:spcAft>
                          <a:spcPts val="0"/>
                        </a:spcAft>
                      </a:pPr>
                      <a:r>
                        <a:rPr lang="nl-NL" sz="1600">
                          <a:solidFill>
                            <a:srgbClr val="002060"/>
                          </a:solidFill>
                          <a:effectLst/>
                        </a:rPr>
                        <a:t>Người đi tới đâu đèn tự động bật chiếu sáng</a:t>
                      </a:r>
                      <a:endParaRPr lang="en-US" sz="1200">
                        <a:solidFill>
                          <a:srgbClr val="002060"/>
                        </a:solidFill>
                        <a:effectLst/>
                        <a:latin typeface="Calibri"/>
                        <a:ea typeface="Calibri"/>
                        <a:cs typeface="Times New Roman"/>
                      </a:endParaRPr>
                    </a:p>
                  </a:txBody>
                  <a:tcPr marL="48731" marR="48731" marT="0" marB="0">
                    <a:solidFill>
                      <a:schemeClr val="accent4">
                        <a:lumMod val="20000"/>
                        <a:lumOff val="80000"/>
                      </a:schemeClr>
                    </a:solidFill>
                  </a:tcPr>
                </a:tc>
                <a:tc>
                  <a:txBody>
                    <a:bodyPr/>
                    <a:lstStyle/>
                    <a:p>
                      <a:pPr algn="just">
                        <a:lnSpc>
                          <a:spcPct val="150000"/>
                        </a:lnSpc>
                        <a:spcAft>
                          <a:spcPts val="0"/>
                        </a:spcAft>
                      </a:pPr>
                      <a:r>
                        <a:rPr lang="nl-NL" sz="1600">
                          <a:solidFill>
                            <a:schemeClr val="bg1"/>
                          </a:solidFill>
                          <a:effectLst/>
                        </a:rPr>
                        <a:t> </a:t>
                      </a:r>
                      <a:endParaRPr lang="en-US" sz="1200">
                        <a:solidFill>
                          <a:schemeClr val="bg1"/>
                        </a:solidFill>
                        <a:effectLst/>
                        <a:latin typeface="Calibri"/>
                        <a:ea typeface="Calibri"/>
                        <a:cs typeface="Times New Roman"/>
                      </a:endParaRPr>
                    </a:p>
                  </a:txBody>
                  <a:tcPr marL="48731" marR="48731" marT="0" marB="0">
                    <a:solidFill>
                      <a:schemeClr val="accent4">
                        <a:lumMod val="20000"/>
                        <a:lumOff val="80000"/>
                      </a:schemeClr>
                    </a:solidFill>
                  </a:tcPr>
                </a:tc>
              </a:tr>
              <a:tr h="724530">
                <a:tc>
                  <a:txBody>
                    <a:bodyPr/>
                    <a:lstStyle/>
                    <a:p>
                      <a:pPr algn="just">
                        <a:lnSpc>
                          <a:spcPct val="150000"/>
                        </a:lnSpc>
                        <a:spcAft>
                          <a:spcPts val="0"/>
                        </a:spcAft>
                      </a:pPr>
                      <a:r>
                        <a:rPr lang="nl-NL" sz="1600">
                          <a:solidFill>
                            <a:srgbClr val="002060"/>
                          </a:solidFill>
                          <a:effectLst/>
                        </a:rPr>
                        <a:t>Tin nhắn được gửi đến điện thoại của chủ nhà khi phát hiện ra sự xâm nhập trái phép.</a:t>
                      </a:r>
                      <a:endParaRPr lang="en-US" sz="1200">
                        <a:solidFill>
                          <a:srgbClr val="002060"/>
                        </a:solidFill>
                        <a:effectLst/>
                        <a:latin typeface="Calibri"/>
                        <a:ea typeface="Calibri"/>
                        <a:cs typeface="Times New Roman"/>
                      </a:endParaRPr>
                    </a:p>
                  </a:txBody>
                  <a:tcPr marL="48731" marR="48731" marT="0" marB="0">
                    <a:solidFill>
                      <a:schemeClr val="accent4">
                        <a:lumMod val="20000"/>
                        <a:lumOff val="80000"/>
                      </a:schemeClr>
                    </a:solidFill>
                  </a:tcPr>
                </a:tc>
                <a:tc>
                  <a:txBody>
                    <a:bodyPr/>
                    <a:lstStyle/>
                    <a:p>
                      <a:pPr algn="just">
                        <a:lnSpc>
                          <a:spcPct val="150000"/>
                        </a:lnSpc>
                        <a:spcAft>
                          <a:spcPts val="0"/>
                        </a:spcAft>
                      </a:pPr>
                      <a:r>
                        <a:rPr lang="nl-NL" sz="1600">
                          <a:solidFill>
                            <a:schemeClr val="bg1"/>
                          </a:solidFill>
                          <a:effectLst/>
                        </a:rPr>
                        <a:t> </a:t>
                      </a:r>
                      <a:endParaRPr lang="en-US" sz="1200">
                        <a:solidFill>
                          <a:schemeClr val="bg1"/>
                        </a:solidFill>
                        <a:effectLst/>
                        <a:latin typeface="Calibri"/>
                        <a:ea typeface="Calibri"/>
                        <a:cs typeface="Times New Roman"/>
                      </a:endParaRPr>
                    </a:p>
                  </a:txBody>
                  <a:tcPr marL="48731" marR="48731" marT="0" marB="0">
                    <a:solidFill>
                      <a:schemeClr val="accent4">
                        <a:lumMod val="20000"/>
                        <a:lumOff val="80000"/>
                      </a:schemeClr>
                    </a:solidFill>
                  </a:tcPr>
                </a:tc>
              </a:tr>
              <a:tr h="352337">
                <a:tc>
                  <a:txBody>
                    <a:bodyPr/>
                    <a:lstStyle/>
                    <a:p>
                      <a:pPr algn="just">
                        <a:lnSpc>
                          <a:spcPct val="150000"/>
                        </a:lnSpc>
                        <a:spcAft>
                          <a:spcPts val="0"/>
                        </a:spcAft>
                      </a:pPr>
                      <a:r>
                        <a:rPr lang="nl-NL" sz="1600">
                          <a:solidFill>
                            <a:srgbClr val="002060"/>
                          </a:solidFill>
                          <a:effectLst/>
                        </a:rPr>
                        <a:t>Có tấm pin mặt trời ở mái nhà</a:t>
                      </a:r>
                      <a:endParaRPr lang="en-US" sz="1200">
                        <a:solidFill>
                          <a:srgbClr val="002060"/>
                        </a:solidFill>
                        <a:effectLst/>
                        <a:latin typeface="Calibri"/>
                        <a:ea typeface="Calibri"/>
                        <a:cs typeface="Times New Roman"/>
                      </a:endParaRPr>
                    </a:p>
                  </a:txBody>
                  <a:tcPr marL="48731" marR="48731" marT="0" marB="0">
                    <a:solidFill>
                      <a:schemeClr val="accent4">
                        <a:lumMod val="20000"/>
                        <a:lumOff val="80000"/>
                      </a:schemeClr>
                    </a:solidFill>
                  </a:tcPr>
                </a:tc>
                <a:tc>
                  <a:txBody>
                    <a:bodyPr/>
                    <a:lstStyle/>
                    <a:p>
                      <a:pPr algn="just">
                        <a:lnSpc>
                          <a:spcPct val="150000"/>
                        </a:lnSpc>
                        <a:spcAft>
                          <a:spcPts val="0"/>
                        </a:spcAft>
                      </a:pPr>
                      <a:r>
                        <a:rPr lang="nl-NL" sz="1600">
                          <a:solidFill>
                            <a:schemeClr val="bg1"/>
                          </a:solidFill>
                          <a:effectLst/>
                        </a:rPr>
                        <a:t> </a:t>
                      </a:r>
                      <a:endParaRPr lang="en-US" sz="1200">
                        <a:solidFill>
                          <a:schemeClr val="bg1"/>
                        </a:solidFill>
                        <a:effectLst/>
                        <a:latin typeface="Calibri"/>
                        <a:ea typeface="Calibri"/>
                        <a:cs typeface="Times New Roman"/>
                      </a:endParaRPr>
                    </a:p>
                  </a:txBody>
                  <a:tcPr marL="48731" marR="48731" marT="0" marB="0">
                    <a:solidFill>
                      <a:schemeClr val="accent4">
                        <a:lumMod val="20000"/>
                        <a:lumOff val="80000"/>
                      </a:schemeClr>
                    </a:solidFill>
                  </a:tcPr>
                </a:tc>
              </a:tr>
              <a:tr h="724530">
                <a:tc>
                  <a:txBody>
                    <a:bodyPr/>
                    <a:lstStyle/>
                    <a:p>
                      <a:pPr algn="just">
                        <a:lnSpc>
                          <a:spcPct val="150000"/>
                        </a:lnSpc>
                        <a:spcAft>
                          <a:spcPts val="0"/>
                        </a:spcAft>
                      </a:pPr>
                      <a:r>
                        <a:rPr lang="nl-NL" sz="1600">
                          <a:solidFill>
                            <a:srgbClr val="002060"/>
                          </a:solidFill>
                          <a:effectLst/>
                        </a:rPr>
                        <a:t>Điều hòa tự động điều chỉnh nhiệt độ phòng phù hợp với điều kiện tự nhiên xung quanh</a:t>
                      </a:r>
                      <a:endParaRPr lang="en-US" sz="1200">
                        <a:solidFill>
                          <a:srgbClr val="002060"/>
                        </a:solidFill>
                        <a:effectLst/>
                        <a:latin typeface="Calibri"/>
                        <a:ea typeface="Calibri"/>
                        <a:cs typeface="Times New Roman"/>
                      </a:endParaRPr>
                    </a:p>
                  </a:txBody>
                  <a:tcPr marL="48731" marR="48731" marT="0" marB="0">
                    <a:solidFill>
                      <a:schemeClr val="accent4">
                        <a:lumMod val="20000"/>
                        <a:lumOff val="80000"/>
                      </a:schemeClr>
                    </a:solidFill>
                  </a:tcPr>
                </a:tc>
                <a:tc>
                  <a:txBody>
                    <a:bodyPr/>
                    <a:lstStyle/>
                    <a:p>
                      <a:pPr algn="just">
                        <a:lnSpc>
                          <a:spcPct val="150000"/>
                        </a:lnSpc>
                        <a:spcAft>
                          <a:spcPts val="0"/>
                        </a:spcAft>
                      </a:pPr>
                      <a:r>
                        <a:rPr lang="nl-NL" sz="1600">
                          <a:solidFill>
                            <a:schemeClr val="bg1"/>
                          </a:solidFill>
                          <a:effectLst/>
                        </a:rPr>
                        <a:t> </a:t>
                      </a:r>
                      <a:endParaRPr lang="en-US" sz="1200">
                        <a:solidFill>
                          <a:schemeClr val="bg1"/>
                        </a:solidFill>
                        <a:effectLst/>
                        <a:latin typeface="Calibri"/>
                        <a:ea typeface="Calibri"/>
                        <a:cs typeface="Times New Roman"/>
                      </a:endParaRPr>
                    </a:p>
                  </a:txBody>
                  <a:tcPr marL="48731" marR="48731" marT="0" marB="0">
                    <a:solidFill>
                      <a:schemeClr val="accent4">
                        <a:lumMod val="20000"/>
                        <a:lumOff val="80000"/>
                      </a:schemeClr>
                    </a:solidFill>
                  </a:tcPr>
                </a:tc>
              </a:tr>
              <a:tr h="724530">
                <a:tc>
                  <a:txBody>
                    <a:bodyPr/>
                    <a:lstStyle/>
                    <a:p>
                      <a:pPr algn="just">
                        <a:lnSpc>
                          <a:spcPct val="150000"/>
                        </a:lnSpc>
                        <a:spcAft>
                          <a:spcPts val="0"/>
                        </a:spcAft>
                      </a:pPr>
                      <a:r>
                        <a:rPr lang="nl-NL" sz="1600">
                          <a:solidFill>
                            <a:srgbClr val="002060"/>
                          </a:solidFill>
                          <a:effectLst/>
                        </a:rPr>
                        <a:t>Chạm nút “đi ngủ” trên màn hình điện thoại thì điện được tắt, rèm được kéo vào, cửa được đóng</a:t>
                      </a:r>
                      <a:endParaRPr lang="en-US" sz="1200">
                        <a:solidFill>
                          <a:srgbClr val="002060"/>
                        </a:solidFill>
                        <a:effectLst/>
                        <a:latin typeface="Calibri"/>
                        <a:ea typeface="Calibri"/>
                        <a:cs typeface="Times New Roman"/>
                      </a:endParaRPr>
                    </a:p>
                  </a:txBody>
                  <a:tcPr marL="48731" marR="48731" marT="0" marB="0">
                    <a:solidFill>
                      <a:schemeClr val="accent4">
                        <a:lumMod val="20000"/>
                        <a:lumOff val="80000"/>
                      </a:schemeClr>
                    </a:solidFill>
                  </a:tcPr>
                </a:tc>
                <a:tc>
                  <a:txBody>
                    <a:bodyPr/>
                    <a:lstStyle/>
                    <a:p>
                      <a:pPr algn="just">
                        <a:lnSpc>
                          <a:spcPct val="150000"/>
                        </a:lnSpc>
                        <a:spcAft>
                          <a:spcPts val="0"/>
                        </a:spcAft>
                      </a:pPr>
                      <a:r>
                        <a:rPr lang="nl-NL" sz="1600">
                          <a:solidFill>
                            <a:schemeClr val="bg1"/>
                          </a:solidFill>
                          <a:effectLst/>
                        </a:rPr>
                        <a:t> </a:t>
                      </a:r>
                      <a:endParaRPr lang="en-US" sz="1200">
                        <a:solidFill>
                          <a:schemeClr val="bg1"/>
                        </a:solidFill>
                        <a:effectLst/>
                        <a:latin typeface="Calibri"/>
                        <a:ea typeface="Calibri"/>
                        <a:cs typeface="Times New Roman"/>
                      </a:endParaRPr>
                    </a:p>
                  </a:txBody>
                  <a:tcPr marL="48731" marR="48731" marT="0" marB="0">
                    <a:solidFill>
                      <a:schemeClr val="accent4">
                        <a:lumMod val="20000"/>
                        <a:lumOff val="80000"/>
                      </a:schemeClr>
                    </a:solidFill>
                  </a:tcPr>
                </a:tc>
              </a:tr>
              <a:tr h="724530">
                <a:tc>
                  <a:txBody>
                    <a:bodyPr/>
                    <a:lstStyle/>
                    <a:p>
                      <a:pPr algn="just">
                        <a:lnSpc>
                          <a:spcPct val="150000"/>
                        </a:lnSpc>
                        <a:spcAft>
                          <a:spcPts val="0"/>
                        </a:spcAft>
                      </a:pPr>
                      <a:r>
                        <a:rPr lang="nl-NL" sz="1600">
                          <a:solidFill>
                            <a:srgbClr val="002060"/>
                          </a:solidFill>
                          <a:effectLst/>
                        </a:rPr>
                        <a:t>Còi báo cháy kêu khi phát hiện nồng độ khói trong nhà vượt ngưỡng an toàn.</a:t>
                      </a:r>
                      <a:endParaRPr lang="en-US" sz="1200">
                        <a:solidFill>
                          <a:srgbClr val="002060"/>
                        </a:solidFill>
                        <a:effectLst/>
                        <a:latin typeface="Calibri"/>
                        <a:ea typeface="Calibri"/>
                        <a:cs typeface="Times New Roman"/>
                      </a:endParaRPr>
                    </a:p>
                  </a:txBody>
                  <a:tcPr marL="48731" marR="48731" marT="0" marB="0">
                    <a:solidFill>
                      <a:schemeClr val="accent4">
                        <a:lumMod val="20000"/>
                        <a:lumOff val="80000"/>
                      </a:schemeClr>
                    </a:solidFill>
                  </a:tcPr>
                </a:tc>
                <a:tc>
                  <a:txBody>
                    <a:bodyPr/>
                    <a:lstStyle/>
                    <a:p>
                      <a:pPr algn="just">
                        <a:lnSpc>
                          <a:spcPct val="150000"/>
                        </a:lnSpc>
                        <a:spcAft>
                          <a:spcPts val="0"/>
                        </a:spcAft>
                      </a:pPr>
                      <a:r>
                        <a:rPr lang="nl-NL" sz="1600">
                          <a:solidFill>
                            <a:schemeClr val="bg1"/>
                          </a:solidFill>
                          <a:effectLst/>
                        </a:rPr>
                        <a:t> </a:t>
                      </a:r>
                      <a:endParaRPr lang="en-US" sz="1200">
                        <a:solidFill>
                          <a:schemeClr val="bg1"/>
                        </a:solidFill>
                        <a:effectLst/>
                        <a:latin typeface="Calibri"/>
                        <a:ea typeface="Calibri"/>
                        <a:cs typeface="Times New Roman"/>
                      </a:endParaRPr>
                    </a:p>
                  </a:txBody>
                  <a:tcPr marL="48731" marR="48731" marT="0" marB="0">
                    <a:solidFill>
                      <a:schemeClr val="accent4">
                        <a:lumMod val="20000"/>
                        <a:lumOff val="80000"/>
                      </a:schemeClr>
                    </a:solidFill>
                  </a:tcPr>
                </a:tc>
              </a:tr>
            </a:tbl>
          </a:graphicData>
        </a:graphic>
      </p:graphicFrame>
      <p:sp>
        <p:nvSpPr>
          <p:cNvPr id="4" name="Rectangle 1"/>
          <p:cNvSpPr>
            <a:spLocks noChangeArrowheads="1"/>
          </p:cNvSpPr>
          <p:nvPr/>
        </p:nvSpPr>
        <p:spPr bwMode="auto">
          <a:xfrm>
            <a:off x="370608" y="133350"/>
            <a:ext cx="72635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rgbClr val="002060"/>
                </a:solidFill>
                <a:effectLst/>
                <a:latin typeface="+mj-lt"/>
                <a:ea typeface="Calibri" pitchFamily="34" charset="0"/>
                <a:cs typeface="Times New Roman" pitchFamily="18" charset="0"/>
              </a:rPr>
              <a:t>Hãy đọc phần luyện tập trong SGK trang 18 và hoàn thành bảng sau:</a:t>
            </a:r>
            <a:endParaRPr kumimoji="0" lang="nl-NL" sz="2400" b="0" i="0" u="none" strike="noStrike" cap="none" normalizeH="0" baseline="0" smtClean="0">
              <a:ln>
                <a:noFill/>
              </a:ln>
              <a:solidFill>
                <a:srgbClr val="002060"/>
              </a:solidFill>
              <a:effectLst/>
              <a:latin typeface="+mj-lt"/>
              <a:cs typeface="Arial" pitchFamily="34" charset="0"/>
            </a:endParaRPr>
          </a:p>
        </p:txBody>
      </p:sp>
      <p:sp>
        <p:nvSpPr>
          <p:cNvPr id="5" name="TextBox 4"/>
          <p:cNvSpPr txBox="1"/>
          <p:nvPr/>
        </p:nvSpPr>
        <p:spPr>
          <a:xfrm>
            <a:off x="7239000" y="1339334"/>
            <a:ext cx="1442071" cy="369332"/>
          </a:xfrm>
          <a:prstGeom prst="rect">
            <a:avLst/>
          </a:prstGeom>
          <a:solidFill>
            <a:schemeClr val="accent4">
              <a:lumMod val="20000"/>
              <a:lumOff val="80000"/>
            </a:schemeClr>
          </a:solidFill>
        </p:spPr>
        <p:txBody>
          <a:bodyPr wrap="none" rtlCol="0">
            <a:spAutoFit/>
          </a:bodyPr>
          <a:lstStyle/>
          <a:p>
            <a:r>
              <a:rPr lang="en-US" sz="1800" dirty="0" err="1" smtClean="0">
                <a:solidFill>
                  <a:srgbClr val="FF0000"/>
                </a:solidFill>
              </a:rPr>
              <a:t>Tính</a:t>
            </a:r>
            <a:r>
              <a:rPr lang="en-US" sz="1800" dirty="0" smtClean="0">
                <a:solidFill>
                  <a:srgbClr val="FF0000"/>
                </a:solidFill>
              </a:rPr>
              <a:t> </a:t>
            </a:r>
            <a:r>
              <a:rPr lang="en-US" sz="1800" dirty="0" err="1" smtClean="0">
                <a:solidFill>
                  <a:srgbClr val="FF0000"/>
                </a:solidFill>
              </a:rPr>
              <a:t>tiện</a:t>
            </a:r>
            <a:r>
              <a:rPr lang="en-US" sz="1800" dirty="0" smtClean="0">
                <a:solidFill>
                  <a:srgbClr val="FF0000"/>
                </a:solidFill>
              </a:rPr>
              <a:t> </a:t>
            </a:r>
            <a:r>
              <a:rPr lang="en-US" sz="1800" dirty="0" err="1" smtClean="0">
                <a:solidFill>
                  <a:srgbClr val="FF0000"/>
                </a:solidFill>
              </a:rPr>
              <a:t>ích</a:t>
            </a:r>
            <a:endParaRPr lang="en-US" sz="1800" dirty="0">
              <a:solidFill>
                <a:srgbClr val="FF0000"/>
              </a:solidFill>
            </a:endParaRPr>
          </a:p>
        </p:txBody>
      </p:sp>
      <p:sp>
        <p:nvSpPr>
          <p:cNvPr id="11" name="TextBox 10"/>
          <p:cNvSpPr txBox="1"/>
          <p:nvPr/>
        </p:nvSpPr>
        <p:spPr>
          <a:xfrm>
            <a:off x="7246208" y="1962150"/>
            <a:ext cx="1479892" cy="369332"/>
          </a:xfrm>
          <a:prstGeom prst="rect">
            <a:avLst/>
          </a:prstGeom>
          <a:noFill/>
        </p:spPr>
        <p:txBody>
          <a:bodyPr wrap="none" rtlCol="0">
            <a:spAutoFit/>
          </a:bodyPr>
          <a:lstStyle/>
          <a:p>
            <a:r>
              <a:rPr lang="en-US" sz="1800" smtClean="0">
                <a:solidFill>
                  <a:srgbClr val="FF0000"/>
                </a:solidFill>
              </a:rPr>
              <a:t>Tính an toàn</a:t>
            </a:r>
            <a:endParaRPr lang="en-US" sz="1800">
              <a:solidFill>
                <a:srgbClr val="FF0000"/>
              </a:solidFill>
            </a:endParaRPr>
          </a:p>
        </p:txBody>
      </p:sp>
      <p:sp>
        <p:nvSpPr>
          <p:cNvPr id="12" name="TextBox 11"/>
          <p:cNvSpPr txBox="1"/>
          <p:nvPr/>
        </p:nvSpPr>
        <p:spPr>
          <a:xfrm>
            <a:off x="7253416" y="2495550"/>
            <a:ext cx="1569660" cy="369332"/>
          </a:xfrm>
          <a:prstGeom prst="rect">
            <a:avLst/>
          </a:prstGeom>
          <a:noFill/>
        </p:spPr>
        <p:txBody>
          <a:bodyPr wrap="none" rtlCol="0">
            <a:spAutoFit/>
          </a:bodyPr>
          <a:lstStyle/>
          <a:p>
            <a:r>
              <a:rPr lang="en-US" sz="1800" smtClean="0">
                <a:solidFill>
                  <a:srgbClr val="FF0000"/>
                </a:solidFill>
              </a:rPr>
              <a:t>Tính tiết kiệm</a:t>
            </a:r>
            <a:endParaRPr lang="en-US" sz="1800">
              <a:solidFill>
                <a:srgbClr val="FF0000"/>
              </a:solidFill>
            </a:endParaRPr>
          </a:p>
        </p:txBody>
      </p:sp>
      <p:sp>
        <p:nvSpPr>
          <p:cNvPr id="13" name="TextBox 12"/>
          <p:cNvSpPr txBox="1"/>
          <p:nvPr/>
        </p:nvSpPr>
        <p:spPr>
          <a:xfrm>
            <a:off x="7377545" y="3028950"/>
            <a:ext cx="1454921" cy="369332"/>
          </a:xfrm>
          <a:prstGeom prst="rect">
            <a:avLst/>
          </a:prstGeom>
          <a:noFill/>
        </p:spPr>
        <p:txBody>
          <a:bodyPr wrap="none" rtlCol="0">
            <a:spAutoFit/>
          </a:bodyPr>
          <a:lstStyle/>
          <a:p>
            <a:r>
              <a:rPr lang="en-US" sz="1800" dirty="0" err="1" smtClean="0">
                <a:solidFill>
                  <a:srgbClr val="FF0000"/>
                </a:solidFill>
              </a:rPr>
              <a:t>Tính</a:t>
            </a:r>
            <a:r>
              <a:rPr lang="en-US" sz="1800" dirty="0" smtClean="0">
                <a:solidFill>
                  <a:srgbClr val="FF0000"/>
                </a:solidFill>
              </a:rPr>
              <a:t> </a:t>
            </a:r>
            <a:r>
              <a:rPr lang="en-US" sz="1800" dirty="0" err="1" smtClean="0">
                <a:solidFill>
                  <a:srgbClr val="FF0000"/>
                </a:solidFill>
              </a:rPr>
              <a:t>tiện</a:t>
            </a:r>
            <a:r>
              <a:rPr lang="en-US" sz="1800" dirty="0" smtClean="0">
                <a:solidFill>
                  <a:srgbClr val="FF0000"/>
                </a:solidFill>
              </a:rPr>
              <a:t> </a:t>
            </a:r>
            <a:r>
              <a:rPr lang="en-US" sz="1800" dirty="0" err="1" smtClean="0">
                <a:solidFill>
                  <a:srgbClr val="FF0000"/>
                </a:solidFill>
              </a:rPr>
              <a:t>ích</a:t>
            </a:r>
            <a:endParaRPr lang="en-US" sz="1800" dirty="0">
              <a:solidFill>
                <a:srgbClr val="FF0000"/>
              </a:solidFill>
            </a:endParaRPr>
          </a:p>
        </p:txBody>
      </p:sp>
      <p:sp>
        <p:nvSpPr>
          <p:cNvPr id="14" name="TextBox 13"/>
          <p:cNvSpPr txBox="1"/>
          <p:nvPr/>
        </p:nvSpPr>
        <p:spPr>
          <a:xfrm>
            <a:off x="7377545" y="3790950"/>
            <a:ext cx="1454921" cy="369332"/>
          </a:xfrm>
          <a:prstGeom prst="rect">
            <a:avLst/>
          </a:prstGeom>
          <a:noFill/>
        </p:spPr>
        <p:txBody>
          <a:bodyPr wrap="none" rtlCol="0">
            <a:spAutoFit/>
          </a:bodyPr>
          <a:lstStyle/>
          <a:p>
            <a:r>
              <a:rPr lang="en-US" sz="1800" dirty="0" err="1" smtClean="0">
                <a:solidFill>
                  <a:srgbClr val="FF0000"/>
                </a:solidFill>
              </a:rPr>
              <a:t>Tính</a:t>
            </a:r>
            <a:r>
              <a:rPr lang="en-US" sz="1800" dirty="0" smtClean="0">
                <a:solidFill>
                  <a:srgbClr val="FF0000"/>
                </a:solidFill>
              </a:rPr>
              <a:t> </a:t>
            </a:r>
            <a:r>
              <a:rPr lang="en-US" sz="1800" dirty="0" err="1" smtClean="0">
                <a:solidFill>
                  <a:srgbClr val="FF0000"/>
                </a:solidFill>
              </a:rPr>
              <a:t>tiện</a:t>
            </a:r>
            <a:r>
              <a:rPr lang="en-US" sz="1800" dirty="0" smtClean="0">
                <a:solidFill>
                  <a:srgbClr val="FF0000"/>
                </a:solidFill>
              </a:rPr>
              <a:t> </a:t>
            </a:r>
            <a:r>
              <a:rPr lang="en-US" sz="1800" dirty="0" err="1" smtClean="0">
                <a:solidFill>
                  <a:srgbClr val="FF0000"/>
                </a:solidFill>
              </a:rPr>
              <a:t>ích</a:t>
            </a:r>
            <a:endParaRPr lang="en-US" sz="1800" dirty="0">
              <a:solidFill>
                <a:srgbClr val="FF0000"/>
              </a:solidFill>
            </a:endParaRPr>
          </a:p>
        </p:txBody>
      </p:sp>
      <p:sp>
        <p:nvSpPr>
          <p:cNvPr id="15" name="TextBox 14"/>
          <p:cNvSpPr txBox="1"/>
          <p:nvPr/>
        </p:nvSpPr>
        <p:spPr>
          <a:xfrm>
            <a:off x="7377545" y="4476750"/>
            <a:ext cx="1479892" cy="369332"/>
          </a:xfrm>
          <a:prstGeom prst="rect">
            <a:avLst/>
          </a:prstGeom>
          <a:noFill/>
        </p:spPr>
        <p:txBody>
          <a:bodyPr wrap="none" rtlCol="0">
            <a:spAutoFit/>
          </a:bodyPr>
          <a:lstStyle/>
          <a:p>
            <a:r>
              <a:rPr lang="en-US" sz="1800" smtClean="0">
                <a:solidFill>
                  <a:srgbClr val="FF0000"/>
                </a:solidFill>
              </a:rPr>
              <a:t>Tính an toàn</a:t>
            </a:r>
            <a:endParaRPr lang="en-US" sz="1800">
              <a:solidFill>
                <a:srgbClr val="FF0000"/>
              </a:solidFill>
            </a:endParaRPr>
          </a:p>
        </p:txBody>
      </p:sp>
    </p:spTree>
    <p:extLst>
      <p:ext uri="{BB962C8B-B14F-4D97-AF65-F5344CB8AC3E}">
        <p14:creationId xmlns:p14="http://schemas.microsoft.com/office/powerpoint/2010/main" val="28365614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1" grpId="0"/>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 name="Rectangle 9"/>
          <p:cNvSpPr/>
          <p:nvPr/>
        </p:nvSpPr>
        <p:spPr>
          <a:xfrm>
            <a:off x="400731" y="133350"/>
            <a:ext cx="8077200" cy="872034"/>
          </a:xfrm>
          <a:prstGeom prst="rect">
            <a:avLst/>
          </a:prstGeom>
        </p:spPr>
        <p:txBody>
          <a:bodyPr wrap="square">
            <a:spAutoFit/>
          </a:bodyPr>
          <a:lstStyle/>
          <a:p>
            <a:pPr>
              <a:lnSpc>
                <a:spcPct val="150000"/>
              </a:lnSpc>
            </a:pPr>
            <a:r>
              <a:rPr lang="en-US" sz="1800">
                <a:solidFill>
                  <a:srgbClr val="002060"/>
                </a:solidFill>
              </a:rPr>
              <a:t>Nếu được lắp đặt các hệ thống thông minh trong ngôi nhà của mình thì em sẽ lắp đặt những hệ thống  gì? Giải thích về sự lựa chọn của em.</a:t>
            </a:r>
            <a:endParaRPr lang="vi-VN" sz="1800">
              <a:solidFill>
                <a:srgbClr val="00206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1276350"/>
            <a:ext cx="3886200" cy="3200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1276350"/>
            <a:ext cx="4672012" cy="3204936"/>
          </a:xfrm>
          <a:prstGeom prst="rect">
            <a:avLst/>
          </a:prstGeom>
        </p:spPr>
      </p:pic>
    </p:spTree>
    <p:extLst>
      <p:ext uri="{BB962C8B-B14F-4D97-AF65-F5344CB8AC3E}">
        <p14:creationId xmlns:p14="http://schemas.microsoft.com/office/powerpoint/2010/main" val="19996298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6"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Shape 256"/>
        <p:cNvGrpSpPr/>
        <p:nvPr/>
      </p:nvGrpSpPr>
      <p:grpSpPr>
        <a:xfrm>
          <a:off x="0" y="0"/>
          <a:ext cx="0" cy="0"/>
          <a:chOff x="0" y="0"/>
          <a:chExt cx="0" cy="0"/>
        </a:xfrm>
      </p:grpSpPr>
      <p:sp>
        <p:nvSpPr>
          <p:cNvPr id="257" name="Google Shape;257;p27"/>
          <p:cNvSpPr txBox="1">
            <a:spLocks noGrp="1"/>
          </p:cNvSpPr>
          <p:nvPr>
            <p:ph type="title"/>
          </p:nvPr>
        </p:nvSpPr>
        <p:spPr>
          <a:xfrm>
            <a:off x="457200" y="285750"/>
            <a:ext cx="8229600" cy="41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smtClean="0">
                <a:solidFill>
                  <a:srgbClr val="FFFF00"/>
                </a:solidFill>
                <a:latin typeface="+mj-lt"/>
              </a:rPr>
              <a:t>HƯỚNG DẪN VỀ NHÀ</a:t>
            </a:r>
            <a:endParaRPr sz="2800" b="1">
              <a:solidFill>
                <a:srgbClr val="FFFF00"/>
              </a:solidFill>
              <a:latin typeface="+mj-lt"/>
            </a:endParaRPr>
          </a:p>
        </p:txBody>
      </p:sp>
      <p:sp>
        <p:nvSpPr>
          <p:cNvPr id="258" name="Google Shape;258;p27"/>
          <p:cNvSpPr txBox="1"/>
          <p:nvPr/>
        </p:nvSpPr>
        <p:spPr>
          <a:xfrm>
            <a:off x="2699550" y="2678138"/>
            <a:ext cx="3853650" cy="583800"/>
          </a:xfrm>
          <a:prstGeom prst="rect">
            <a:avLst/>
          </a:prstGeom>
          <a:solidFill>
            <a:srgbClr val="FFFF00"/>
          </a:solidFill>
          <a:ln w="19050" cap="rnd" cmpd="sng">
            <a:solidFill>
              <a:srgbClr val="FFFFFF"/>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smtClean="0">
                <a:solidFill>
                  <a:srgbClr val="002060"/>
                </a:solidFill>
                <a:latin typeface="+mj-lt"/>
                <a:ea typeface="Cousine"/>
                <a:cs typeface="Cousine"/>
                <a:sym typeface="Cousine"/>
              </a:rPr>
              <a:t>Hoàn thành bài tập</a:t>
            </a:r>
            <a:endParaRPr sz="2000" b="1">
              <a:solidFill>
                <a:srgbClr val="002060"/>
              </a:solidFill>
              <a:latin typeface="+mj-lt"/>
              <a:ea typeface="Cousine"/>
              <a:cs typeface="Cousine"/>
              <a:sym typeface="Cousine"/>
            </a:endParaRPr>
          </a:p>
        </p:txBody>
      </p:sp>
      <p:sp>
        <p:nvSpPr>
          <p:cNvPr id="259" name="Google Shape;259;p27"/>
          <p:cNvSpPr txBox="1"/>
          <p:nvPr/>
        </p:nvSpPr>
        <p:spPr>
          <a:xfrm>
            <a:off x="2699550" y="4078313"/>
            <a:ext cx="3853650" cy="583800"/>
          </a:xfrm>
          <a:prstGeom prst="rect">
            <a:avLst/>
          </a:prstGeom>
          <a:solidFill>
            <a:srgbClr val="00B0F0"/>
          </a:solid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smtClean="0">
                <a:solidFill>
                  <a:srgbClr val="002060"/>
                </a:solidFill>
                <a:latin typeface="+mj-lt"/>
                <a:ea typeface="Cousine"/>
                <a:cs typeface="Cousine"/>
                <a:sym typeface="Cousine"/>
              </a:rPr>
              <a:t>Xem trước nội dung bài dự án</a:t>
            </a:r>
            <a:endParaRPr sz="2000" b="1">
              <a:solidFill>
                <a:srgbClr val="002060"/>
              </a:solidFill>
              <a:latin typeface="+mj-lt"/>
              <a:ea typeface="Cousine"/>
              <a:cs typeface="Cousine"/>
              <a:sym typeface="Cousine"/>
            </a:endParaRPr>
          </a:p>
        </p:txBody>
      </p:sp>
      <p:cxnSp>
        <p:nvCxnSpPr>
          <p:cNvPr id="260" name="Google Shape;260;p27"/>
          <p:cNvCxnSpPr>
            <a:stCxn id="261" idx="2"/>
            <a:endCxn id="258" idx="0"/>
          </p:cNvCxnSpPr>
          <p:nvPr/>
        </p:nvCxnSpPr>
        <p:spPr>
          <a:xfrm>
            <a:off x="4626375" y="1861763"/>
            <a:ext cx="0" cy="816375"/>
          </a:xfrm>
          <a:prstGeom prst="straightConnector1">
            <a:avLst/>
          </a:prstGeom>
          <a:noFill/>
          <a:ln w="9525" cap="rnd" cmpd="sng">
            <a:solidFill>
              <a:srgbClr val="FFFFFF"/>
            </a:solidFill>
            <a:prstDash val="solid"/>
            <a:round/>
            <a:headEnd type="oval" w="lg" len="lg"/>
            <a:tailEnd type="triangle" w="lg" len="lg"/>
          </a:ln>
        </p:spPr>
      </p:cxnSp>
      <p:cxnSp>
        <p:nvCxnSpPr>
          <p:cNvPr id="262" name="Google Shape;262;p27"/>
          <p:cNvCxnSpPr>
            <a:stCxn id="258" idx="2"/>
            <a:endCxn id="259" idx="0"/>
          </p:cNvCxnSpPr>
          <p:nvPr/>
        </p:nvCxnSpPr>
        <p:spPr>
          <a:xfrm>
            <a:off x="4626375" y="3261938"/>
            <a:ext cx="0" cy="816375"/>
          </a:xfrm>
          <a:prstGeom prst="straightConnector1">
            <a:avLst/>
          </a:prstGeom>
          <a:noFill/>
          <a:ln w="9525" cap="rnd" cmpd="sng">
            <a:solidFill>
              <a:srgbClr val="FFFFFF"/>
            </a:solidFill>
            <a:prstDash val="solid"/>
            <a:round/>
            <a:headEnd type="oval" w="lg" len="lg"/>
            <a:tailEnd type="triangle" w="lg" len="lg"/>
          </a:ln>
        </p:spPr>
      </p:cxnSp>
      <p:sp>
        <p:nvSpPr>
          <p:cNvPr id="261" name="Google Shape;261;p27"/>
          <p:cNvSpPr txBox="1"/>
          <p:nvPr/>
        </p:nvSpPr>
        <p:spPr>
          <a:xfrm>
            <a:off x="2699550" y="1277963"/>
            <a:ext cx="3853650" cy="583800"/>
          </a:xfrm>
          <a:prstGeom prst="rect">
            <a:avLst/>
          </a:prstGeom>
          <a:solidFill>
            <a:schemeClr val="accent2">
              <a:lumMod val="60000"/>
              <a:lumOff val="40000"/>
            </a:schemeClr>
          </a:solidFill>
          <a:ln w="19050" cap="rnd" cmpd="sng">
            <a:solidFill>
              <a:srgbClr val="FFFFFF"/>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smtClean="0">
                <a:solidFill>
                  <a:srgbClr val="002060"/>
                </a:solidFill>
                <a:latin typeface="+mj-lt"/>
                <a:ea typeface="Cousine"/>
                <a:cs typeface="Cousine"/>
                <a:sym typeface="Cousine"/>
              </a:rPr>
              <a:t>Ôn tập kiến thức đã học</a:t>
            </a:r>
            <a:endParaRPr sz="2000" b="1">
              <a:solidFill>
                <a:srgbClr val="002060"/>
              </a:solidFill>
              <a:latin typeface="+mj-lt"/>
              <a:ea typeface="Cousine"/>
              <a:cs typeface="Cousine"/>
              <a:sym typeface="Cousine"/>
            </a:endParaRPr>
          </a:p>
        </p:txBody>
      </p:sp>
      <p:sp>
        <p:nvSpPr>
          <p:cNvPr id="263" name="Google Shape;263;p27"/>
          <p:cNvSpPr txBox="1">
            <a:spLocks noGrp="1"/>
          </p:cNvSpPr>
          <p:nvPr>
            <p:ph type="sldNum" idx="4294967295"/>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3315725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barn(inVertical)">
                                      <p:cBhvr>
                                        <p:cTn id="7" dur="500"/>
                                        <p:tgtEl>
                                          <p:spTgt spid="2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1"/>
                                        </p:tgtEl>
                                        <p:attrNameLst>
                                          <p:attrName>style.visibility</p:attrName>
                                        </p:attrNameLst>
                                      </p:cBhvr>
                                      <p:to>
                                        <p:strVal val="visible"/>
                                      </p:to>
                                    </p:set>
                                    <p:animEffect transition="in" filter="wipe(down)">
                                      <p:cBhvr>
                                        <p:cTn id="12" dur="500"/>
                                        <p:tgtEl>
                                          <p:spTgt spid="26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8"/>
                                        </p:tgtEl>
                                        <p:attrNameLst>
                                          <p:attrName>style.visibility</p:attrName>
                                        </p:attrNameLst>
                                      </p:cBhvr>
                                      <p:to>
                                        <p:strVal val="visible"/>
                                      </p:to>
                                    </p:set>
                                    <p:animEffect transition="in" filter="wipe(down)">
                                      <p:cBhvr>
                                        <p:cTn id="17" dur="500"/>
                                        <p:tgtEl>
                                          <p:spTgt spid="25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9"/>
                                        </p:tgtEl>
                                        <p:attrNameLst>
                                          <p:attrName>style.visibility</p:attrName>
                                        </p:attrNameLst>
                                      </p:cBhvr>
                                      <p:to>
                                        <p:strVal val="visible"/>
                                      </p:to>
                                    </p:set>
                                    <p:animEffect transition="in" filter="wipe(down)">
                                      <p:cBhvr>
                                        <p:cTn id="22" dur="5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p:bldP spid="258" grpId="0" animBg="1"/>
      <p:bldP spid="259" grpId="0" animBg="1"/>
      <p:bldP spid="2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grpSp>
        <p:nvGrpSpPr>
          <p:cNvPr id="3" name="组合 11"/>
          <p:cNvGrpSpPr/>
          <p:nvPr/>
        </p:nvGrpSpPr>
        <p:grpSpPr>
          <a:xfrm rot="15380181">
            <a:off x="2353063" y="-512282"/>
            <a:ext cx="3589580" cy="5160909"/>
            <a:chOff x="1100490" y="0"/>
            <a:chExt cx="7448764" cy="6858000"/>
          </a:xfrm>
        </p:grpSpPr>
        <p:pic>
          <p:nvPicPr>
            <p:cNvPr id="4" name="图片 10"/>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100490" y="0"/>
              <a:ext cx="7448764" cy="6858000"/>
            </a:xfrm>
            <a:prstGeom prst="rect">
              <a:avLst/>
            </a:prstGeom>
          </p:spPr>
        </p:pic>
        <p:pic>
          <p:nvPicPr>
            <p:cNvPr id="5"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1678" y="320674"/>
              <a:ext cx="6548644" cy="6299199"/>
            </a:xfrm>
            <a:prstGeom prst="rect">
              <a:avLst/>
            </a:prstGeom>
            <a:effectLst>
              <a:innerShdw blurRad="114300">
                <a:prstClr val="black"/>
              </a:innerShdw>
            </a:effectLst>
          </p:spPr>
        </p:pic>
      </p:grpSp>
      <p:sp>
        <p:nvSpPr>
          <p:cNvPr id="6" name="文本框 15"/>
          <p:cNvSpPr txBox="1"/>
          <p:nvPr/>
        </p:nvSpPr>
        <p:spPr>
          <a:xfrm>
            <a:off x="2315867" y="1307296"/>
            <a:ext cx="3941261" cy="1300356"/>
          </a:xfrm>
          <a:prstGeom prst="rect">
            <a:avLst/>
          </a:prstGeom>
          <a:noFill/>
        </p:spPr>
        <p:txBody>
          <a:bodyPr wrap="square" lIns="68580" tIns="34290" rIns="68580" bIns="34290" rtlCol="0">
            <a:spAutoFit/>
          </a:bodyPr>
          <a:lstStyle/>
          <a:p>
            <a:pPr algn="ctr" defTabSz="342900"/>
            <a:r>
              <a:rPr lang="en-US" altLang="zh-CN" sz="4000" b="1" dirty="0">
                <a:solidFill>
                  <a:srgbClr val="FF0000"/>
                </a:solidFill>
                <a:latin typeface="Arial" pitchFamily="34" charset="0"/>
                <a:ea typeface="华康海报体W12" panose="040B0C09000000000000" pitchFamily="81" charset="-122"/>
                <a:cs typeface="Arial" pitchFamily="34" charset="0"/>
              </a:rPr>
              <a:t>Xin </a:t>
            </a:r>
            <a:r>
              <a:rPr lang="en-US" altLang="zh-CN" sz="4000" b="1" dirty="0" err="1">
                <a:solidFill>
                  <a:srgbClr val="FF0000"/>
                </a:solidFill>
                <a:latin typeface="Arial" pitchFamily="34" charset="0"/>
                <a:ea typeface="华康海报体W12" panose="040B0C09000000000000" pitchFamily="81" charset="-122"/>
                <a:cs typeface="Arial" pitchFamily="34" charset="0"/>
              </a:rPr>
              <a:t>chào</a:t>
            </a:r>
            <a:r>
              <a:rPr lang="en-US" altLang="zh-CN" sz="4000" b="1" dirty="0">
                <a:solidFill>
                  <a:srgbClr val="FF0000"/>
                </a:solidFill>
                <a:latin typeface="Arial" pitchFamily="34" charset="0"/>
                <a:ea typeface="华康海报体W12" panose="040B0C09000000000000" pitchFamily="81" charset="-122"/>
                <a:cs typeface="Arial" pitchFamily="34" charset="0"/>
              </a:rPr>
              <a:t> </a:t>
            </a:r>
            <a:r>
              <a:rPr lang="en-US" altLang="zh-CN" sz="4000" b="1" dirty="0" err="1">
                <a:solidFill>
                  <a:srgbClr val="FF0000"/>
                </a:solidFill>
                <a:latin typeface="Arial" pitchFamily="34" charset="0"/>
                <a:ea typeface="华康海报体W12" panose="040B0C09000000000000" pitchFamily="81" charset="-122"/>
                <a:cs typeface="Arial" pitchFamily="34" charset="0"/>
              </a:rPr>
              <a:t>và</a:t>
            </a:r>
            <a:r>
              <a:rPr lang="en-US" altLang="zh-CN" sz="4000" b="1" dirty="0">
                <a:solidFill>
                  <a:srgbClr val="FF0000"/>
                </a:solidFill>
                <a:latin typeface="Arial" pitchFamily="34" charset="0"/>
                <a:ea typeface="华康海报体W12" panose="040B0C09000000000000" pitchFamily="81" charset="-122"/>
                <a:cs typeface="Arial" pitchFamily="34" charset="0"/>
              </a:rPr>
              <a:t> </a:t>
            </a:r>
            <a:r>
              <a:rPr lang="en-US" altLang="zh-CN" sz="4000" b="1" dirty="0" err="1">
                <a:solidFill>
                  <a:srgbClr val="FF0000"/>
                </a:solidFill>
                <a:latin typeface="Arial" pitchFamily="34" charset="0"/>
                <a:ea typeface="华康海报体W12" panose="040B0C09000000000000" pitchFamily="81" charset="-122"/>
                <a:cs typeface="Arial" pitchFamily="34" charset="0"/>
              </a:rPr>
              <a:t>hẹn</a:t>
            </a:r>
            <a:r>
              <a:rPr lang="en-US" altLang="zh-CN" sz="4000" b="1" dirty="0">
                <a:solidFill>
                  <a:srgbClr val="FF0000"/>
                </a:solidFill>
                <a:latin typeface="Arial" pitchFamily="34" charset="0"/>
                <a:ea typeface="华康海报体W12" panose="040B0C09000000000000" pitchFamily="81" charset="-122"/>
                <a:cs typeface="Arial" pitchFamily="34" charset="0"/>
              </a:rPr>
              <a:t> </a:t>
            </a:r>
            <a:r>
              <a:rPr lang="en-US" altLang="zh-CN" sz="4000" b="1" dirty="0" err="1">
                <a:solidFill>
                  <a:srgbClr val="FF0000"/>
                </a:solidFill>
                <a:latin typeface="Arial" pitchFamily="34" charset="0"/>
                <a:ea typeface="华康海报体W12" panose="040B0C09000000000000" pitchFamily="81" charset="-122"/>
                <a:cs typeface="Arial" pitchFamily="34" charset="0"/>
              </a:rPr>
              <a:t>gặp</a:t>
            </a:r>
            <a:r>
              <a:rPr lang="en-US" altLang="zh-CN" sz="4000" b="1" dirty="0">
                <a:solidFill>
                  <a:srgbClr val="FF0000"/>
                </a:solidFill>
                <a:latin typeface="Arial" pitchFamily="34" charset="0"/>
                <a:ea typeface="华康海报体W12" panose="040B0C09000000000000" pitchFamily="81" charset="-122"/>
                <a:cs typeface="Arial" pitchFamily="34" charset="0"/>
              </a:rPr>
              <a:t> </a:t>
            </a:r>
            <a:r>
              <a:rPr lang="en-US" altLang="zh-CN" sz="4000" b="1" dirty="0" err="1">
                <a:solidFill>
                  <a:srgbClr val="FF0000"/>
                </a:solidFill>
                <a:latin typeface="Arial" pitchFamily="34" charset="0"/>
                <a:ea typeface="华康海报体W12" panose="040B0C09000000000000" pitchFamily="81" charset="-122"/>
                <a:cs typeface="Arial" pitchFamily="34" charset="0"/>
              </a:rPr>
              <a:t>lại</a:t>
            </a:r>
            <a:r>
              <a:rPr lang="en-US" altLang="zh-CN" sz="4000" b="1" dirty="0">
                <a:solidFill>
                  <a:srgbClr val="FF0000"/>
                </a:solidFill>
                <a:latin typeface="Arial" pitchFamily="34" charset="0"/>
                <a:ea typeface="华康海报体W12" panose="040B0C09000000000000" pitchFamily="81" charset="-122"/>
                <a:cs typeface="Arial" pitchFamily="34" charset="0"/>
              </a:rPr>
              <a:t>!</a:t>
            </a:r>
            <a:endParaRPr lang="zh-CN" altLang="en-US" sz="4000" b="1" dirty="0">
              <a:solidFill>
                <a:srgbClr val="FF0000"/>
              </a:solidFill>
              <a:latin typeface="Arial" pitchFamily="34" charset="0"/>
              <a:ea typeface="华康海报体W12" panose="040B0C09000000000000" pitchFamily="81" charset="-122"/>
              <a:cs typeface="Arial" pitchFamily="34" charset="0"/>
            </a:endParaRPr>
          </a:p>
        </p:txBody>
      </p:sp>
      <p:pic>
        <p:nvPicPr>
          <p:cNvPr id="8" name="Picture 7"/>
          <p:cNvPicPr>
            <a:picLocks noChangeAspect="1"/>
          </p:cNvPicPr>
          <p:nvPr/>
        </p:nvPicPr>
        <p:blipFill>
          <a:blip r:embed="rId5"/>
          <a:stretch>
            <a:fillRect/>
          </a:stretch>
        </p:blipFill>
        <p:spPr>
          <a:xfrm>
            <a:off x="6684085" y="501452"/>
            <a:ext cx="2301294" cy="3269264"/>
          </a:xfrm>
          <a:prstGeom prst="rect">
            <a:avLst/>
          </a:prstGeom>
        </p:spPr>
      </p:pic>
      <p:pic>
        <p:nvPicPr>
          <p:cNvPr id="10" name="图片 8" descr="6fc417983c9675ce1b60e983870aeb8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905" y="3210630"/>
            <a:ext cx="2011962"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208724" y="235862"/>
            <a:ext cx="1786387" cy="1369003"/>
          </a:xfrm>
          <a:prstGeom prst="rect">
            <a:avLst/>
          </a:prstGeom>
        </p:spPr>
      </p:pic>
    </p:spTree>
    <p:extLst>
      <p:ext uri="{BB962C8B-B14F-4D97-AF65-F5344CB8AC3E}">
        <p14:creationId xmlns:p14="http://schemas.microsoft.com/office/powerpoint/2010/main" val="4221033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80">
                                          <p:stCondLst>
                                            <p:cond delay="0"/>
                                          </p:stCondLst>
                                        </p:cTn>
                                        <p:tgtEl>
                                          <p:spTgt spid="6"/>
                                        </p:tgtEl>
                                      </p:cBhvr>
                                    </p:animEffect>
                                    <p:anim calcmode="lin" valueType="num">
                                      <p:cBhvr>
                                        <p:cTn id="3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5" dur="26">
                                          <p:stCondLst>
                                            <p:cond delay="650"/>
                                          </p:stCondLst>
                                        </p:cTn>
                                        <p:tgtEl>
                                          <p:spTgt spid="6"/>
                                        </p:tgtEl>
                                      </p:cBhvr>
                                      <p:to x="100000" y="60000"/>
                                    </p:animScale>
                                    <p:animScale>
                                      <p:cBhvr>
                                        <p:cTn id="36" dur="166" decel="50000">
                                          <p:stCondLst>
                                            <p:cond delay="676"/>
                                          </p:stCondLst>
                                        </p:cTn>
                                        <p:tgtEl>
                                          <p:spTgt spid="6"/>
                                        </p:tgtEl>
                                      </p:cBhvr>
                                      <p:to x="100000" y="100000"/>
                                    </p:animScale>
                                    <p:animScale>
                                      <p:cBhvr>
                                        <p:cTn id="37" dur="26">
                                          <p:stCondLst>
                                            <p:cond delay="1312"/>
                                          </p:stCondLst>
                                        </p:cTn>
                                        <p:tgtEl>
                                          <p:spTgt spid="6"/>
                                        </p:tgtEl>
                                      </p:cBhvr>
                                      <p:to x="100000" y="80000"/>
                                    </p:animScale>
                                    <p:animScale>
                                      <p:cBhvr>
                                        <p:cTn id="38" dur="166" decel="50000">
                                          <p:stCondLst>
                                            <p:cond delay="1338"/>
                                          </p:stCondLst>
                                        </p:cTn>
                                        <p:tgtEl>
                                          <p:spTgt spid="6"/>
                                        </p:tgtEl>
                                      </p:cBhvr>
                                      <p:to x="100000" y="100000"/>
                                    </p:animScale>
                                    <p:animScale>
                                      <p:cBhvr>
                                        <p:cTn id="39" dur="26">
                                          <p:stCondLst>
                                            <p:cond delay="1642"/>
                                          </p:stCondLst>
                                        </p:cTn>
                                        <p:tgtEl>
                                          <p:spTgt spid="6"/>
                                        </p:tgtEl>
                                      </p:cBhvr>
                                      <p:to x="100000" y="90000"/>
                                    </p:animScale>
                                    <p:animScale>
                                      <p:cBhvr>
                                        <p:cTn id="40" dur="166" decel="50000">
                                          <p:stCondLst>
                                            <p:cond delay="1668"/>
                                          </p:stCondLst>
                                        </p:cTn>
                                        <p:tgtEl>
                                          <p:spTgt spid="6"/>
                                        </p:tgtEl>
                                      </p:cBhvr>
                                      <p:to x="100000" y="100000"/>
                                    </p:animScale>
                                    <p:animScale>
                                      <p:cBhvr>
                                        <p:cTn id="41" dur="26">
                                          <p:stCondLst>
                                            <p:cond delay="1808"/>
                                          </p:stCondLst>
                                        </p:cTn>
                                        <p:tgtEl>
                                          <p:spTgt spid="6"/>
                                        </p:tgtEl>
                                      </p:cBhvr>
                                      <p:to x="100000" y="95000"/>
                                    </p:animScale>
                                    <p:animScale>
                                      <p:cBhvr>
                                        <p:cTn id="4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14" name="TextBox 13"/>
          <p:cNvSpPr txBox="1"/>
          <p:nvPr/>
        </p:nvSpPr>
        <p:spPr>
          <a:xfrm>
            <a:off x="436893" y="4276693"/>
            <a:ext cx="8270213" cy="400110"/>
          </a:xfrm>
          <a:prstGeom prst="rect">
            <a:avLst/>
          </a:prstGeom>
          <a:noFill/>
        </p:spPr>
        <p:txBody>
          <a:bodyPr wrap="none" rtlCol="0">
            <a:spAutoFit/>
          </a:bodyPr>
          <a:lstStyle/>
          <a:p>
            <a:r>
              <a:rPr lang="en-US" sz="2000" i="1" smtClean="0">
                <a:solidFill>
                  <a:srgbClr val="002060"/>
                </a:solidFill>
              </a:rPr>
              <a:t>Theo em, công </a:t>
            </a:r>
            <a:r>
              <a:rPr lang="en-US" sz="2000" i="1">
                <a:solidFill>
                  <a:srgbClr val="002060"/>
                </a:solidFill>
              </a:rPr>
              <a:t>nghệ mang lại sự tiện </a:t>
            </a:r>
            <a:r>
              <a:rPr lang="en-US" sz="2000" i="1" smtClean="0">
                <a:solidFill>
                  <a:srgbClr val="002060"/>
                </a:solidFill>
              </a:rPr>
              <a:t>nghi trong </a:t>
            </a:r>
            <a:r>
              <a:rPr lang="en-US" sz="2000" i="1">
                <a:solidFill>
                  <a:srgbClr val="002060"/>
                </a:solidFill>
              </a:rPr>
              <a:t>ngôi nhà như thế </a:t>
            </a:r>
            <a:r>
              <a:rPr lang="en-US" sz="2000" i="1" smtClean="0">
                <a:solidFill>
                  <a:srgbClr val="002060"/>
                </a:solidFill>
              </a:rPr>
              <a:t>nào?</a:t>
            </a:r>
            <a:endParaRPr lang="en-US" sz="2000">
              <a:solidFill>
                <a:srgbClr val="002060"/>
              </a:solidFill>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09550"/>
            <a:ext cx="3996527" cy="381952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2950" y="209550"/>
            <a:ext cx="4114800" cy="3743324"/>
          </a:xfrm>
          <a:prstGeom prst="rect">
            <a:avLst/>
          </a:prstGeom>
        </p:spPr>
      </p:pic>
    </p:spTree>
    <p:extLst>
      <p:ext uri="{BB962C8B-B14F-4D97-AF65-F5344CB8AC3E}">
        <p14:creationId xmlns:p14="http://schemas.microsoft.com/office/powerpoint/2010/main" val="1650189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38"/>
          <p:cNvSpPr/>
          <p:nvPr/>
        </p:nvSpPr>
        <p:spPr>
          <a:xfrm>
            <a:off x="2231625" y="1047750"/>
            <a:ext cx="4680702" cy="757489"/>
          </a:xfrm>
          <a:custGeom>
            <a:avLst/>
            <a:gdLst/>
            <a:ahLst/>
            <a:cxnLst/>
            <a:rect l="l" t="t" r="r" b="b"/>
            <a:pathLst>
              <a:path w="53270" h="11526" extrusionOk="0">
                <a:moveTo>
                  <a:pt x="1" y="0"/>
                </a:moveTo>
                <a:lnTo>
                  <a:pt x="2145" y="5763"/>
                </a:lnTo>
                <a:lnTo>
                  <a:pt x="1" y="11525"/>
                </a:lnTo>
                <a:lnTo>
                  <a:pt x="53269" y="11525"/>
                </a:lnTo>
                <a:lnTo>
                  <a:pt x="51125" y="5763"/>
                </a:lnTo>
                <a:lnTo>
                  <a:pt x="53269" y="0"/>
                </a:lnTo>
                <a:close/>
              </a:path>
            </a:pathLst>
          </a:cu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8"/>
          <p:cNvSpPr txBox="1">
            <a:spLocks noGrp="1"/>
          </p:cNvSpPr>
          <p:nvPr>
            <p:ph type="title"/>
          </p:nvPr>
        </p:nvSpPr>
        <p:spPr>
          <a:xfrm>
            <a:off x="715251" y="209550"/>
            <a:ext cx="7713450" cy="76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smtClean="0">
                <a:latin typeface="+mj-lt"/>
              </a:rPr>
              <a:t>BÀI 3. NGÔI NHÀ THÔNG MINH</a:t>
            </a:r>
            <a:endParaRPr sz="3600" b="1">
              <a:latin typeface="+mj-lt"/>
            </a:endParaRPr>
          </a:p>
        </p:txBody>
      </p:sp>
      <p:sp>
        <p:nvSpPr>
          <p:cNvPr id="601" name="Google Shape;601;p38"/>
          <p:cNvSpPr txBox="1">
            <a:spLocks noGrp="1"/>
          </p:cNvSpPr>
          <p:nvPr>
            <p:ph type="subTitle" idx="1"/>
          </p:nvPr>
        </p:nvSpPr>
        <p:spPr>
          <a:xfrm>
            <a:off x="2500326" y="1111344"/>
            <a:ext cx="4143300" cy="630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 sz="2400" b="1" smtClean="0">
                <a:solidFill>
                  <a:srgbClr val="002060"/>
                </a:solidFill>
                <a:latin typeface="+mj-lt"/>
              </a:rPr>
              <a:t>NỘI DUNG TÌM HIỂU</a:t>
            </a:r>
            <a:endParaRPr sz="2400" b="1">
              <a:solidFill>
                <a:srgbClr val="002060"/>
              </a:solidFill>
              <a:latin typeface="+mj-lt"/>
            </a:endParaRPr>
          </a:p>
        </p:txBody>
      </p:sp>
      <p:sp>
        <p:nvSpPr>
          <p:cNvPr id="602" name="Google Shape;602;p38"/>
          <p:cNvSpPr/>
          <p:nvPr/>
        </p:nvSpPr>
        <p:spPr>
          <a:xfrm>
            <a:off x="2280083" y="4756952"/>
            <a:ext cx="113632" cy="113632"/>
          </a:xfrm>
          <a:custGeom>
            <a:avLst/>
            <a:gdLst/>
            <a:ahLst/>
            <a:cxnLst/>
            <a:rect l="l" t="t" r="r" b="b"/>
            <a:pathLst>
              <a:path w="1837" h="1837" extrusionOk="0">
                <a:moveTo>
                  <a:pt x="911" y="1"/>
                </a:moveTo>
                <a:cubicBezTo>
                  <a:pt x="402" y="1"/>
                  <a:pt x="0" y="416"/>
                  <a:pt x="0" y="925"/>
                </a:cubicBezTo>
                <a:cubicBezTo>
                  <a:pt x="0" y="1434"/>
                  <a:pt x="402" y="1836"/>
                  <a:pt x="911" y="1836"/>
                </a:cubicBezTo>
                <a:cubicBezTo>
                  <a:pt x="1421" y="1836"/>
                  <a:pt x="1836" y="1434"/>
                  <a:pt x="1836" y="925"/>
                </a:cubicBezTo>
                <a:cubicBezTo>
                  <a:pt x="1836" y="416"/>
                  <a:pt x="1421" y="1"/>
                  <a:pt x="911" y="1"/>
                </a:cubicBezTo>
                <a:close/>
              </a:path>
            </a:pathLst>
          </a:custGeom>
          <a:solidFill>
            <a:srgbClr val="1F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Diagram 1"/>
          <p:cNvGraphicFramePr/>
          <p:nvPr>
            <p:extLst>
              <p:ext uri="{D42A27DB-BD31-4B8C-83A1-F6EECF244321}">
                <p14:modId xmlns:p14="http://schemas.microsoft.com/office/powerpoint/2010/main" val="2848429004"/>
              </p:ext>
            </p:extLst>
          </p:nvPr>
        </p:nvGraphicFramePr>
        <p:xfrm>
          <a:off x="0" y="1426494"/>
          <a:ext cx="9144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01">
                                            <p:txEl>
                                              <p:pRg st="0" end="0"/>
                                            </p:txEl>
                                          </p:spTgt>
                                        </p:tgtEl>
                                        <p:attrNameLst>
                                          <p:attrName>style.visibility</p:attrName>
                                        </p:attrNameLst>
                                      </p:cBhvr>
                                      <p:to>
                                        <p:strVal val="visible"/>
                                      </p:to>
                                    </p:set>
                                    <p:animEffect transition="in" filter="fade">
                                      <p:cBhvr>
                                        <p:cTn id="7" dur="1000"/>
                                        <p:tgtEl>
                                          <p:spTgt spid="601">
                                            <p:txEl>
                                              <p:pRg st="0" end="0"/>
                                            </p:txEl>
                                          </p:spTgt>
                                        </p:tgtEl>
                                      </p:cBhvr>
                                    </p:animEffect>
                                    <p:anim calcmode="lin" valueType="num">
                                      <p:cBhvr>
                                        <p:cTn id="8" dur="1000" fill="hold"/>
                                        <p:tgtEl>
                                          <p:spTgt spid="60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0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99"/>
                                        </p:tgtEl>
                                        <p:attrNameLst>
                                          <p:attrName>style.visibility</p:attrName>
                                        </p:attrNameLst>
                                      </p:cBhvr>
                                      <p:to>
                                        <p:strVal val="visible"/>
                                      </p:to>
                                    </p:set>
                                    <p:animEffect transition="in" filter="fade">
                                      <p:cBhvr>
                                        <p:cTn id="12" dur="1000"/>
                                        <p:tgtEl>
                                          <p:spTgt spid="599"/>
                                        </p:tgtEl>
                                      </p:cBhvr>
                                    </p:animEffect>
                                    <p:anim calcmode="lin" valueType="num">
                                      <p:cBhvr>
                                        <p:cTn id="13" dur="1000" fill="hold"/>
                                        <p:tgtEl>
                                          <p:spTgt spid="599"/>
                                        </p:tgtEl>
                                        <p:attrNameLst>
                                          <p:attrName>ppt_x</p:attrName>
                                        </p:attrNameLst>
                                      </p:cBhvr>
                                      <p:tavLst>
                                        <p:tav tm="0">
                                          <p:val>
                                            <p:strVal val="#ppt_x"/>
                                          </p:val>
                                        </p:tav>
                                        <p:tav tm="100000">
                                          <p:val>
                                            <p:strVal val="#ppt_x"/>
                                          </p:val>
                                        </p:tav>
                                      </p:tavLst>
                                    </p:anim>
                                    <p:anim calcmode="lin" valueType="num">
                                      <p:cBhvr>
                                        <p:cTn id="14" dur="1000" fill="hold"/>
                                        <p:tgtEl>
                                          <p:spTgt spid="59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 grpId="0" animBg="1"/>
      <p:bldP spid="601" grpId="0" build="p"/>
      <p:bldGraphic spid="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Shape 624"/>
        <p:cNvGrpSpPr/>
        <p:nvPr/>
      </p:nvGrpSpPr>
      <p:grpSpPr>
        <a:xfrm>
          <a:off x="0" y="0"/>
          <a:ext cx="0" cy="0"/>
          <a:chOff x="0" y="0"/>
          <a:chExt cx="0" cy="0"/>
        </a:xfrm>
      </p:grpSpPr>
      <p:sp>
        <p:nvSpPr>
          <p:cNvPr id="625" name="Google Shape;625;p40"/>
          <p:cNvSpPr/>
          <p:nvPr/>
        </p:nvSpPr>
        <p:spPr>
          <a:xfrm>
            <a:off x="76200" y="1601549"/>
            <a:ext cx="4419600" cy="2158126"/>
          </a:xfrm>
          <a:custGeom>
            <a:avLst/>
            <a:gdLst/>
            <a:ahLst/>
            <a:cxnLst/>
            <a:rect l="l" t="t" r="r" b="b"/>
            <a:pathLst>
              <a:path w="53270" h="11526" extrusionOk="0">
                <a:moveTo>
                  <a:pt x="1" y="0"/>
                </a:moveTo>
                <a:lnTo>
                  <a:pt x="2145" y="5763"/>
                </a:lnTo>
                <a:lnTo>
                  <a:pt x="1" y="11525"/>
                </a:lnTo>
                <a:lnTo>
                  <a:pt x="53269" y="11525"/>
                </a:lnTo>
                <a:lnTo>
                  <a:pt x="51125" y="5763"/>
                </a:lnTo>
                <a:lnTo>
                  <a:pt x="532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0"/>
          <p:cNvSpPr txBox="1">
            <a:spLocks noGrp="1"/>
          </p:cNvSpPr>
          <p:nvPr>
            <p:ph type="title" idx="2"/>
          </p:nvPr>
        </p:nvSpPr>
        <p:spPr>
          <a:xfrm>
            <a:off x="190500" y="1956766"/>
            <a:ext cx="4381500" cy="123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smtClean="0">
                <a:solidFill>
                  <a:schemeClr val="bg1"/>
                </a:solidFill>
                <a:latin typeface="+mj-lt"/>
              </a:rPr>
              <a:t>1. Khái niệm ngôi nhà thông minh</a:t>
            </a:r>
            <a:endParaRPr sz="2800" b="1">
              <a:solidFill>
                <a:schemeClr val="bg1"/>
              </a:solidFill>
              <a:latin typeface="+mj-lt"/>
            </a:endParaRPr>
          </a:p>
        </p:txBody>
      </p:sp>
      <p:sp>
        <p:nvSpPr>
          <p:cNvPr id="629" name="Google Shape;629;p40"/>
          <p:cNvSpPr/>
          <p:nvPr/>
        </p:nvSpPr>
        <p:spPr>
          <a:xfrm>
            <a:off x="4920875" y="3759675"/>
            <a:ext cx="2771105" cy="693519"/>
          </a:xfrm>
          <a:custGeom>
            <a:avLst/>
            <a:gdLst/>
            <a:ahLst/>
            <a:cxnLst/>
            <a:rect l="l" t="t" r="r" b="b"/>
            <a:pathLst>
              <a:path w="53270" h="11526" extrusionOk="0">
                <a:moveTo>
                  <a:pt x="1" y="0"/>
                </a:moveTo>
                <a:lnTo>
                  <a:pt x="2145" y="5763"/>
                </a:lnTo>
                <a:lnTo>
                  <a:pt x="1" y="11525"/>
                </a:lnTo>
                <a:lnTo>
                  <a:pt x="53269" y="11525"/>
                </a:lnTo>
                <a:lnTo>
                  <a:pt x="51125" y="5763"/>
                </a:lnTo>
                <a:lnTo>
                  <a:pt x="532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0" name="Google Shape;630;p40"/>
          <p:cNvPicPr preferRelativeResize="0"/>
          <p:nvPr/>
        </p:nvPicPr>
        <p:blipFill>
          <a:blip r:embed="rId3">
            <a:extLst>
              <a:ext uri="{28A0092B-C50C-407E-A947-70E740481C1C}">
                <a14:useLocalDpi xmlns:a14="http://schemas.microsoft.com/office/drawing/2010/main" val="0"/>
              </a:ext>
            </a:extLst>
          </a:blip>
          <a:stretch>
            <a:fillRect/>
          </a:stretch>
        </p:blipFill>
        <p:spPr>
          <a:xfrm>
            <a:off x="4572000" y="0"/>
            <a:ext cx="4567800" cy="5143500"/>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27"/>
                                        </p:tgtEl>
                                        <p:attrNameLst>
                                          <p:attrName>style.visibility</p:attrName>
                                        </p:attrNameLst>
                                      </p:cBhvr>
                                      <p:to>
                                        <p:strVal val="visible"/>
                                      </p:to>
                                    </p:set>
                                    <p:animEffect transition="in" filter="fade">
                                      <p:cBhvr>
                                        <p:cTn id="7" dur="1000"/>
                                        <p:tgtEl>
                                          <p:spTgt spid="627"/>
                                        </p:tgtEl>
                                      </p:cBhvr>
                                    </p:animEffect>
                                    <p:anim calcmode="lin" valueType="num">
                                      <p:cBhvr>
                                        <p:cTn id="8" dur="1000" fill="hold"/>
                                        <p:tgtEl>
                                          <p:spTgt spid="627"/>
                                        </p:tgtEl>
                                        <p:attrNameLst>
                                          <p:attrName>ppt_x</p:attrName>
                                        </p:attrNameLst>
                                      </p:cBhvr>
                                      <p:tavLst>
                                        <p:tav tm="0">
                                          <p:val>
                                            <p:strVal val="#ppt_x"/>
                                          </p:val>
                                        </p:tav>
                                        <p:tav tm="100000">
                                          <p:val>
                                            <p:strVal val="#ppt_x"/>
                                          </p:val>
                                        </p:tav>
                                      </p:tavLst>
                                    </p:anim>
                                    <p:anim calcmode="lin" valueType="num">
                                      <p:cBhvr>
                                        <p:cTn id="9" dur="1000" fill="hold"/>
                                        <p:tgtEl>
                                          <p:spTgt spid="6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2" name="Line Callout 3 1"/>
          <p:cNvSpPr/>
          <p:nvPr/>
        </p:nvSpPr>
        <p:spPr>
          <a:xfrm>
            <a:off x="609600" y="742950"/>
            <a:ext cx="3200400" cy="3886200"/>
          </a:xfrm>
          <a:prstGeom prst="borderCallout3">
            <a:avLst/>
          </a:prstGeom>
          <a:solidFill>
            <a:schemeClr val="accent3">
              <a:lumMod val="20000"/>
              <a:lumOff val="8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a:solidFill>
                  <a:srgbClr val="002060"/>
                </a:solidFill>
              </a:rPr>
              <a:t>Em hãy quan sát Hình 3.1 và trả lời các câu hỏi dưới đây:</a:t>
            </a:r>
          </a:p>
          <a:p>
            <a:pPr>
              <a:lnSpc>
                <a:spcPct val="150000"/>
              </a:lnSpc>
            </a:pPr>
            <a:r>
              <a:rPr lang="en-US" sz="1800" i="1">
                <a:solidFill>
                  <a:srgbClr val="002060"/>
                </a:solidFill>
              </a:rPr>
              <a:t>- Các thiết bị trong ngôi nhà thông </a:t>
            </a:r>
            <a:r>
              <a:rPr lang="en-US" sz="1800" i="1" smtClean="0">
                <a:solidFill>
                  <a:srgbClr val="002060"/>
                </a:solidFill>
              </a:rPr>
              <a:t>minh </a:t>
            </a:r>
            <a:r>
              <a:rPr lang="en-US" sz="1800" i="1">
                <a:solidFill>
                  <a:srgbClr val="002060"/>
                </a:solidFill>
              </a:rPr>
              <a:t>có điểm gì khác với các thiết bị thông thường?</a:t>
            </a:r>
            <a:endParaRPr lang="en-US" sz="1800">
              <a:solidFill>
                <a:srgbClr val="002060"/>
              </a:solidFill>
            </a:endParaRPr>
          </a:p>
          <a:p>
            <a:pPr>
              <a:lnSpc>
                <a:spcPct val="150000"/>
              </a:lnSpc>
            </a:pPr>
            <a:r>
              <a:rPr lang="en-US" sz="1800" i="1">
                <a:solidFill>
                  <a:srgbClr val="002060"/>
                </a:solidFill>
              </a:rPr>
              <a:t>- Ngôi nhà thông </a:t>
            </a:r>
            <a:r>
              <a:rPr lang="en-US" sz="1800" i="1" smtClean="0">
                <a:solidFill>
                  <a:srgbClr val="002060"/>
                </a:solidFill>
              </a:rPr>
              <a:t>minh </a:t>
            </a:r>
            <a:r>
              <a:rPr lang="en-US" sz="1800" i="1">
                <a:solidFill>
                  <a:srgbClr val="002060"/>
                </a:solidFill>
              </a:rPr>
              <a:t>có điểm gì khác với ngôi nhà thông thường?</a:t>
            </a:r>
            <a:endParaRPr lang="en-US" sz="1800">
              <a:solidFill>
                <a:srgbClr val="00206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9048" y="742950"/>
            <a:ext cx="5153025" cy="3918857"/>
          </a:xfrm>
          <a:prstGeom prst="rect">
            <a:avLst/>
          </a:prstGeom>
        </p:spPr>
      </p:pic>
      <p:sp>
        <p:nvSpPr>
          <p:cNvPr id="8" name="Folded Corner 7"/>
          <p:cNvSpPr/>
          <p:nvPr/>
        </p:nvSpPr>
        <p:spPr>
          <a:xfrm>
            <a:off x="4114800" y="742950"/>
            <a:ext cx="4419600" cy="3886200"/>
          </a:xfrm>
          <a:prstGeom prst="foldedCorner">
            <a:avLst/>
          </a:prstGeom>
          <a:solidFill>
            <a:schemeClr val="accent6">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itchFamily="2" charset="2"/>
              <a:buChar char="Ø"/>
            </a:pPr>
            <a:endParaRPr lang="en-US" sz="1800" smtClean="0">
              <a:solidFill>
                <a:srgbClr val="002060"/>
              </a:solidFill>
            </a:endParaRPr>
          </a:p>
          <a:p>
            <a:pPr marL="285750" indent="-285750">
              <a:lnSpc>
                <a:spcPct val="150000"/>
              </a:lnSpc>
              <a:buFont typeface="Wingdings" pitchFamily="2" charset="2"/>
              <a:buChar char="Ø"/>
            </a:pPr>
            <a:r>
              <a:rPr lang="en-US" sz="1800" smtClean="0">
                <a:solidFill>
                  <a:srgbClr val="002060"/>
                </a:solidFill>
              </a:rPr>
              <a:t>Thiết bị trong ngôi nhà thông minh là những thiết bị </a:t>
            </a:r>
            <a:r>
              <a:rPr lang="vi-VN" sz="1800" smtClean="0">
                <a:solidFill>
                  <a:srgbClr val="002060"/>
                </a:solidFill>
              </a:rPr>
              <a:t>điều </a:t>
            </a:r>
            <a:r>
              <a:rPr lang="vi-VN" sz="1800">
                <a:solidFill>
                  <a:srgbClr val="002060"/>
                </a:solidFill>
              </a:rPr>
              <a:t>khiến tự động hoặc bán tự </a:t>
            </a:r>
            <a:r>
              <a:rPr lang="vi-VN" sz="1800" smtClean="0">
                <a:solidFill>
                  <a:srgbClr val="002060"/>
                </a:solidFill>
              </a:rPr>
              <a:t>động</a:t>
            </a:r>
            <a:r>
              <a:rPr lang="en-US" sz="1800" smtClean="0">
                <a:solidFill>
                  <a:srgbClr val="002060"/>
                </a:solidFill>
              </a:rPr>
              <a:t> =&gt;</a:t>
            </a:r>
            <a:r>
              <a:rPr lang="vi-VN" sz="1800" smtClean="0">
                <a:solidFill>
                  <a:srgbClr val="002060"/>
                </a:solidFill>
              </a:rPr>
              <a:t> </a:t>
            </a:r>
            <a:r>
              <a:rPr lang="en-US" sz="1800" smtClean="0">
                <a:solidFill>
                  <a:srgbClr val="002060"/>
                </a:solidFill>
              </a:rPr>
              <a:t>Chủ nhà có thể điều khiển chúng theo ý muốn của mình.</a:t>
            </a:r>
            <a:endParaRPr lang="vi-VN" sz="1800">
              <a:solidFill>
                <a:srgbClr val="002060"/>
              </a:solidFill>
            </a:endParaRPr>
          </a:p>
          <a:p>
            <a:pPr marL="285750" indent="-285750">
              <a:lnSpc>
                <a:spcPct val="150000"/>
              </a:lnSpc>
              <a:buFont typeface="Wingdings" pitchFamily="2" charset="2"/>
              <a:buChar char="Ø"/>
            </a:pPr>
            <a:r>
              <a:rPr lang="en-US" sz="1800" smtClean="0">
                <a:solidFill>
                  <a:srgbClr val="002060"/>
                </a:solidFill>
              </a:rPr>
              <a:t>Chủ nhà có thể điều khiển các thiết bị trong ngôi nhà bằng cảm ứng, lời nói hoặc vân tay mà không cần thao tác, làm quá nhiều công việc như ngôi nhà thông thường. </a:t>
            </a:r>
            <a:endParaRPr lang="vi-VN" sz="1800">
              <a:solidFill>
                <a:srgbClr val="002060"/>
              </a:solidFill>
            </a:endParaRPr>
          </a:p>
        </p:txBody>
      </p:sp>
    </p:spTree>
    <p:extLst>
      <p:ext uri="{BB962C8B-B14F-4D97-AF65-F5344CB8AC3E}">
        <p14:creationId xmlns:p14="http://schemas.microsoft.com/office/powerpoint/2010/main" val="1742046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8" name="Rectangle 7"/>
          <p:cNvSpPr/>
          <p:nvPr/>
        </p:nvSpPr>
        <p:spPr>
          <a:xfrm>
            <a:off x="304800" y="171450"/>
            <a:ext cx="76200" cy="11811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a:off x="152400" y="285750"/>
            <a:ext cx="3886200" cy="495300"/>
          </a:xfrm>
          <a:prstGeom prst="homePlate">
            <a:avLst/>
          </a:prstGeom>
          <a:solidFill>
            <a:schemeClr val="accent6">
              <a:lumMod val="40000"/>
              <a:lumOff val="60000"/>
            </a:schemeClr>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2060"/>
                </a:solidFill>
              </a:rPr>
              <a:t>Khám phá ngôi nhà thông minh</a:t>
            </a:r>
            <a:endParaRPr lang="en-US" sz="2000">
              <a:solidFill>
                <a:srgbClr val="002060"/>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200150"/>
            <a:ext cx="5582116" cy="3758626"/>
          </a:xfrm>
          <a:prstGeom prst="rect">
            <a:avLst/>
          </a:prstGeom>
        </p:spPr>
      </p:pic>
      <p:cxnSp>
        <p:nvCxnSpPr>
          <p:cNvPr id="12" name="Straight Connector 11"/>
          <p:cNvCxnSpPr/>
          <p:nvPr/>
        </p:nvCxnSpPr>
        <p:spPr>
          <a:xfrm>
            <a:off x="5562600" y="3562350"/>
            <a:ext cx="1371600" cy="838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19800" y="1581150"/>
            <a:ext cx="1219200" cy="838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248400" y="2419350"/>
            <a:ext cx="990600" cy="6220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095500" y="4276725"/>
            <a:ext cx="2324100" cy="4191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600200" y="3438524"/>
            <a:ext cx="2895600" cy="5429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45" idx="1"/>
          </p:cNvCxnSpPr>
          <p:nvPr/>
        </p:nvCxnSpPr>
        <p:spPr>
          <a:xfrm flipH="1">
            <a:off x="5486400" y="1082249"/>
            <a:ext cx="808926" cy="8989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 idx="0"/>
          </p:cNvCxnSpPr>
          <p:nvPr/>
        </p:nvCxnSpPr>
        <p:spPr>
          <a:xfrm>
            <a:off x="4772258" y="1200150"/>
            <a:ext cx="0" cy="7286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048000" y="1581150"/>
            <a:ext cx="895350"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667000" y="2419350"/>
            <a:ext cx="1066800" cy="838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524000" y="3041363"/>
            <a:ext cx="914400" cy="4191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848475" y="4276725"/>
            <a:ext cx="2090637" cy="830997"/>
          </a:xfrm>
          <a:prstGeom prst="rect">
            <a:avLst/>
          </a:prstGeom>
          <a:noFill/>
        </p:spPr>
        <p:txBody>
          <a:bodyPr wrap="none" rtlCol="0">
            <a:spAutoFit/>
          </a:bodyPr>
          <a:lstStyle/>
          <a:p>
            <a:pPr>
              <a:lnSpc>
                <a:spcPct val="150000"/>
              </a:lnSpc>
            </a:pPr>
            <a:r>
              <a:rPr lang="vi-VN" sz="1600">
                <a:solidFill>
                  <a:srgbClr val="FF0000"/>
                </a:solidFill>
              </a:rPr>
              <a:t>Hệ thống điều </a:t>
            </a:r>
            <a:r>
              <a:rPr lang="vi-VN" sz="1600" smtClean="0">
                <a:solidFill>
                  <a:srgbClr val="FF0000"/>
                </a:solidFill>
              </a:rPr>
              <a:t>khiển</a:t>
            </a:r>
            <a:endParaRPr lang="en-US" sz="1600" smtClean="0">
              <a:solidFill>
                <a:srgbClr val="FF0000"/>
              </a:solidFill>
            </a:endParaRPr>
          </a:p>
          <a:p>
            <a:pPr>
              <a:lnSpc>
                <a:spcPct val="150000"/>
              </a:lnSpc>
            </a:pPr>
            <a:r>
              <a:rPr lang="en-US" sz="1600" smtClean="0">
                <a:solidFill>
                  <a:srgbClr val="FF0000"/>
                </a:solidFill>
              </a:rPr>
              <a:t>các thiết bị trong nhà</a:t>
            </a:r>
            <a:endParaRPr lang="en-US" sz="1600">
              <a:solidFill>
                <a:srgbClr val="FF0000"/>
              </a:solidFill>
            </a:endParaRPr>
          </a:p>
        </p:txBody>
      </p:sp>
      <p:sp>
        <p:nvSpPr>
          <p:cNvPr id="33" name="TextBox 32"/>
          <p:cNvSpPr txBox="1"/>
          <p:nvPr/>
        </p:nvSpPr>
        <p:spPr>
          <a:xfrm>
            <a:off x="7067332" y="1976645"/>
            <a:ext cx="2223686" cy="785343"/>
          </a:xfrm>
          <a:prstGeom prst="rect">
            <a:avLst/>
          </a:prstGeom>
          <a:noFill/>
        </p:spPr>
        <p:txBody>
          <a:bodyPr wrap="none" rtlCol="0">
            <a:spAutoFit/>
          </a:bodyPr>
          <a:lstStyle/>
          <a:p>
            <a:pPr>
              <a:lnSpc>
                <a:spcPct val="150000"/>
              </a:lnSpc>
            </a:pPr>
            <a:r>
              <a:rPr lang="en-US" sz="1600" smtClean="0">
                <a:solidFill>
                  <a:srgbClr val="FF0000"/>
                </a:solidFill>
              </a:rPr>
              <a:t>Tận dụng năng lượng </a:t>
            </a:r>
          </a:p>
          <a:p>
            <a:pPr>
              <a:lnSpc>
                <a:spcPct val="150000"/>
              </a:lnSpc>
            </a:pPr>
            <a:r>
              <a:rPr lang="en-US" sz="1600" smtClean="0">
                <a:solidFill>
                  <a:srgbClr val="FF0000"/>
                </a:solidFill>
              </a:rPr>
              <a:t>mặt trời và gió</a:t>
            </a:r>
            <a:endParaRPr lang="en-US" sz="1600">
              <a:solidFill>
                <a:srgbClr val="FF0000"/>
              </a:solidFill>
            </a:endParaRPr>
          </a:p>
        </p:txBody>
      </p:sp>
      <p:sp>
        <p:nvSpPr>
          <p:cNvPr id="36" name="Rectangle 35"/>
          <p:cNvSpPr/>
          <p:nvPr/>
        </p:nvSpPr>
        <p:spPr>
          <a:xfrm>
            <a:off x="152400" y="4389536"/>
            <a:ext cx="2316660" cy="830997"/>
          </a:xfrm>
          <a:prstGeom prst="rect">
            <a:avLst/>
          </a:prstGeom>
        </p:spPr>
        <p:txBody>
          <a:bodyPr wrap="none">
            <a:spAutoFit/>
          </a:bodyPr>
          <a:lstStyle/>
          <a:p>
            <a:pPr>
              <a:lnSpc>
                <a:spcPct val="150000"/>
              </a:lnSpc>
            </a:pPr>
            <a:r>
              <a:rPr lang="en-US" sz="1600">
                <a:solidFill>
                  <a:srgbClr val="FF0000"/>
                </a:solidFill>
              </a:rPr>
              <a:t>Chuông báo và thiết </a:t>
            </a:r>
            <a:endParaRPr lang="en-US" sz="1600" smtClean="0">
              <a:solidFill>
                <a:srgbClr val="FF0000"/>
              </a:solidFill>
            </a:endParaRPr>
          </a:p>
          <a:p>
            <a:pPr>
              <a:lnSpc>
                <a:spcPct val="150000"/>
              </a:lnSpc>
            </a:pPr>
            <a:r>
              <a:rPr lang="en-US" sz="1600" smtClean="0">
                <a:solidFill>
                  <a:srgbClr val="FF0000"/>
                </a:solidFill>
              </a:rPr>
              <a:t>bị </a:t>
            </a:r>
            <a:r>
              <a:rPr lang="en-US" sz="1600">
                <a:solidFill>
                  <a:srgbClr val="FF0000"/>
                </a:solidFill>
              </a:rPr>
              <a:t>nhận diện khuôn mặt</a:t>
            </a:r>
          </a:p>
        </p:txBody>
      </p:sp>
      <p:sp>
        <p:nvSpPr>
          <p:cNvPr id="38" name="Rectangle 37"/>
          <p:cNvSpPr/>
          <p:nvPr/>
        </p:nvSpPr>
        <p:spPr>
          <a:xfrm>
            <a:off x="799339" y="3569553"/>
            <a:ext cx="1601721" cy="830997"/>
          </a:xfrm>
          <a:prstGeom prst="rect">
            <a:avLst/>
          </a:prstGeom>
        </p:spPr>
        <p:txBody>
          <a:bodyPr wrap="none">
            <a:spAutoFit/>
          </a:bodyPr>
          <a:lstStyle/>
          <a:p>
            <a:pPr>
              <a:lnSpc>
                <a:spcPct val="150000"/>
              </a:lnSpc>
            </a:pPr>
            <a:r>
              <a:rPr lang="en-US" sz="1600" smtClean="0">
                <a:solidFill>
                  <a:srgbClr val="FF0000"/>
                </a:solidFill>
              </a:rPr>
              <a:t>Điều </a:t>
            </a:r>
            <a:r>
              <a:rPr lang="vi-VN" sz="1600" smtClean="0">
                <a:solidFill>
                  <a:srgbClr val="FF0000"/>
                </a:solidFill>
              </a:rPr>
              <a:t>hoà</a:t>
            </a:r>
            <a:r>
              <a:rPr lang="en-US" sz="1600" smtClean="0">
                <a:solidFill>
                  <a:srgbClr val="FF0000"/>
                </a:solidFill>
              </a:rPr>
              <a:t> </a:t>
            </a:r>
          </a:p>
          <a:p>
            <a:pPr>
              <a:lnSpc>
                <a:spcPct val="150000"/>
              </a:lnSpc>
            </a:pPr>
            <a:r>
              <a:rPr lang="en-US" sz="1600" smtClean="0">
                <a:solidFill>
                  <a:srgbClr val="FF0000"/>
                </a:solidFill>
              </a:rPr>
              <a:t>tắt/ mở tự động</a:t>
            </a:r>
            <a:endParaRPr lang="en-US" sz="1600">
              <a:solidFill>
                <a:srgbClr val="FF0000"/>
              </a:solidFill>
            </a:endParaRPr>
          </a:p>
        </p:txBody>
      </p:sp>
      <p:sp>
        <p:nvSpPr>
          <p:cNvPr id="39" name="Rectangle 38"/>
          <p:cNvSpPr/>
          <p:nvPr/>
        </p:nvSpPr>
        <p:spPr>
          <a:xfrm>
            <a:off x="1233080" y="1775251"/>
            <a:ext cx="1814920" cy="830997"/>
          </a:xfrm>
          <a:prstGeom prst="rect">
            <a:avLst/>
          </a:prstGeom>
        </p:spPr>
        <p:txBody>
          <a:bodyPr wrap="none">
            <a:spAutoFit/>
          </a:bodyPr>
          <a:lstStyle/>
          <a:p>
            <a:pPr>
              <a:lnSpc>
                <a:spcPct val="150000"/>
              </a:lnSpc>
            </a:pPr>
            <a:r>
              <a:rPr lang="vi-VN" sz="1600">
                <a:solidFill>
                  <a:srgbClr val="FF0000"/>
                </a:solidFill>
              </a:rPr>
              <a:t>Đồ dùng nhà bếp </a:t>
            </a:r>
            <a:endParaRPr lang="en-US" sz="1600" smtClean="0">
              <a:solidFill>
                <a:srgbClr val="FF0000"/>
              </a:solidFill>
            </a:endParaRPr>
          </a:p>
          <a:p>
            <a:pPr>
              <a:lnSpc>
                <a:spcPct val="150000"/>
              </a:lnSpc>
            </a:pPr>
            <a:r>
              <a:rPr lang="vi-VN" sz="1600" smtClean="0">
                <a:solidFill>
                  <a:srgbClr val="FF0000"/>
                </a:solidFill>
              </a:rPr>
              <a:t>tắt/mở </a:t>
            </a:r>
            <a:r>
              <a:rPr lang="vi-VN" sz="1600">
                <a:solidFill>
                  <a:srgbClr val="FF0000"/>
                </a:solidFill>
              </a:rPr>
              <a:t>tự động</a:t>
            </a:r>
            <a:endParaRPr lang="en-US" sz="1600">
              <a:solidFill>
                <a:srgbClr val="FF0000"/>
              </a:solidFill>
            </a:endParaRPr>
          </a:p>
        </p:txBody>
      </p:sp>
      <p:sp>
        <p:nvSpPr>
          <p:cNvPr id="41" name="Rectangle 40"/>
          <p:cNvSpPr/>
          <p:nvPr/>
        </p:nvSpPr>
        <p:spPr>
          <a:xfrm>
            <a:off x="2048908" y="784651"/>
            <a:ext cx="1665841" cy="830997"/>
          </a:xfrm>
          <a:prstGeom prst="rect">
            <a:avLst/>
          </a:prstGeom>
        </p:spPr>
        <p:txBody>
          <a:bodyPr wrap="none">
            <a:spAutoFit/>
          </a:bodyPr>
          <a:lstStyle/>
          <a:p>
            <a:pPr>
              <a:lnSpc>
                <a:spcPct val="150000"/>
              </a:lnSpc>
            </a:pPr>
            <a:r>
              <a:rPr lang="vi-VN" sz="1600">
                <a:solidFill>
                  <a:srgbClr val="FF0000"/>
                </a:solidFill>
              </a:rPr>
              <a:t>Đèn chiếu sáng </a:t>
            </a:r>
            <a:endParaRPr lang="en-US" sz="1600" smtClean="0">
              <a:solidFill>
                <a:srgbClr val="FF0000"/>
              </a:solidFill>
            </a:endParaRPr>
          </a:p>
          <a:p>
            <a:pPr>
              <a:lnSpc>
                <a:spcPct val="150000"/>
              </a:lnSpc>
            </a:pPr>
            <a:r>
              <a:rPr lang="vi-VN" sz="1600" smtClean="0">
                <a:solidFill>
                  <a:srgbClr val="FF0000"/>
                </a:solidFill>
              </a:rPr>
              <a:t>tắt/mở </a:t>
            </a:r>
            <a:r>
              <a:rPr lang="vi-VN" sz="1600">
                <a:solidFill>
                  <a:srgbClr val="FF0000"/>
                </a:solidFill>
              </a:rPr>
              <a:t>tự động</a:t>
            </a:r>
            <a:endParaRPr lang="en-US" sz="1600">
              <a:solidFill>
                <a:srgbClr val="FF0000"/>
              </a:solidFill>
            </a:endParaRPr>
          </a:p>
        </p:txBody>
      </p:sp>
      <p:sp>
        <p:nvSpPr>
          <p:cNvPr id="42" name="Rectangle 41"/>
          <p:cNvSpPr/>
          <p:nvPr/>
        </p:nvSpPr>
        <p:spPr>
          <a:xfrm>
            <a:off x="3886199" y="516907"/>
            <a:ext cx="2010487" cy="830997"/>
          </a:xfrm>
          <a:prstGeom prst="rect">
            <a:avLst/>
          </a:prstGeom>
        </p:spPr>
        <p:txBody>
          <a:bodyPr wrap="none">
            <a:spAutoFit/>
          </a:bodyPr>
          <a:lstStyle/>
          <a:p>
            <a:pPr>
              <a:lnSpc>
                <a:spcPct val="150000"/>
              </a:lnSpc>
            </a:pPr>
            <a:r>
              <a:rPr lang="vi-VN" sz="1600">
                <a:solidFill>
                  <a:srgbClr val="FF0000"/>
                </a:solidFill>
              </a:rPr>
              <a:t>Hệ thống kiểm soát </a:t>
            </a:r>
            <a:endParaRPr lang="en-US" sz="1600" smtClean="0">
              <a:solidFill>
                <a:srgbClr val="FF0000"/>
              </a:solidFill>
            </a:endParaRPr>
          </a:p>
          <a:p>
            <a:pPr>
              <a:lnSpc>
                <a:spcPct val="150000"/>
              </a:lnSpc>
            </a:pPr>
            <a:r>
              <a:rPr lang="vi-VN" sz="1600" smtClean="0">
                <a:solidFill>
                  <a:srgbClr val="FF0000"/>
                </a:solidFill>
              </a:rPr>
              <a:t>an </a:t>
            </a:r>
            <a:r>
              <a:rPr lang="vi-VN" sz="1600">
                <a:solidFill>
                  <a:srgbClr val="FF0000"/>
                </a:solidFill>
              </a:rPr>
              <a:t>ninh tự động</a:t>
            </a:r>
            <a:endParaRPr lang="en-US" sz="1600">
              <a:solidFill>
                <a:srgbClr val="FF0000"/>
              </a:solidFill>
            </a:endParaRPr>
          </a:p>
        </p:txBody>
      </p:sp>
      <p:sp>
        <p:nvSpPr>
          <p:cNvPr id="45" name="Rectangle 44"/>
          <p:cNvSpPr/>
          <p:nvPr/>
        </p:nvSpPr>
        <p:spPr>
          <a:xfrm>
            <a:off x="6295326" y="666750"/>
            <a:ext cx="1544012" cy="830997"/>
          </a:xfrm>
          <a:prstGeom prst="rect">
            <a:avLst/>
          </a:prstGeom>
        </p:spPr>
        <p:txBody>
          <a:bodyPr wrap="none">
            <a:spAutoFit/>
          </a:bodyPr>
          <a:lstStyle/>
          <a:p>
            <a:pPr>
              <a:lnSpc>
                <a:spcPct val="150000"/>
              </a:lnSpc>
            </a:pPr>
            <a:r>
              <a:rPr lang="vi-VN" sz="1600">
                <a:solidFill>
                  <a:srgbClr val="FF0000"/>
                </a:solidFill>
              </a:rPr>
              <a:t>Thiết bị giải trí </a:t>
            </a:r>
            <a:endParaRPr lang="en-US" sz="1600" smtClean="0">
              <a:solidFill>
                <a:srgbClr val="FF0000"/>
              </a:solidFill>
            </a:endParaRPr>
          </a:p>
          <a:p>
            <a:pPr>
              <a:lnSpc>
                <a:spcPct val="150000"/>
              </a:lnSpc>
            </a:pPr>
            <a:r>
              <a:rPr lang="vi-VN" sz="1600" smtClean="0">
                <a:solidFill>
                  <a:srgbClr val="FF0000"/>
                </a:solidFill>
              </a:rPr>
              <a:t>t</a:t>
            </a:r>
            <a:r>
              <a:rPr lang="en-US" sz="1600" smtClean="0">
                <a:solidFill>
                  <a:srgbClr val="FF0000"/>
                </a:solidFill>
              </a:rPr>
              <a:t>ắ</a:t>
            </a:r>
            <a:r>
              <a:rPr lang="vi-VN" sz="1600" smtClean="0">
                <a:solidFill>
                  <a:srgbClr val="FF0000"/>
                </a:solidFill>
              </a:rPr>
              <a:t>t/mở </a:t>
            </a:r>
            <a:r>
              <a:rPr lang="vi-VN" sz="1600">
                <a:solidFill>
                  <a:srgbClr val="FF0000"/>
                </a:solidFill>
              </a:rPr>
              <a:t>tự động</a:t>
            </a:r>
            <a:endParaRPr lang="en-US" sz="1600">
              <a:solidFill>
                <a:srgbClr val="FF0000"/>
              </a:solidFill>
            </a:endParaRPr>
          </a:p>
        </p:txBody>
      </p:sp>
      <p:sp>
        <p:nvSpPr>
          <p:cNvPr id="47" name="Rectangle 46"/>
          <p:cNvSpPr/>
          <p:nvPr/>
        </p:nvSpPr>
        <p:spPr>
          <a:xfrm>
            <a:off x="22423" y="2625865"/>
            <a:ext cx="1813317" cy="830997"/>
          </a:xfrm>
          <a:prstGeom prst="rect">
            <a:avLst/>
          </a:prstGeom>
        </p:spPr>
        <p:txBody>
          <a:bodyPr wrap="none">
            <a:spAutoFit/>
          </a:bodyPr>
          <a:lstStyle/>
          <a:p>
            <a:pPr>
              <a:lnSpc>
                <a:spcPct val="150000"/>
              </a:lnSpc>
            </a:pPr>
            <a:r>
              <a:rPr lang="en-US" sz="1600">
                <a:solidFill>
                  <a:srgbClr val="FF0000"/>
                </a:solidFill>
              </a:rPr>
              <a:t>Điều </a:t>
            </a:r>
            <a:r>
              <a:rPr lang="en-US" sz="1600" smtClean="0">
                <a:solidFill>
                  <a:srgbClr val="FF0000"/>
                </a:solidFill>
              </a:rPr>
              <a:t>khiển thiết bị</a:t>
            </a:r>
          </a:p>
          <a:p>
            <a:pPr>
              <a:lnSpc>
                <a:spcPct val="150000"/>
              </a:lnSpc>
            </a:pPr>
            <a:r>
              <a:rPr lang="en-US" sz="1600" smtClean="0">
                <a:solidFill>
                  <a:srgbClr val="FF0000"/>
                </a:solidFill>
              </a:rPr>
              <a:t>bằng điện thoại</a:t>
            </a:r>
            <a:endParaRPr lang="en-US" sz="160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barn(inVertical)">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inVertical)">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Vertical)">
                                      <p:cBhvr>
                                        <p:cTn id="48" dur="500"/>
                                        <p:tgtEl>
                                          <p:spTgt spid="27"/>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barn(inVertical)">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arn(inVertical)">
                                      <p:cBhvr>
                                        <p:cTn id="56" dur="500"/>
                                        <p:tgtEl>
                                          <p:spTgt spid="25"/>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barn(inVertical)">
                                      <p:cBhvr>
                                        <p:cTn id="59" dur="500"/>
                                        <p:tgtEl>
                                          <p:spTgt spid="41"/>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barn(inVertical)">
                                      <p:cBhvr>
                                        <p:cTn id="64" dur="500"/>
                                        <p:tgtEl>
                                          <p:spTgt spid="42"/>
                                        </p:tgtEl>
                                      </p:cBhvr>
                                    </p:animEffect>
                                  </p:childTnLst>
                                </p:cTn>
                              </p:par>
                              <p:par>
                                <p:cTn id="65" presetID="16" presetClass="entr" presetSubtype="21"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arn(inVertical)">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arn(inVertical)">
                                      <p:cBhvr>
                                        <p:cTn id="72" dur="500"/>
                                        <p:tgtEl>
                                          <p:spTgt spid="20"/>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barn(inVertical)">
                                      <p:cBhvr>
                                        <p:cTn id="75" dur="500"/>
                                        <p:tgtEl>
                                          <p:spTgt spid="45"/>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barn(inVertical)">
                                      <p:cBhvr>
                                        <p:cTn id="80" dur="500"/>
                                        <p:tgtEl>
                                          <p:spTgt spid="13"/>
                                        </p:tgtEl>
                                      </p:cBhvr>
                                    </p:animEffect>
                                  </p:childTnLst>
                                </p:cTn>
                              </p:par>
                              <p:par>
                                <p:cTn id="81" presetID="16" presetClass="entr" presetSubtype="21" fill="hold" nodeType="with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barn(inVertical)">
                                      <p:cBhvr>
                                        <p:cTn id="83" dur="500"/>
                                        <p:tgtEl>
                                          <p:spTgt spid="14"/>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barn(inVertical)">
                                      <p:cBhvr>
                                        <p:cTn id="86" dur="500"/>
                                        <p:tgtEl>
                                          <p:spTgt spid="33"/>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barn(inVertical)">
                                      <p:cBhvr>
                                        <p:cTn id="91" dur="500"/>
                                        <p:tgtEl>
                                          <p:spTgt spid="30"/>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barn(inVertical)">
                                      <p:cBhvr>
                                        <p:cTn id="9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2" grpId="0"/>
      <p:bldP spid="33" grpId="0"/>
      <p:bldP spid="36" grpId="0"/>
      <p:bldP spid="38" grpId="0"/>
      <p:bldP spid="39" grpId="0"/>
      <p:bldP spid="41" grpId="0"/>
      <p:bldP spid="42" grpId="0"/>
      <p:bldP spid="45"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5" name="TextBox 4"/>
          <p:cNvSpPr txBox="1"/>
          <p:nvPr/>
        </p:nvSpPr>
        <p:spPr>
          <a:xfrm>
            <a:off x="552450" y="133350"/>
            <a:ext cx="1500732" cy="461665"/>
          </a:xfrm>
          <a:prstGeom prst="rect">
            <a:avLst/>
          </a:prstGeom>
          <a:noFill/>
        </p:spPr>
        <p:txBody>
          <a:bodyPr wrap="none" rtlCol="0">
            <a:spAutoFit/>
          </a:bodyPr>
          <a:lstStyle/>
          <a:p>
            <a:r>
              <a:rPr lang="en-US" sz="2400" b="1" u="sng" smtClean="0">
                <a:solidFill>
                  <a:srgbClr val="002060"/>
                </a:solidFill>
              </a:rPr>
              <a:t>Kết luận:</a:t>
            </a:r>
            <a:endParaRPr lang="en-US" sz="2400" b="1" u="sng">
              <a:solidFill>
                <a:srgbClr val="002060"/>
              </a:solidFill>
            </a:endParaRPr>
          </a:p>
        </p:txBody>
      </p:sp>
      <p:sp>
        <p:nvSpPr>
          <p:cNvPr id="2" name="Rectangle 1"/>
          <p:cNvSpPr/>
          <p:nvPr/>
        </p:nvSpPr>
        <p:spPr>
          <a:xfrm>
            <a:off x="571500" y="618530"/>
            <a:ext cx="8115300" cy="1338828"/>
          </a:xfrm>
          <a:prstGeom prst="rect">
            <a:avLst/>
          </a:prstGeom>
        </p:spPr>
        <p:txBody>
          <a:bodyPr wrap="square">
            <a:spAutoFit/>
          </a:bodyPr>
          <a:lstStyle/>
          <a:p>
            <a:pPr>
              <a:lnSpc>
                <a:spcPct val="150000"/>
              </a:lnSpc>
            </a:pPr>
            <a:r>
              <a:rPr lang="en-US" sz="1800">
                <a:solidFill>
                  <a:srgbClr val="002060"/>
                </a:solidFill>
              </a:rPr>
              <a:t>Ngôi nhà thông minh là ngôi nhà được trang bị hệ thống điều khiển tự động hoặc bán tự động cho các thiệt bị trong nhà tự động hoạt động theo ý muốn của người sử dụng.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57358"/>
            <a:ext cx="3962400" cy="305279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150" y="1957358"/>
            <a:ext cx="4286250" cy="3052792"/>
          </a:xfrm>
          <a:prstGeom prst="rect">
            <a:avLst/>
          </a:prstGeom>
        </p:spPr>
      </p:pic>
    </p:spTree>
    <p:extLst>
      <p:ext uri="{BB962C8B-B14F-4D97-AF65-F5344CB8AC3E}">
        <p14:creationId xmlns:p14="http://schemas.microsoft.com/office/powerpoint/2010/main" val="17300135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5" name="TextBox 4"/>
          <p:cNvSpPr txBox="1"/>
          <p:nvPr/>
        </p:nvSpPr>
        <p:spPr>
          <a:xfrm>
            <a:off x="685800" y="285750"/>
            <a:ext cx="2898550" cy="461665"/>
          </a:xfrm>
          <a:prstGeom prst="rect">
            <a:avLst/>
          </a:prstGeom>
          <a:noFill/>
        </p:spPr>
        <p:txBody>
          <a:bodyPr wrap="none" rtlCol="0">
            <a:spAutoFit/>
          </a:bodyPr>
          <a:lstStyle/>
          <a:p>
            <a:r>
              <a:rPr lang="en-US" sz="2400" b="1" u="sng" smtClean="0">
                <a:solidFill>
                  <a:srgbClr val="002060"/>
                </a:solidFill>
              </a:rPr>
              <a:t>Thảo luận cặp đôi:</a:t>
            </a:r>
            <a:endParaRPr lang="en-US" sz="2400" b="1" u="sng">
              <a:solidFill>
                <a:srgbClr val="002060"/>
              </a:solidFill>
            </a:endParaRPr>
          </a:p>
        </p:txBody>
      </p:sp>
      <p:sp>
        <p:nvSpPr>
          <p:cNvPr id="6" name="Snip Single Corner Rectangle 5"/>
          <p:cNvSpPr/>
          <p:nvPr/>
        </p:nvSpPr>
        <p:spPr>
          <a:xfrm>
            <a:off x="383950" y="1047750"/>
            <a:ext cx="3200400" cy="3048000"/>
          </a:xfrm>
          <a:prstGeom prst="snip1Rect">
            <a:avLst/>
          </a:prstGeom>
          <a:solidFill>
            <a:schemeClr val="accent6">
              <a:lumMod val="60000"/>
              <a:lumOff val="40000"/>
            </a:schemeClr>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en-US" sz="1800" smtClean="0">
                <a:solidFill>
                  <a:srgbClr val="002060"/>
                </a:solidFill>
              </a:rPr>
              <a:t>Quan sát hình 3.1 và cho biết: Biện pháp an ninh và tiết kiệm năng lượng trong ngôi nhà thông minh được thực hiện như thế nào?</a:t>
            </a:r>
            <a:endParaRPr lang="en-US" sz="1800">
              <a:solidFill>
                <a:srgbClr val="00206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590550"/>
            <a:ext cx="5239482" cy="4191000"/>
          </a:xfrm>
          <a:prstGeom prst="rect">
            <a:avLst/>
          </a:prstGeom>
        </p:spPr>
      </p:pic>
      <p:sp>
        <p:nvSpPr>
          <p:cNvPr id="9" name="Rectangular Callout 8"/>
          <p:cNvSpPr/>
          <p:nvPr/>
        </p:nvSpPr>
        <p:spPr>
          <a:xfrm>
            <a:off x="231550" y="1021773"/>
            <a:ext cx="3505200" cy="3352800"/>
          </a:xfrm>
          <a:prstGeom prst="wedgeRectCallout">
            <a:avLst/>
          </a:prstGeom>
          <a:solidFill>
            <a:schemeClr val="accent5">
              <a:lumMod val="40000"/>
              <a:lumOff val="60000"/>
            </a:schemeClr>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b="1" smtClean="0">
                <a:solidFill>
                  <a:srgbClr val="002060"/>
                </a:solidFill>
              </a:rPr>
              <a:t>* Biện </a:t>
            </a:r>
            <a:r>
              <a:rPr lang="en-US" sz="1800" b="1">
                <a:solidFill>
                  <a:srgbClr val="002060"/>
                </a:solidFill>
              </a:rPr>
              <a:t>pháp an ninh</a:t>
            </a:r>
            <a:r>
              <a:rPr lang="en-US" sz="1800">
                <a:solidFill>
                  <a:srgbClr val="002060"/>
                </a:solidFill>
              </a:rPr>
              <a:t>: Lắp đặt hệ thống camera giám sát.</a:t>
            </a:r>
          </a:p>
          <a:p>
            <a:pPr>
              <a:lnSpc>
                <a:spcPct val="150000"/>
              </a:lnSpc>
            </a:pPr>
            <a:r>
              <a:rPr lang="en-US" sz="1800" b="1" smtClean="0">
                <a:solidFill>
                  <a:srgbClr val="002060"/>
                </a:solidFill>
              </a:rPr>
              <a:t>* Biện </a:t>
            </a:r>
            <a:r>
              <a:rPr lang="en-US" sz="1800" b="1">
                <a:solidFill>
                  <a:srgbClr val="002060"/>
                </a:solidFill>
              </a:rPr>
              <a:t>pháp tiết kiệm năng lượng</a:t>
            </a:r>
            <a:r>
              <a:rPr lang="en-US" sz="1800">
                <a:solidFill>
                  <a:srgbClr val="002060"/>
                </a:solidFill>
              </a:rPr>
              <a:t>: Lắp hệ thống năng lượng mặt trời, hệ thống chiếu sáng thông minh, hệ thống giải trí, kiểm soát nhiệt độ, điều khiển tủ lạnh thông </a:t>
            </a:r>
            <a:r>
              <a:rPr lang="en-US" sz="1800" smtClean="0">
                <a:solidFill>
                  <a:srgbClr val="002060"/>
                </a:solidFill>
              </a:rPr>
              <a:t>minh.</a:t>
            </a:r>
            <a:endParaRPr lang="en-US" sz="1800">
              <a:solidFill>
                <a:srgbClr val="002060"/>
              </a:solidFill>
            </a:endParaRPr>
          </a:p>
          <a:p>
            <a:pPr algn="ctr"/>
            <a:endParaRPr lang="en-US"/>
          </a:p>
        </p:txBody>
      </p:sp>
    </p:spTree>
    <p:extLst>
      <p:ext uri="{BB962C8B-B14F-4D97-AF65-F5344CB8AC3E}">
        <p14:creationId xmlns:p14="http://schemas.microsoft.com/office/powerpoint/2010/main" val="31170674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animBg="1"/>
    </p:bldLst>
  </p:timing>
</p:sld>
</file>

<file path=ppt/theme/theme1.xml><?xml version="1.0" encoding="utf-8"?>
<a:theme xmlns:a="http://schemas.openxmlformats.org/drawingml/2006/main" name="Friendship Day by Slidesgo">
  <a:themeElements>
    <a:clrScheme name="Simple Light">
      <a:dk1>
        <a:srgbClr val="2D358B"/>
      </a:dk1>
      <a:lt1>
        <a:srgbClr val="FFFFFF"/>
      </a:lt1>
      <a:dk2>
        <a:srgbClr val="2D358B"/>
      </a:dk2>
      <a:lt2>
        <a:srgbClr val="FFFFFF"/>
      </a:lt2>
      <a:accent1>
        <a:srgbClr val="E21F86"/>
      </a:accent1>
      <a:accent2>
        <a:srgbClr val="E21F86"/>
      </a:accent2>
      <a:accent3>
        <a:srgbClr val="1FAAE2"/>
      </a:accent3>
      <a:accent4>
        <a:srgbClr val="1FAAE2"/>
      </a:accent4>
      <a:accent5>
        <a:srgbClr val="F6E920"/>
      </a:accent5>
      <a:accent6>
        <a:srgbClr val="F6E920"/>
      </a:accent6>
      <a:hlink>
        <a:srgbClr val="2D358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TotalTime>
  <Words>1233</Words>
  <Application>Microsoft Macintosh PowerPoint</Application>
  <PresentationFormat>On-screen Show (16:9)</PresentationFormat>
  <Paragraphs>126</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Friendship Day by Slidesgo</vt:lpstr>
      <vt:lpstr>CÔNG NGHỆ 6</vt:lpstr>
      <vt:lpstr>PowerPoint Presentation</vt:lpstr>
      <vt:lpstr>PowerPoint Presentation</vt:lpstr>
      <vt:lpstr>BÀI 3. NGÔI NHÀ THÔNG MINH</vt:lpstr>
      <vt:lpstr>1. Khái niệm ngôi nhà thông minh</vt:lpstr>
      <vt:lpstr>PowerPoint Presentation</vt:lpstr>
      <vt:lpstr>PowerPoint Presentation</vt:lpstr>
      <vt:lpstr>PowerPoint Presentation</vt:lpstr>
      <vt:lpstr>PowerPoint Presentation</vt:lpstr>
      <vt:lpstr>PowerPoint Presentation</vt:lpstr>
      <vt:lpstr>PowerPoint Presentation</vt:lpstr>
      <vt:lpstr>2. Đặc điểm của ngôi nhà thông minh</vt:lpstr>
      <vt:lpstr>2. Đặc điểm của ngôi nhà thông minh</vt:lpstr>
      <vt:lpstr>2. Đặc điểm của ngôi nhà thông minh</vt:lpstr>
      <vt:lpstr>2. Đặc điểm của ngôi nhà thông minh</vt:lpstr>
      <vt:lpstr>Thảo luận</vt:lpstr>
      <vt:lpstr>2. Đặc điểm của ngôi nhà thông minh</vt:lpstr>
      <vt:lpstr>2. Đặc điểm của ngôi nhà thông minh</vt:lpstr>
      <vt:lpstr>2. Đặc điểm của ngôi nhà thông minh</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CÔNG NGHỆ 6</dc:title>
  <dc:creator>Hoai Ham Hap</dc:creator>
  <cp:lastModifiedBy>admin Hoa</cp:lastModifiedBy>
  <cp:revision>33</cp:revision>
  <dcterms:modified xsi:type="dcterms:W3CDTF">2021-10-29T23:49:45Z</dcterms:modified>
</cp:coreProperties>
</file>