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orizontal Scroll 4"/>
          <p:cNvSpPr/>
          <p:nvPr/>
        </p:nvSpPr>
        <p:spPr>
          <a:xfrm>
            <a:off x="1905000" y="1143000"/>
            <a:ext cx="6934200" cy="2514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 THUẬT TẠO 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SỬ VÀ CỔ ĐẠI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28600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DI SẢN MĨ THUẬT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457200"/>
            <a:ext cx="6781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vẽ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Picture 5" descr="C:\Users\DELL\Desktop\z2720368820335_6943718b4a3fb7bcce3270d0fcd6c7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391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C:\Users\DELL\Desktop\z2720380338547_daff84dbcfb44ddb0df3d704b483eb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434657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3" descr="C:\Users\DELL\Desktop\z2720380744541_2f6b68555918c005342948b738e44b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3224213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762000" y="304800"/>
            <a:ext cx="2590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286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075" name="Picture 6" descr="Lịch sử nghệ thuật - Mỹ thuật thời tiền sử - Những bức họa đầu tiê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3505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1" descr="Khám phá hang động Lascaux – nơi có tranh vẽ của người tiền s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087813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3" descr="Lịch sử thế giới qua một vài bức ả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3556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800600" y="4267200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vẽ động vật trong hang Lascaux (khoảng 15 000 –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2004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Phiên bản hình vẽ trên vách hang Đồng Nội, Hòa Bình (khoảng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8" descr="Những bức tranh hang động cổ xưa nhất của người Việt - Trí Thức V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38036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10" descr="Nghệ thuật Ai Cập cổ đại qua bích họa - VnExpress Giải trí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1" name="Picture 12" descr="Art that Changed the World I Nghệ thuật thời Ai Cập cổ đạiFASHIONNET - tạp  chí nghệ thuật, sáng tạo, thiết kế và thời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657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AutoShape 14" descr="Tập tin:Ai-cập-cổ-3.jpg – Wikipedia tiếng Việ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3" name="Picture 16" descr="Thành phần hội họa - Hội họa thế giớ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7200"/>
            <a:ext cx="3505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AutoShape 18" descr="Nghệ thuật Ai Cập cổ đại qua bích họa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5" name="Picture 20" descr="Di sản cổ đại của người Ai Cập - Migola Trave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1000"/>
            <a:ext cx="3627438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800600" y="31242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trên tường trong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562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thần Vệ nữ th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Milo – Điêu khắc Hy Lạp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7" descr="Điều gì đã xảy ra với cánh tay của tượng thần Vệ Nữ 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337185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Du lịch Ý - Đấu trường La Mã Colosse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25926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724400" y="4038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trường thời la Mã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609600"/>
            <a:ext cx="693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mô phỏng lại tạo hình của nghệ thuật Ai Cập cổ đại</a:t>
            </a:r>
          </a:p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6" descr="C:\Users\DELL\Desktop\z2720326399283_a30693b942da2c0cf311f868551fe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058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048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TẠO</a:t>
            </a:r>
          </a:p>
        </p:txBody>
      </p:sp>
      <p:pic>
        <p:nvPicPr>
          <p:cNvPr id="7171" name="Picture 7" descr="C:\Users\DELL\Desktop\z2720335928209_ef63d0dc408f06eb167b3a75344f66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6200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7620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tạo hình một nhân vật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8196" name="Picture 7" descr="C:\Users\DELL\Desktop\z2720350504497_c846a252e05455ea1327d61b661e63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524750" cy="507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752600" y="1905000"/>
            <a:ext cx="525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371600"/>
            <a:ext cx="5715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đối tượng để tạo hình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nét tạo hình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tiết theo phong cách nghệ thuật đã chọn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theo đặc trưng phong cách nghệ thuật đã chọn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bức tranh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HÀ THU</cp:lastModifiedBy>
  <cp:revision>38</cp:revision>
  <dcterms:created xsi:type="dcterms:W3CDTF">2018-10-11T04:00:00Z</dcterms:created>
  <dcterms:modified xsi:type="dcterms:W3CDTF">2025-06-13T14:44:19Z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BFD7D6D23CEA4AF1827B4B211EB10DBF</vt:lpwstr>
  </property>
  <property fmtid="{D5CDD505-2E9C-101B-9397-08002B2CF9AE}" pid="3" name="KSOProductBuildVer">
    <vt:lpwstr>1033-11.2.0.10323</vt:lpwstr>
  </property>
</Properties>
</file>