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404" autoAdjust="0"/>
  </p:normalViewPr>
  <p:slideViewPr>
    <p:cSldViewPr snapToGrid="0">
      <p:cViewPr varScale="1">
        <p:scale>
          <a:sx n="70" d="100"/>
          <a:sy n="70" d="100"/>
        </p:scale>
        <p:origin x="118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0787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 rot="5400000">
            <a:off x="4623600" y="2285275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 rot="5400000">
            <a:off x="623025" y="370675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 rot="5400000">
            <a:off x="2396400" y="57875"/>
            <a:ext cx="43512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1247775" y="914400"/>
            <a:ext cx="63231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imes New Roman"/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CHỦ ĐỀ: KẾT NỐI  BẠN BÈ</a:t>
            </a:r>
            <a:r>
              <a:rPr lang="en-US" sz="24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85" name="Google Shape;85;p13"/>
          <p:cNvSpPr txBox="1"/>
          <p:nvPr/>
        </p:nvSpPr>
        <p:spPr>
          <a:xfrm>
            <a:off x="1219200" y="2514600"/>
            <a:ext cx="67818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Times New Roman"/>
              <a:buNone/>
            </a:pPr>
            <a:r>
              <a:rPr lang="en-US" sz="48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3: IN TRANH KẾT HỢP NHIỀU BẢN KHẮC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090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30212" y="1295400"/>
            <a:ext cx="8080500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2"/>
          <p:cNvSpPr txBox="1"/>
          <p:nvPr/>
        </p:nvSpPr>
        <p:spPr>
          <a:xfrm>
            <a:off x="430212" y="457200"/>
            <a:ext cx="640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imes New Roman"/>
              <a:buNone/>
            </a:pPr>
            <a:r>
              <a:rPr lang="en-US" sz="4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In tranh và hoàn thiện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090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3"/>
          <p:cNvSpPr txBox="1"/>
          <p:nvPr/>
        </p:nvSpPr>
        <p:spPr>
          <a:xfrm>
            <a:off x="1219200" y="228600"/>
            <a:ext cx="5791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Times New Roman"/>
              <a:buNone/>
            </a:pPr>
            <a:r>
              <a:rPr lang="en-US" sz="4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 số tác phẩm</a:t>
            </a:r>
            <a:endParaRPr/>
          </a:p>
        </p:txBody>
      </p:sp>
      <p:sp>
        <p:nvSpPr>
          <p:cNvPr id="165" name="Google Shape;165;p23" descr="Tranh vẽ ngộ nghĩnh từ lõi giấy, chai nhựa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23" descr="Tài nguyên - Phòng Giáo Dục Và Đào Tạo Quận Long Biê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295400"/>
            <a:ext cx="7483475" cy="502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FB898FB-5E15-F12C-A5A3-9716DB998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04" y="857250"/>
            <a:ext cx="770839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873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/>
          <p:nvPr/>
        </p:nvSpPr>
        <p:spPr>
          <a:xfrm>
            <a:off x="1295400" y="1600200"/>
            <a:ext cx="6705600" cy="31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lang="en-US" sz="4000" b="0" i="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HƯỚNG DẪN TỰ HỌC</a:t>
            </a:r>
            <a:endParaRPr/>
          </a:p>
          <a:p>
            <a:pPr marL="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Char char="-"/>
            </a:pPr>
            <a:r>
              <a:rPr lang="en-US" sz="4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vừa học: nhớ các bước in tranh và hoàn thiện.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Bài sắp học: chuẩn bị hoa, lá, củ, màu để tiết sau thực hành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090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/>
        </p:nvSpPr>
        <p:spPr>
          <a:xfrm>
            <a:off x="6400800" y="1752600"/>
            <a:ext cx="243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Khuôn tạo hình trái cây</a:t>
            </a:r>
            <a:endParaRPr/>
          </a:p>
        </p:txBody>
      </p:sp>
      <p:sp>
        <p:nvSpPr>
          <p:cNvPr id="91" name="Google Shape;91;p14"/>
          <p:cNvSpPr/>
          <p:nvPr/>
        </p:nvSpPr>
        <p:spPr>
          <a:xfrm>
            <a:off x="685800" y="228600"/>
            <a:ext cx="4953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KHÁM PHÁ</a:t>
            </a:r>
            <a:endParaRPr sz="36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2" name="Google Shape;92;p14" descr="Cách tỉa trái cây hình trái tim đẹp mà đơn giản ai cũng làm đượ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1028700"/>
            <a:ext cx="327660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 descr="Khuôn inox tạo hình rau củ quả trái cây bánh quy hình hoa và các con vật  set 12 chiếc cho bé ăn dặm - Đồ dùng nhà bếp khác | DienMayThanh.co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71887" y="1028700"/>
            <a:ext cx="259080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 descr="Đồ Chơi Hoạ Hình ] Khuôn Vẽ Gỗ - Đồ Chơi Sáng Tạo, Đồ Chơi Thủ Công Và Mỹ  Nghệ Bằng Gỗ Cho Bé Yêu. | Citimar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5800" y="3657600"/>
            <a:ext cx="2971799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 descr="bộ khuôn vẽ cho bé bằng gỗ&amp;quot; giá tốt Tháng 8, 2021 | Mua ngay | Shopee Việt  Nam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14800" y="3733800"/>
            <a:ext cx="2514600" cy="26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/>
          <p:nvPr/>
        </p:nvSpPr>
        <p:spPr>
          <a:xfrm>
            <a:off x="6705600" y="4038600"/>
            <a:ext cx="22098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Khuôn vẽ hình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090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/>
        </p:nvSpPr>
        <p:spPr>
          <a:xfrm>
            <a:off x="1752600" y="5753100"/>
            <a:ext cx="57912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Bộ bản khắc gỗ - tranh Đông Hồ</a:t>
            </a:r>
            <a:endParaRPr/>
          </a:p>
        </p:txBody>
      </p:sp>
      <p:pic>
        <p:nvPicPr>
          <p:cNvPr id="102" name="Google Shape;102;p15" descr="Lịch sử và kỹ thuật của dòng tranh dân gian Đông Hồ - Redsvn.ne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200" y="304800"/>
            <a:ext cx="2743200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5" descr="Tranh Đông Hồ - Hơi thở của làng Việt - Báo ảnh Việt Nam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5" descr="Tranh Đông Hồ - Hơi thở của làng Việt - Báo ảnh Việt Nam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15" descr="Bản khắc gỗ tranh Đông Hồ - Mỹ thuật - Đỗ Mạnh Hà - Thư viện Tư liệu giáo  dụ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19200" y="2667000"/>
            <a:ext cx="2743200" cy="308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5" descr="Bộ khắc in tranh dân gian Đông hồ - Mỹ Thuật Trang Trí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15" descr="Những cải tiến về hình thức tranh Đông Hồ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76800" y="609600"/>
            <a:ext cx="32004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 descr="Đón năm Dậu, về làng Đông Hồ &amp;quot;săn&amp;quot; tranh con gà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21212" y="3067050"/>
            <a:ext cx="3429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090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95300" y="990600"/>
            <a:ext cx="8153400" cy="4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6"/>
          <p:cNvSpPr txBox="1"/>
          <p:nvPr/>
        </p:nvSpPr>
        <p:spPr>
          <a:xfrm>
            <a:off x="1752600" y="5522912"/>
            <a:ext cx="5105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</a:pPr>
            <a:r>
              <a:rPr lang="en-US" sz="36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 in khắc gỗ</a:t>
            </a:r>
            <a:endParaRPr/>
          </a:p>
        </p:txBody>
      </p:sp>
      <p:cxnSp>
        <p:nvCxnSpPr>
          <p:cNvPr id="115" name="Google Shape;115;p16"/>
          <p:cNvCxnSpPr/>
          <p:nvPr/>
        </p:nvCxnSpPr>
        <p:spPr>
          <a:xfrm>
            <a:off x="4572000" y="2743200"/>
            <a:ext cx="457200" cy="1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stealth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090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38150" y="2286000"/>
            <a:ext cx="84774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7"/>
          <p:cNvSpPr txBox="1"/>
          <p:nvPr/>
        </p:nvSpPr>
        <p:spPr>
          <a:xfrm>
            <a:off x="685800" y="838200"/>
            <a:ext cx="80010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</a:pPr>
            <a:r>
              <a:rPr lang="en-US" sz="36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Hãy quan sát và cho biết những bức tranh này được in bằng bản khắc (khuôn) gì?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090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endParaRPr sz="3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1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895600" y="1981200"/>
            <a:ext cx="5673600" cy="333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8" descr="Káº¿t quáº£ hÃ¬nh áº£nh cho hÃ¬nh áº£nh Äá»ng cÃ i trong powerpoi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8"/>
          <p:cNvSpPr txBox="1"/>
          <p:nvPr/>
        </p:nvSpPr>
        <p:spPr>
          <a:xfrm>
            <a:off x="2590800" y="1066800"/>
            <a:ext cx="5715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8"/>
          <p:cNvSpPr/>
          <p:nvPr/>
        </p:nvSpPr>
        <p:spPr>
          <a:xfrm>
            <a:off x="2971842" y="2347911"/>
            <a:ext cx="4419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Times New Roman"/>
              <a:buNone/>
            </a:pPr>
            <a:r>
              <a:rPr lang="en-US" sz="4800" b="1" i="0" u="none" strike="noStrike" cap="none"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SÁNG TẠO</a:t>
            </a:r>
            <a:endParaRPr sz="4800" b="1" i="0" u="none" strike="noStrike" cap="none"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090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84150" y="2438400"/>
            <a:ext cx="4387800" cy="343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9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876800" y="2447925"/>
            <a:ext cx="39321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9"/>
          <p:cNvSpPr txBox="1"/>
          <p:nvPr/>
        </p:nvSpPr>
        <p:spPr>
          <a:xfrm>
            <a:off x="838200" y="762000"/>
            <a:ext cx="716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imes New Roman"/>
              <a:buNone/>
            </a:pPr>
            <a:r>
              <a:rPr lang="en-US" sz="4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Tham khảo một số ý tưởng và sản phẩm tạo khuôn in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090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2209800"/>
            <a:ext cx="8534400" cy="41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0"/>
          <p:cNvSpPr txBox="1"/>
          <p:nvPr/>
        </p:nvSpPr>
        <p:spPr>
          <a:xfrm>
            <a:off x="609600" y="228600"/>
            <a:ext cx="78486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imes New Roman"/>
              <a:buNone/>
            </a:pPr>
            <a:r>
              <a:rPr lang="en-US" sz="4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Chọn vật liệu và đồ dùng để làm khuôn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090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endParaRPr sz="3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5988"/>
          <a:stretch/>
        </p:blipFill>
        <p:spPr>
          <a:xfrm>
            <a:off x="914400" y="1295400"/>
            <a:ext cx="7526400" cy="415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1" descr="HÃ¬nh áº£nh cÃ³ liÃªn qua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1"/>
          <p:cNvSpPr/>
          <p:nvPr/>
        </p:nvSpPr>
        <p:spPr>
          <a:xfrm>
            <a:off x="1143000" y="1371600"/>
            <a:ext cx="64770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endParaRPr sz="6000" b="1" i="0" u="none" strike="noStrike" cap="none">
              <a:gradFill>
                <a:gsLst>
                  <a:gs pos="0">
                    <a:srgbClr val="B8DBFF">
                      <a:alpha val="100000"/>
                    </a:srgbClr>
                  </a:gs>
                  <a:gs pos="9000">
                    <a:srgbClr val="95CCFF">
                      <a:alpha val="100000"/>
                    </a:srgbClr>
                  </a:gs>
                  <a:gs pos="50000">
                    <a:srgbClr val="004DA1">
                      <a:alpha val="100000"/>
                    </a:srgbClr>
                  </a:gs>
                  <a:gs pos="79000">
                    <a:srgbClr val="95CCFF">
                      <a:alpha val="100000"/>
                    </a:srgbClr>
                  </a:gs>
                  <a:gs pos="100000">
                    <a:srgbClr val="B8DBFF">
                      <a:alpha val="100000"/>
                    </a:srgbClr>
                  </a:gs>
                </a:gsLst>
                <a:lin ang="5400000" scaled="0"/>
              </a:gra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endParaRPr sz="6000" b="1" i="0" u="none" strike="noStrike" cap="none">
              <a:gradFill>
                <a:gsLst>
                  <a:gs pos="0">
                    <a:srgbClr val="B8DBFF">
                      <a:alpha val="100000"/>
                    </a:srgbClr>
                  </a:gs>
                  <a:gs pos="9000">
                    <a:srgbClr val="95CCFF">
                      <a:alpha val="100000"/>
                    </a:srgbClr>
                  </a:gs>
                  <a:gs pos="50000">
                    <a:srgbClr val="004DA1">
                      <a:alpha val="100000"/>
                    </a:srgbClr>
                  </a:gs>
                  <a:gs pos="79000">
                    <a:srgbClr val="95CCFF">
                      <a:alpha val="100000"/>
                    </a:srgbClr>
                  </a:gs>
                  <a:gs pos="100000">
                    <a:srgbClr val="B8DBFF">
                      <a:alpha val="100000"/>
                    </a:srgbClr>
                  </a:gs>
                </a:gsLst>
                <a:lin ang="5400000" scaled="0"/>
              </a:gra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1"/>
          <p:cNvSpPr txBox="1"/>
          <p:nvPr/>
        </p:nvSpPr>
        <p:spPr>
          <a:xfrm>
            <a:off x="655637" y="915987"/>
            <a:ext cx="4754700" cy="13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imes New Roman"/>
              <a:buNone/>
            </a:pPr>
            <a:r>
              <a:rPr lang="en-US" sz="4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Tạo khuôn in các hình theo ý muốn</a:t>
            </a:r>
            <a:endParaRPr/>
          </a:p>
        </p:txBody>
      </p:sp>
      <p:sp>
        <p:nvSpPr>
          <p:cNvPr id="153" name="Google Shape;153;p21"/>
          <p:cNvSpPr txBox="1"/>
          <p:nvPr/>
        </p:nvSpPr>
        <p:spPr>
          <a:xfrm>
            <a:off x="1101725" y="2357437"/>
            <a:ext cx="4308600" cy="18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imes New Roman"/>
              <a:buNone/>
            </a:pPr>
            <a:r>
              <a:rPr lang="en-US" sz="4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Cách tạo khuôn in từ củ, quả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147</Words>
  <Application>Microsoft Office PowerPoint</Application>
  <PresentationFormat>On-screen Show (4:3)</PresentationFormat>
  <Paragraphs>18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</dc:creator>
  <cp:lastModifiedBy>Lan Vũ</cp:lastModifiedBy>
  <cp:revision>3</cp:revision>
  <dcterms:modified xsi:type="dcterms:W3CDTF">2023-09-27T08:19:38Z</dcterms:modified>
</cp:coreProperties>
</file>