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3"/>
  </p:notesMasterIdLst>
  <p:sldIdLst>
    <p:sldId id="256" r:id="rId2"/>
    <p:sldId id="257" r:id="rId3"/>
    <p:sldId id="259" r:id="rId4"/>
    <p:sldId id="258" r:id="rId5"/>
    <p:sldId id="260" r:id="rId6"/>
    <p:sldId id="261" r:id="rId7"/>
    <p:sldId id="271" r:id="rId8"/>
    <p:sldId id="263" r:id="rId9"/>
    <p:sldId id="265" r:id="rId10"/>
    <p:sldId id="268" r:id="rId11"/>
    <p:sldId id="269" r:id="rId12"/>
    <p:sldId id="267" r:id="rId13"/>
    <p:sldId id="270" r:id="rId14"/>
    <p:sldId id="272" r:id="rId15"/>
    <p:sldId id="279" r:id="rId16"/>
    <p:sldId id="280" r:id="rId17"/>
    <p:sldId id="287" r:id="rId18"/>
    <p:sldId id="288" r:id="rId19"/>
    <p:sldId id="286" r:id="rId20"/>
    <p:sldId id="285" r:id="rId21"/>
    <p:sldId id="27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36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1FFDD-E3FF-4725-8E01-9194996C725C}"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n-US"/>
        </a:p>
      </dgm:t>
    </dgm:pt>
    <dgm:pt modelId="{114B9584-7DAE-4B8C-938E-74FBFEBF22DD}">
      <dgm:prSet phldrT="[Text]"/>
      <dgm:spPr/>
      <dgm:t>
        <a:bodyPr/>
        <a:lstStyle/>
        <a:p>
          <a:r>
            <a:rPr lang="en-US" dirty="0" smtClean="0"/>
            <a:t>KHÁM PHÁ</a:t>
          </a:r>
          <a:endParaRPr lang="en-US" dirty="0"/>
        </a:p>
      </dgm:t>
    </dgm:pt>
    <dgm:pt modelId="{0223D85D-D742-48E8-B9E0-28AD8BE997C3}" type="parTrans" cxnId="{E13F71E8-8A57-46BF-8E62-BBF97DFEB68C}">
      <dgm:prSet/>
      <dgm:spPr/>
      <dgm:t>
        <a:bodyPr/>
        <a:lstStyle/>
        <a:p>
          <a:endParaRPr lang="en-US"/>
        </a:p>
      </dgm:t>
    </dgm:pt>
    <dgm:pt modelId="{7CC2BA27-D96C-4644-A7B7-41B7197DFDAC}" type="sibTrans" cxnId="{E13F71E8-8A57-46BF-8E62-BBF97DFEB68C}">
      <dgm:prSet/>
      <dgm:spPr>
        <a:ln w="38100"/>
      </dgm:spPr>
      <dgm:t>
        <a:bodyPr/>
        <a:lstStyle/>
        <a:p>
          <a:endParaRPr lang="en-US"/>
        </a:p>
      </dgm:t>
    </dgm:pt>
    <dgm:pt modelId="{1760DE29-18CC-4A30-8312-BA4C99C173A8}">
      <dgm:prSet phldrT="[Text]"/>
      <dgm:spPr/>
      <dgm:t>
        <a:bodyPr/>
        <a:lstStyle/>
        <a:p>
          <a:r>
            <a:rPr lang="en-US" dirty="0" smtClean="0"/>
            <a:t>SÁNG TẠO</a:t>
          </a:r>
          <a:endParaRPr lang="en-US" dirty="0"/>
        </a:p>
      </dgm:t>
    </dgm:pt>
    <dgm:pt modelId="{4677AE19-82DD-4D1D-A74D-1C755CD099ED}" type="parTrans" cxnId="{B92E8C10-E700-4171-9F6C-984B06DD47AA}">
      <dgm:prSet/>
      <dgm:spPr/>
      <dgm:t>
        <a:bodyPr/>
        <a:lstStyle/>
        <a:p>
          <a:endParaRPr lang="en-US"/>
        </a:p>
      </dgm:t>
    </dgm:pt>
    <dgm:pt modelId="{60F122E0-7A34-4462-949C-BB726CD395DB}" type="sibTrans" cxnId="{B92E8C10-E700-4171-9F6C-984B06DD47AA}">
      <dgm:prSet/>
      <dgm:spPr>
        <a:ln w="38100"/>
      </dgm:spPr>
      <dgm:t>
        <a:bodyPr/>
        <a:lstStyle/>
        <a:p>
          <a:endParaRPr lang="en-US"/>
        </a:p>
      </dgm:t>
    </dgm:pt>
    <dgm:pt modelId="{0D143034-7F9A-4168-937D-18C28605531D}">
      <dgm:prSet phldrT="[Text]"/>
      <dgm:spPr>
        <a:solidFill>
          <a:schemeClr val="accent6">
            <a:lumMod val="75000"/>
          </a:schemeClr>
        </a:solidFill>
      </dgm:spPr>
      <dgm:t>
        <a:bodyPr/>
        <a:lstStyle/>
        <a:p>
          <a:r>
            <a:rPr lang="en-US" dirty="0" smtClean="0"/>
            <a:t>THẢO LUẬN</a:t>
          </a:r>
          <a:endParaRPr lang="en-US" dirty="0"/>
        </a:p>
      </dgm:t>
    </dgm:pt>
    <dgm:pt modelId="{F440E585-1B1D-4507-9344-3306068EBDD9}" type="parTrans" cxnId="{40830FBE-A4C0-4E37-8A7C-A79DE00E7112}">
      <dgm:prSet/>
      <dgm:spPr/>
      <dgm:t>
        <a:bodyPr/>
        <a:lstStyle/>
        <a:p>
          <a:endParaRPr lang="en-US"/>
        </a:p>
      </dgm:t>
    </dgm:pt>
    <dgm:pt modelId="{6ACDFE82-9F61-4F8E-A322-4ABFC93AE19F}" type="sibTrans" cxnId="{40830FBE-A4C0-4E37-8A7C-A79DE00E7112}">
      <dgm:prSet/>
      <dgm:spPr>
        <a:ln w="38100"/>
      </dgm:spPr>
      <dgm:t>
        <a:bodyPr/>
        <a:lstStyle/>
        <a:p>
          <a:endParaRPr lang="en-US"/>
        </a:p>
      </dgm:t>
    </dgm:pt>
    <dgm:pt modelId="{3E4F9C81-9338-4C36-80A0-0F80A93A9576}">
      <dgm:prSet phldrT="[Text]"/>
      <dgm:spPr>
        <a:solidFill>
          <a:schemeClr val="accent4">
            <a:lumMod val="60000"/>
            <a:lumOff val="40000"/>
          </a:schemeClr>
        </a:solidFill>
      </dgm:spPr>
      <dgm:t>
        <a:bodyPr/>
        <a:lstStyle/>
        <a:p>
          <a:r>
            <a:rPr lang="en-US" dirty="0" smtClean="0"/>
            <a:t>ỨNG DỤNG</a:t>
          </a:r>
          <a:endParaRPr lang="en-US" dirty="0"/>
        </a:p>
      </dgm:t>
    </dgm:pt>
    <dgm:pt modelId="{FB34955A-7DD1-4471-9355-D5B067ECC303}" type="parTrans" cxnId="{713B52CF-C174-473D-B65B-9C0BA790B4DC}">
      <dgm:prSet/>
      <dgm:spPr/>
      <dgm:t>
        <a:bodyPr/>
        <a:lstStyle/>
        <a:p>
          <a:endParaRPr lang="en-US"/>
        </a:p>
      </dgm:t>
    </dgm:pt>
    <dgm:pt modelId="{0078C3F3-4AF5-44D2-A778-D77FBB50DA13}" type="sibTrans" cxnId="{713B52CF-C174-473D-B65B-9C0BA790B4DC}">
      <dgm:prSet/>
      <dgm:spPr/>
      <dgm:t>
        <a:bodyPr/>
        <a:lstStyle/>
        <a:p>
          <a:endParaRPr lang="en-US"/>
        </a:p>
      </dgm:t>
    </dgm:pt>
    <dgm:pt modelId="{8A76E41D-8A76-4543-8908-464C05505E60}" type="pres">
      <dgm:prSet presAssocID="{3931FFDD-E3FF-4725-8E01-9194996C725C}" presName="Name0" presStyleCnt="0">
        <dgm:presLayoutVars>
          <dgm:dir/>
          <dgm:resizeHandles val="exact"/>
        </dgm:presLayoutVars>
      </dgm:prSet>
      <dgm:spPr/>
      <dgm:t>
        <a:bodyPr/>
        <a:lstStyle/>
        <a:p>
          <a:endParaRPr lang="en-US"/>
        </a:p>
      </dgm:t>
    </dgm:pt>
    <dgm:pt modelId="{E558A742-369C-4098-B378-37D144A32248}" type="pres">
      <dgm:prSet presAssocID="{114B9584-7DAE-4B8C-938E-74FBFEBF22DD}" presName="node" presStyleLbl="node1" presStyleIdx="0" presStyleCnt="4">
        <dgm:presLayoutVars>
          <dgm:bulletEnabled val="1"/>
        </dgm:presLayoutVars>
      </dgm:prSet>
      <dgm:spPr/>
      <dgm:t>
        <a:bodyPr/>
        <a:lstStyle/>
        <a:p>
          <a:endParaRPr lang="en-US"/>
        </a:p>
      </dgm:t>
    </dgm:pt>
    <dgm:pt modelId="{68209D26-5A08-4A70-96BD-A0B75767D8F7}" type="pres">
      <dgm:prSet presAssocID="{7CC2BA27-D96C-4644-A7B7-41B7197DFDAC}" presName="sibTrans" presStyleLbl="sibTrans1D1" presStyleIdx="0" presStyleCnt="3"/>
      <dgm:spPr/>
      <dgm:t>
        <a:bodyPr/>
        <a:lstStyle/>
        <a:p>
          <a:endParaRPr lang="en-US"/>
        </a:p>
      </dgm:t>
    </dgm:pt>
    <dgm:pt modelId="{BAF57F0B-2891-4A29-9F50-FABB4C43E11F}" type="pres">
      <dgm:prSet presAssocID="{7CC2BA27-D96C-4644-A7B7-41B7197DFDAC}" presName="connectorText" presStyleLbl="sibTrans1D1" presStyleIdx="0" presStyleCnt="3"/>
      <dgm:spPr/>
      <dgm:t>
        <a:bodyPr/>
        <a:lstStyle/>
        <a:p>
          <a:endParaRPr lang="en-US"/>
        </a:p>
      </dgm:t>
    </dgm:pt>
    <dgm:pt modelId="{73008AAA-A13A-4DF1-9479-B57C6BB9B703}" type="pres">
      <dgm:prSet presAssocID="{1760DE29-18CC-4A30-8312-BA4C99C173A8}" presName="node" presStyleLbl="node1" presStyleIdx="1" presStyleCnt="4">
        <dgm:presLayoutVars>
          <dgm:bulletEnabled val="1"/>
        </dgm:presLayoutVars>
      </dgm:prSet>
      <dgm:spPr/>
      <dgm:t>
        <a:bodyPr/>
        <a:lstStyle/>
        <a:p>
          <a:endParaRPr lang="en-US"/>
        </a:p>
      </dgm:t>
    </dgm:pt>
    <dgm:pt modelId="{A0504948-909E-41EE-B0E2-2DFA67B61A96}" type="pres">
      <dgm:prSet presAssocID="{60F122E0-7A34-4462-949C-BB726CD395DB}" presName="sibTrans" presStyleLbl="sibTrans1D1" presStyleIdx="1" presStyleCnt="3"/>
      <dgm:spPr/>
      <dgm:t>
        <a:bodyPr/>
        <a:lstStyle/>
        <a:p>
          <a:endParaRPr lang="en-US"/>
        </a:p>
      </dgm:t>
    </dgm:pt>
    <dgm:pt modelId="{12D6C433-2049-45AD-9D42-4B2F3A719548}" type="pres">
      <dgm:prSet presAssocID="{60F122E0-7A34-4462-949C-BB726CD395DB}" presName="connectorText" presStyleLbl="sibTrans1D1" presStyleIdx="1" presStyleCnt="3"/>
      <dgm:spPr/>
      <dgm:t>
        <a:bodyPr/>
        <a:lstStyle/>
        <a:p>
          <a:endParaRPr lang="en-US"/>
        </a:p>
      </dgm:t>
    </dgm:pt>
    <dgm:pt modelId="{F96DDB10-D1D8-48CC-B080-E40CA7459FBC}" type="pres">
      <dgm:prSet presAssocID="{0D143034-7F9A-4168-937D-18C28605531D}" presName="node" presStyleLbl="node1" presStyleIdx="2" presStyleCnt="4">
        <dgm:presLayoutVars>
          <dgm:bulletEnabled val="1"/>
        </dgm:presLayoutVars>
      </dgm:prSet>
      <dgm:spPr/>
      <dgm:t>
        <a:bodyPr/>
        <a:lstStyle/>
        <a:p>
          <a:endParaRPr lang="en-US"/>
        </a:p>
      </dgm:t>
    </dgm:pt>
    <dgm:pt modelId="{72D4CFFC-3077-4C65-A416-B09B8CD61C10}" type="pres">
      <dgm:prSet presAssocID="{6ACDFE82-9F61-4F8E-A322-4ABFC93AE19F}" presName="sibTrans" presStyleLbl="sibTrans1D1" presStyleIdx="2" presStyleCnt="3"/>
      <dgm:spPr/>
      <dgm:t>
        <a:bodyPr/>
        <a:lstStyle/>
        <a:p>
          <a:endParaRPr lang="en-US"/>
        </a:p>
      </dgm:t>
    </dgm:pt>
    <dgm:pt modelId="{45104BB4-AFF5-428C-9321-E5D9AB8C0721}" type="pres">
      <dgm:prSet presAssocID="{6ACDFE82-9F61-4F8E-A322-4ABFC93AE19F}" presName="connectorText" presStyleLbl="sibTrans1D1" presStyleIdx="2" presStyleCnt="3"/>
      <dgm:spPr/>
      <dgm:t>
        <a:bodyPr/>
        <a:lstStyle/>
        <a:p>
          <a:endParaRPr lang="en-US"/>
        </a:p>
      </dgm:t>
    </dgm:pt>
    <dgm:pt modelId="{78461985-87E9-4ED4-9616-D6F36F25C9D8}" type="pres">
      <dgm:prSet presAssocID="{3E4F9C81-9338-4C36-80A0-0F80A93A9576}" presName="node" presStyleLbl="node1" presStyleIdx="3" presStyleCnt="4">
        <dgm:presLayoutVars>
          <dgm:bulletEnabled val="1"/>
        </dgm:presLayoutVars>
      </dgm:prSet>
      <dgm:spPr/>
      <dgm:t>
        <a:bodyPr/>
        <a:lstStyle/>
        <a:p>
          <a:endParaRPr lang="en-US"/>
        </a:p>
      </dgm:t>
    </dgm:pt>
  </dgm:ptLst>
  <dgm:cxnLst>
    <dgm:cxn modelId="{40830FBE-A4C0-4E37-8A7C-A79DE00E7112}" srcId="{3931FFDD-E3FF-4725-8E01-9194996C725C}" destId="{0D143034-7F9A-4168-937D-18C28605531D}" srcOrd="2" destOrd="0" parTransId="{F440E585-1B1D-4507-9344-3306068EBDD9}" sibTransId="{6ACDFE82-9F61-4F8E-A322-4ABFC93AE19F}"/>
    <dgm:cxn modelId="{379626D9-F035-4D06-8049-33DAE6E36246}" type="presOf" srcId="{6ACDFE82-9F61-4F8E-A322-4ABFC93AE19F}" destId="{72D4CFFC-3077-4C65-A416-B09B8CD61C10}" srcOrd="0" destOrd="0" presId="urn:microsoft.com/office/officeart/2005/8/layout/bProcess3"/>
    <dgm:cxn modelId="{AF194DFE-5264-49A8-B01D-BECB5F78DD5D}" type="presOf" srcId="{3931FFDD-E3FF-4725-8E01-9194996C725C}" destId="{8A76E41D-8A76-4543-8908-464C05505E60}" srcOrd="0" destOrd="0" presId="urn:microsoft.com/office/officeart/2005/8/layout/bProcess3"/>
    <dgm:cxn modelId="{E13F71E8-8A57-46BF-8E62-BBF97DFEB68C}" srcId="{3931FFDD-E3FF-4725-8E01-9194996C725C}" destId="{114B9584-7DAE-4B8C-938E-74FBFEBF22DD}" srcOrd="0" destOrd="0" parTransId="{0223D85D-D742-48E8-B9E0-28AD8BE997C3}" sibTransId="{7CC2BA27-D96C-4644-A7B7-41B7197DFDAC}"/>
    <dgm:cxn modelId="{A7DC720A-514B-44CE-B5F6-E4C9C7A4654E}" type="presOf" srcId="{3E4F9C81-9338-4C36-80A0-0F80A93A9576}" destId="{78461985-87E9-4ED4-9616-D6F36F25C9D8}" srcOrd="0" destOrd="0" presId="urn:microsoft.com/office/officeart/2005/8/layout/bProcess3"/>
    <dgm:cxn modelId="{713B52CF-C174-473D-B65B-9C0BA790B4DC}" srcId="{3931FFDD-E3FF-4725-8E01-9194996C725C}" destId="{3E4F9C81-9338-4C36-80A0-0F80A93A9576}" srcOrd="3" destOrd="0" parTransId="{FB34955A-7DD1-4471-9355-D5B067ECC303}" sibTransId="{0078C3F3-4AF5-44D2-A778-D77FBB50DA13}"/>
    <dgm:cxn modelId="{7DA9E16C-4039-41F9-99C5-5EBDE04E0C59}" type="presOf" srcId="{114B9584-7DAE-4B8C-938E-74FBFEBF22DD}" destId="{E558A742-369C-4098-B378-37D144A32248}" srcOrd="0" destOrd="0" presId="urn:microsoft.com/office/officeart/2005/8/layout/bProcess3"/>
    <dgm:cxn modelId="{FA4BA347-3F21-45AF-B72B-03FA97B71112}" type="presOf" srcId="{60F122E0-7A34-4462-949C-BB726CD395DB}" destId="{12D6C433-2049-45AD-9D42-4B2F3A719548}" srcOrd="1" destOrd="0" presId="urn:microsoft.com/office/officeart/2005/8/layout/bProcess3"/>
    <dgm:cxn modelId="{1A5E8427-D21D-4A30-B839-25A8A858F21B}" type="presOf" srcId="{7CC2BA27-D96C-4644-A7B7-41B7197DFDAC}" destId="{68209D26-5A08-4A70-96BD-A0B75767D8F7}" srcOrd="0" destOrd="0" presId="urn:microsoft.com/office/officeart/2005/8/layout/bProcess3"/>
    <dgm:cxn modelId="{B92E8C10-E700-4171-9F6C-984B06DD47AA}" srcId="{3931FFDD-E3FF-4725-8E01-9194996C725C}" destId="{1760DE29-18CC-4A30-8312-BA4C99C173A8}" srcOrd="1" destOrd="0" parTransId="{4677AE19-82DD-4D1D-A74D-1C755CD099ED}" sibTransId="{60F122E0-7A34-4462-949C-BB726CD395DB}"/>
    <dgm:cxn modelId="{156184F9-D65E-4028-A3E7-EB819EEB31F6}" type="presOf" srcId="{6ACDFE82-9F61-4F8E-A322-4ABFC93AE19F}" destId="{45104BB4-AFF5-428C-9321-E5D9AB8C0721}" srcOrd="1" destOrd="0" presId="urn:microsoft.com/office/officeart/2005/8/layout/bProcess3"/>
    <dgm:cxn modelId="{E54E1282-9993-4B4E-81D6-95857C74E9D7}" type="presOf" srcId="{7CC2BA27-D96C-4644-A7B7-41B7197DFDAC}" destId="{BAF57F0B-2891-4A29-9F50-FABB4C43E11F}" srcOrd="1" destOrd="0" presId="urn:microsoft.com/office/officeart/2005/8/layout/bProcess3"/>
    <dgm:cxn modelId="{A0E6BF5D-C821-4D1B-8C45-9F9F2BD15D0E}" type="presOf" srcId="{0D143034-7F9A-4168-937D-18C28605531D}" destId="{F96DDB10-D1D8-48CC-B080-E40CA7459FBC}" srcOrd="0" destOrd="0" presId="urn:microsoft.com/office/officeart/2005/8/layout/bProcess3"/>
    <dgm:cxn modelId="{A46277D2-6D54-47CC-B62C-1B6C06A64BDA}" type="presOf" srcId="{60F122E0-7A34-4462-949C-BB726CD395DB}" destId="{A0504948-909E-41EE-B0E2-2DFA67B61A96}" srcOrd="0" destOrd="0" presId="urn:microsoft.com/office/officeart/2005/8/layout/bProcess3"/>
    <dgm:cxn modelId="{6929FCE9-EC99-46F3-8681-9DF9CF76D5AB}" type="presOf" srcId="{1760DE29-18CC-4A30-8312-BA4C99C173A8}" destId="{73008AAA-A13A-4DF1-9479-B57C6BB9B703}" srcOrd="0" destOrd="0" presId="urn:microsoft.com/office/officeart/2005/8/layout/bProcess3"/>
    <dgm:cxn modelId="{EEA23737-AB1E-48FB-87B3-81B2C869A0AC}" type="presParOf" srcId="{8A76E41D-8A76-4543-8908-464C05505E60}" destId="{E558A742-369C-4098-B378-37D144A32248}" srcOrd="0" destOrd="0" presId="urn:microsoft.com/office/officeart/2005/8/layout/bProcess3"/>
    <dgm:cxn modelId="{54B18C5C-D2B7-4585-9C74-1F292E120783}" type="presParOf" srcId="{8A76E41D-8A76-4543-8908-464C05505E60}" destId="{68209D26-5A08-4A70-96BD-A0B75767D8F7}" srcOrd="1" destOrd="0" presId="urn:microsoft.com/office/officeart/2005/8/layout/bProcess3"/>
    <dgm:cxn modelId="{759D65EF-93F3-4045-836A-D99DD84EBFBC}" type="presParOf" srcId="{68209D26-5A08-4A70-96BD-A0B75767D8F7}" destId="{BAF57F0B-2891-4A29-9F50-FABB4C43E11F}" srcOrd="0" destOrd="0" presId="urn:microsoft.com/office/officeart/2005/8/layout/bProcess3"/>
    <dgm:cxn modelId="{8E4F2588-F8D6-4E27-9B9D-0AC88125031E}" type="presParOf" srcId="{8A76E41D-8A76-4543-8908-464C05505E60}" destId="{73008AAA-A13A-4DF1-9479-B57C6BB9B703}" srcOrd="2" destOrd="0" presId="urn:microsoft.com/office/officeart/2005/8/layout/bProcess3"/>
    <dgm:cxn modelId="{A562807B-6657-4B17-872C-8C84CAB92168}" type="presParOf" srcId="{8A76E41D-8A76-4543-8908-464C05505E60}" destId="{A0504948-909E-41EE-B0E2-2DFA67B61A96}" srcOrd="3" destOrd="0" presId="urn:microsoft.com/office/officeart/2005/8/layout/bProcess3"/>
    <dgm:cxn modelId="{277541AE-425B-41C0-89ED-575DBAD4ACBF}" type="presParOf" srcId="{A0504948-909E-41EE-B0E2-2DFA67B61A96}" destId="{12D6C433-2049-45AD-9D42-4B2F3A719548}" srcOrd="0" destOrd="0" presId="urn:microsoft.com/office/officeart/2005/8/layout/bProcess3"/>
    <dgm:cxn modelId="{4643EC0F-DBA7-47B0-B5EA-318B3F1C86BC}" type="presParOf" srcId="{8A76E41D-8A76-4543-8908-464C05505E60}" destId="{F96DDB10-D1D8-48CC-B080-E40CA7459FBC}" srcOrd="4" destOrd="0" presId="urn:microsoft.com/office/officeart/2005/8/layout/bProcess3"/>
    <dgm:cxn modelId="{479220EC-AE42-4184-A5BC-7854914A15D7}" type="presParOf" srcId="{8A76E41D-8A76-4543-8908-464C05505E60}" destId="{72D4CFFC-3077-4C65-A416-B09B8CD61C10}" srcOrd="5" destOrd="0" presId="urn:microsoft.com/office/officeart/2005/8/layout/bProcess3"/>
    <dgm:cxn modelId="{BF3CD008-16FF-411B-8C8C-A1A18036FB24}" type="presParOf" srcId="{72D4CFFC-3077-4C65-A416-B09B8CD61C10}" destId="{45104BB4-AFF5-428C-9321-E5D9AB8C0721}" srcOrd="0" destOrd="0" presId="urn:microsoft.com/office/officeart/2005/8/layout/bProcess3"/>
    <dgm:cxn modelId="{41B88D60-9B53-4CBF-98FC-86AA60D5D36E}" type="presParOf" srcId="{8A76E41D-8A76-4543-8908-464C05505E60}" destId="{78461985-87E9-4ED4-9616-D6F36F25C9D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CEB78570-BD24-45D8-9069-29B64D7BFC14}">
      <dgm:prSet phldrT="[Text]" custT="1"/>
      <dgm:spPr/>
      <dgm:t>
        <a:bodyPr/>
        <a:lstStyle/>
        <a:p>
          <a:r>
            <a:rPr lang="nl-NL" sz="1800" dirty="0" smtClean="0">
              <a:solidFill>
                <a:schemeClr val="bg1"/>
              </a:solidFill>
            </a:rPr>
            <a:t>Bước 1: Tìm bố cục và vẽ phác hình dáng chính của nhân vật (khuôn mặt, trang phục,...) cận đối trên khổ giấy </a:t>
          </a:r>
          <a:endParaRPr lang="en-US" sz="1800" dirty="0">
            <a:solidFill>
              <a:schemeClr val="bg1"/>
            </a:solidFill>
          </a:endParaRPr>
        </a:p>
      </dgm:t>
    </dgm:pt>
    <dgm:pt modelId="{4767DB9B-C2BE-4176-BE5E-28DF59CAC80D}" type="parTrans" cxnId="{0C39DA84-E6F6-4888-9F79-5288735F80AC}">
      <dgm:prSet/>
      <dgm:spPr/>
      <dgm:t>
        <a:bodyPr/>
        <a:lstStyle/>
        <a:p>
          <a:endParaRPr lang="en-US"/>
        </a:p>
      </dgm:t>
    </dgm:pt>
    <dgm:pt modelId="{1854DD0E-BA1E-4D2E-99E7-7ACF8F1311D6}" type="sibTrans" cxnId="{0C39DA84-E6F6-4888-9F79-5288735F80AC}">
      <dgm:prSet/>
      <dgm:spPr>
        <a:solidFill>
          <a:schemeClr val="accent2"/>
        </a:solidFill>
      </dgm:spPr>
      <dgm:t>
        <a:bodyPr/>
        <a:lstStyle/>
        <a:p>
          <a:endParaRPr lang="en-US"/>
        </a:p>
      </dgm:t>
    </dgm:pt>
    <dgm:pt modelId="{9289F98D-D789-4562-8070-8A4AE2F1F970}">
      <dgm:prSet phldrT="[Text]" custT="1"/>
      <dgm:spPr/>
      <dgm:t>
        <a:bodyPr/>
        <a:lstStyle/>
        <a:p>
          <a:r>
            <a:rPr lang="nl-NL" sz="16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dirty="0">
            <a:solidFill>
              <a:schemeClr val="bg1"/>
            </a:solidFill>
          </a:endParaRPr>
        </a:p>
      </dgm:t>
    </dgm:pt>
    <dgm:pt modelId="{FEDDF521-1384-49A8-8F10-4E899FE05904}" type="parTrans" cxnId="{6AE75CD7-2E0E-4E7C-8B83-97B98DE4D92F}">
      <dgm:prSet/>
      <dgm:spPr/>
      <dgm:t>
        <a:bodyPr/>
        <a:lstStyle/>
        <a:p>
          <a:endParaRPr lang="en-US"/>
        </a:p>
      </dgm:t>
    </dgm:pt>
    <dgm:pt modelId="{8432247F-9EFD-4829-98EE-DFBD66C69F44}" type="sibTrans" cxnId="{6AE75CD7-2E0E-4E7C-8B83-97B98DE4D92F}">
      <dgm:prSet/>
      <dgm:spPr>
        <a:solidFill>
          <a:schemeClr val="accent2"/>
        </a:solidFill>
      </dgm:spPr>
      <dgm:t>
        <a:bodyPr/>
        <a:lstStyle/>
        <a:p>
          <a:endParaRPr lang="en-US"/>
        </a:p>
      </dgm:t>
    </dgm:pt>
    <dgm:pt modelId="{985C5475-7684-4AE8-9C92-A69B40347B26}">
      <dgm:prSet phldrT="[Text]"/>
      <dgm:spPr/>
      <dgm:t>
        <a:bodyPr/>
        <a:lstStyle/>
        <a:p>
          <a:r>
            <a:rPr lang="nl-NL" dirty="0" smtClean="0"/>
            <a:t>Bước 3: Vẽ màu và hoàn thiện. Có thể thêm một vài chi tiết cần thiết để hoàn thiện tranh</a:t>
          </a:r>
          <a:endParaRPr lang="en-US" dirty="0"/>
        </a:p>
      </dgm:t>
    </dgm:pt>
    <dgm:pt modelId="{B973E984-AFBF-4673-854F-562B6E9E54C1}" type="parTrans" cxnId="{F94EFE0F-B87A-412D-BCA6-BE2696B7E2EF}">
      <dgm:prSet/>
      <dgm:spPr/>
      <dgm:t>
        <a:bodyPr/>
        <a:lstStyle/>
        <a:p>
          <a:endParaRPr lang="en-US"/>
        </a:p>
      </dgm:t>
    </dgm:pt>
    <dgm:pt modelId="{52D637C1-5D58-43F7-B452-B7433C4D27C9}" type="sibTrans" cxnId="{F94EFE0F-B87A-412D-BCA6-BE2696B7E2EF}">
      <dgm:prSet/>
      <dgm:spPr/>
      <dgm:t>
        <a:bodyPr/>
        <a:lstStyle/>
        <a:p>
          <a:endParaRPr lang="en-US"/>
        </a:p>
      </dgm:t>
    </dgm:pt>
    <dgm:pt modelId="{3502DEBD-B02F-4E3C-9818-D68631E868E5}" type="pres">
      <dgm:prSet presAssocID="{A3470063-3108-4732-A79B-B1087209A801}" presName="Name0" presStyleCnt="0">
        <dgm:presLayoutVars>
          <dgm:dir/>
          <dgm:resizeHandles val="exact"/>
        </dgm:presLayoutVars>
      </dgm:prSet>
      <dgm:spPr/>
    </dgm:pt>
    <dgm:pt modelId="{8439D219-3D28-49A3-AF72-5AA4DA2AE499}" type="pres">
      <dgm:prSet presAssocID="{CEB78570-BD24-45D8-9069-29B64D7BFC14}" presName="node" presStyleLbl="node1" presStyleIdx="0" presStyleCnt="3" custScaleX="82375">
        <dgm:presLayoutVars>
          <dgm:bulletEnabled val="1"/>
        </dgm:presLayoutVars>
      </dgm:prSet>
      <dgm:spPr/>
      <dgm:t>
        <a:bodyPr/>
        <a:lstStyle/>
        <a:p>
          <a:endParaRPr lang="en-US"/>
        </a:p>
      </dgm:t>
    </dgm:pt>
    <dgm:pt modelId="{7A985F5A-7152-4A61-B0C2-9B53D981303F}" type="pres">
      <dgm:prSet presAssocID="{1854DD0E-BA1E-4D2E-99E7-7ACF8F1311D6}" presName="sibTrans" presStyleLbl="sibTrans2D1" presStyleIdx="0" presStyleCnt="2" custScaleY="254961" custLinFactNeighborX="-1035" custLinFactNeighborY="2228"/>
      <dgm:spPr/>
      <dgm:t>
        <a:bodyPr/>
        <a:lstStyle/>
        <a:p>
          <a:endParaRPr lang="en-US"/>
        </a:p>
      </dgm:t>
    </dgm:pt>
    <dgm:pt modelId="{1456A30F-F755-40DE-91FF-8F3EE2C4B794}" type="pres">
      <dgm:prSet presAssocID="{1854DD0E-BA1E-4D2E-99E7-7ACF8F1311D6}" presName="connectorText" presStyleLbl="sibTrans2D1" presStyleIdx="0" presStyleCnt="2"/>
      <dgm:spPr/>
      <dgm:t>
        <a:bodyPr/>
        <a:lstStyle/>
        <a:p>
          <a:endParaRPr lang="en-US"/>
        </a:p>
      </dgm:t>
    </dgm:pt>
    <dgm:pt modelId="{1D1F5BF0-D984-4BC7-939B-1B2C95565EC7}" type="pres">
      <dgm:prSet presAssocID="{9289F98D-D789-4562-8070-8A4AE2F1F970}" presName="node" presStyleLbl="node1" presStyleIdx="1" presStyleCnt="3" custScaleX="140135">
        <dgm:presLayoutVars>
          <dgm:bulletEnabled val="1"/>
        </dgm:presLayoutVars>
      </dgm:prSet>
      <dgm:spPr/>
      <dgm:t>
        <a:bodyPr/>
        <a:lstStyle/>
        <a:p>
          <a:endParaRPr lang="en-US"/>
        </a:p>
      </dgm:t>
    </dgm:pt>
    <dgm:pt modelId="{FF650413-7BE7-427B-BE35-7D89FC5958B5}" type="pres">
      <dgm:prSet presAssocID="{8432247F-9EFD-4829-98EE-DFBD66C69F44}" presName="sibTrans" presStyleLbl="sibTrans2D1" presStyleIdx="1" presStyleCnt="2" custScaleY="249544"/>
      <dgm:spPr/>
      <dgm:t>
        <a:bodyPr/>
        <a:lstStyle/>
        <a:p>
          <a:endParaRPr lang="en-US"/>
        </a:p>
      </dgm:t>
    </dgm:pt>
    <dgm:pt modelId="{4A4C75AD-6E04-4DB2-A6F3-2CFBEC54473D}" type="pres">
      <dgm:prSet presAssocID="{8432247F-9EFD-4829-98EE-DFBD66C69F44}" presName="connectorText" presStyleLbl="sibTrans2D1" presStyleIdx="1" presStyleCnt="2"/>
      <dgm:spPr/>
      <dgm:t>
        <a:bodyPr/>
        <a:lstStyle/>
        <a:p>
          <a:endParaRPr lang="en-US"/>
        </a:p>
      </dgm:t>
    </dgm:pt>
    <dgm:pt modelId="{D41E65F8-EC7C-4296-A477-97E1B225E162}" type="pres">
      <dgm:prSet presAssocID="{985C5475-7684-4AE8-9C92-A69B40347B26}" presName="node" presStyleLbl="node1" presStyleIdx="2" presStyleCnt="3" custScaleX="63495">
        <dgm:presLayoutVars>
          <dgm:bulletEnabled val="1"/>
        </dgm:presLayoutVars>
      </dgm:prSet>
      <dgm:spPr/>
      <dgm:t>
        <a:bodyPr/>
        <a:lstStyle/>
        <a:p>
          <a:endParaRPr lang="en-US"/>
        </a:p>
      </dgm:t>
    </dgm:pt>
  </dgm:ptLst>
  <dgm:cxnLst>
    <dgm:cxn modelId="{13E0EBDE-CA59-4401-9776-D50F18F15F67}" type="presOf" srcId="{985C5475-7684-4AE8-9C92-A69B40347B26}" destId="{D41E65F8-EC7C-4296-A477-97E1B225E162}" srcOrd="0" destOrd="0" presId="urn:microsoft.com/office/officeart/2005/8/layout/process1"/>
    <dgm:cxn modelId="{1E226D3F-3F25-4E6D-BA27-B06D5ACE5FFD}" type="presOf" srcId="{CEB78570-BD24-45D8-9069-29B64D7BFC14}" destId="{8439D219-3D28-49A3-AF72-5AA4DA2AE499}" srcOrd="0" destOrd="0" presId="urn:microsoft.com/office/officeart/2005/8/layout/process1"/>
    <dgm:cxn modelId="{EDEA09C4-5B7A-48F5-966D-430A1B5E108E}" type="presOf" srcId="{9289F98D-D789-4562-8070-8A4AE2F1F970}" destId="{1D1F5BF0-D984-4BC7-939B-1B2C95565EC7}" srcOrd="0" destOrd="0" presId="urn:microsoft.com/office/officeart/2005/8/layout/process1"/>
    <dgm:cxn modelId="{0C39DA84-E6F6-4888-9F79-5288735F80AC}" srcId="{A3470063-3108-4732-A79B-B1087209A801}" destId="{CEB78570-BD24-45D8-9069-29B64D7BFC14}" srcOrd="0" destOrd="0" parTransId="{4767DB9B-C2BE-4176-BE5E-28DF59CAC80D}" sibTransId="{1854DD0E-BA1E-4D2E-99E7-7ACF8F1311D6}"/>
    <dgm:cxn modelId="{D292E00D-13B8-4425-929C-ED0F52A3F67E}" type="presOf" srcId="{1854DD0E-BA1E-4D2E-99E7-7ACF8F1311D6}" destId="{1456A30F-F755-40DE-91FF-8F3EE2C4B794}" srcOrd="1" destOrd="0" presId="urn:microsoft.com/office/officeart/2005/8/layout/process1"/>
    <dgm:cxn modelId="{F1E8B155-389A-4103-BF11-EF4F173406D7}" type="presOf" srcId="{8432247F-9EFD-4829-98EE-DFBD66C69F44}" destId="{FF650413-7BE7-427B-BE35-7D89FC5958B5}" srcOrd="0" destOrd="0" presId="urn:microsoft.com/office/officeart/2005/8/layout/process1"/>
    <dgm:cxn modelId="{F94EFE0F-B87A-412D-BCA6-BE2696B7E2EF}" srcId="{A3470063-3108-4732-A79B-B1087209A801}" destId="{985C5475-7684-4AE8-9C92-A69B40347B26}" srcOrd="2" destOrd="0" parTransId="{B973E984-AFBF-4673-854F-562B6E9E54C1}" sibTransId="{52D637C1-5D58-43F7-B452-B7433C4D27C9}"/>
    <dgm:cxn modelId="{839CA974-61FC-46AE-85DA-C51D5105CA64}" type="presOf" srcId="{A3470063-3108-4732-A79B-B1087209A801}" destId="{3502DEBD-B02F-4E3C-9818-D68631E868E5}" srcOrd="0" destOrd="0" presId="urn:microsoft.com/office/officeart/2005/8/layout/process1"/>
    <dgm:cxn modelId="{589A8C28-6442-4504-8F87-0E86BF7D57AA}" type="presOf" srcId="{8432247F-9EFD-4829-98EE-DFBD66C69F44}" destId="{4A4C75AD-6E04-4DB2-A6F3-2CFBEC54473D}" srcOrd="1" destOrd="0" presId="urn:microsoft.com/office/officeart/2005/8/layout/process1"/>
    <dgm:cxn modelId="{6AE75CD7-2E0E-4E7C-8B83-97B98DE4D92F}" srcId="{A3470063-3108-4732-A79B-B1087209A801}" destId="{9289F98D-D789-4562-8070-8A4AE2F1F970}" srcOrd="1" destOrd="0" parTransId="{FEDDF521-1384-49A8-8F10-4E899FE05904}" sibTransId="{8432247F-9EFD-4829-98EE-DFBD66C69F44}"/>
    <dgm:cxn modelId="{6B8E509C-FD1E-4728-A49C-D1789056520E}" type="presOf" srcId="{1854DD0E-BA1E-4D2E-99E7-7ACF8F1311D6}" destId="{7A985F5A-7152-4A61-B0C2-9B53D981303F}" srcOrd="0" destOrd="0" presId="urn:microsoft.com/office/officeart/2005/8/layout/process1"/>
    <dgm:cxn modelId="{5BC7899C-F122-462A-BAC9-E3190723EBFF}" type="presParOf" srcId="{3502DEBD-B02F-4E3C-9818-D68631E868E5}" destId="{8439D219-3D28-49A3-AF72-5AA4DA2AE499}" srcOrd="0" destOrd="0" presId="urn:microsoft.com/office/officeart/2005/8/layout/process1"/>
    <dgm:cxn modelId="{253BD67B-BB28-4D52-9A95-5E555906BA27}" type="presParOf" srcId="{3502DEBD-B02F-4E3C-9818-D68631E868E5}" destId="{7A985F5A-7152-4A61-B0C2-9B53D981303F}" srcOrd="1" destOrd="0" presId="urn:microsoft.com/office/officeart/2005/8/layout/process1"/>
    <dgm:cxn modelId="{4280476D-73A4-4F3B-B1E1-C6BB0CB3D4EF}" type="presParOf" srcId="{7A985F5A-7152-4A61-B0C2-9B53D981303F}" destId="{1456A30F-F755-40DE-91FF-8F3EE2C4B794}" srcOrd="0" destOrd="0" presId="urn:microsoft.com/office/officeart/2005/8/layout/process1"/>
    <dgm:cxn modelId="{4DD8D9EB-ECBC-4F7F-AEEB-CBA7584B11D3}" type="presParOf" srcId="{3502DEBD-B02F-4E3C-9818-D68631E868E5}" destId="{1D1F5BF0-D984-4BC7-939B-1B2C95565EC7}" srcOrd="2" destOrd="0" presId="urn:microsoft.com/office/officeart/2005/8/layout/process1"/>
    <dgm:cxn modelId="{5F9266F1-8381-42A9-8AD9-D621E0F5C096}" type="presParOf" srcId="{3502DEBD-B02F-4E3C-9818-D68631E868E5}" destId="{FF650413-7BE7-427B-BE35-7D89FC5958B5}" srcOrd="3" destOrd="0" presId="urn:microsoft.com/office/officeart/2005/8/layout/process1"/>
    <dgm:cxn modelId="{231E2E98-0E81-4B08-B011-CD8F1BAD5936}" type="presParOf" srcId="{FF650413-7BE7-427B-BE35-7D89FC5958B5}" destId="{4A4C75AD-6E04-4DB2-A6F3-2CFBEC54473D}" srcOrd="0" destOrd="0" presId="urn:microsoft.com/office/officeart/2005/8/layout/process1"/>
    <dgm:cxn modelId="{8E8D56AB-83F9-4BAA-8911-BFB33101C879}" type="presParOf" srcId="{3502DEBD-B02F-4E3C-9818-D68631E868E5}" destId="{D41E65F8-EC7C-4296-A477-97E1B225E1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1BA96-8B34-4B23-B5AD-29BFCD6BB321}" type="doc">
      <dgm:prSet loTypeId="urn:microsoft.com/office/officeart/2009/3/layout/StepUpProcess" loCatId="process" qsTypeId="urn:microsoft.com/office/officeart/2005/8/quickstyle/simple1" qsCatId="simple" csTypeId="urn:microsoft.com/office/officeart/2005/8/colors/accent6_1" csCatId="accent6" phldr="1"/>
      <dgm:spPr/>
      <dgm:t>
        <a:bodyPr/>
        <a:lstStyle/>
        <a:p>
          <a:endParaRPr lang="en-US"/>
        </a:p>
      </dgm:t>
    </dgm:pt>
    <dgm:pt modelId="{618562C7-FB95-4CBA-9461-7B2C86C419C6}">
      <dgm:prSet phldrT="[Text]" custT="1"/>
      <dgm:spPr/>
      <dgm:t>
        <a:bodyPr/>
        <a:lstStyle/>
        <a:p>
          <a:r>
            <a:rPr lang="nl-NL" sz="1800" dirty="0" smtClean="0">
              <a:solidFill>
                <a:schemeClr val="bg1"/>
              </a:solidFill>
            </a:rPr>
            <a:t>Bước 1: Vẽ nền bằng mảng màu lớn từ một hoặc nhiều màu</a:t>
          </a:r>
          <a:endParaRPr lang="en-US" sz="1800" dirty="0">
            <a:solidFill>
              <a:schemeClr val="bg1"/>
            </a:solidFill>
          </a:endParaRPr>
        </a:p>
      </dgm:t>
    </dgm:pt>
    <dgm:pt modelId="{E3F6F061-A4C6-4AF6-BCD7-67922CC8135C}" type="parTrans" cxnId="{98B8896D-324A-4E33-ADF5-706419304152}">
      <dgm:prSet/>
      <dgm:spPr/>
      <dgm:t>
        <a:bodyPr/>
        <a:lstStyle/>
        <a:p>
          <a:endParaRPr lang="en-US"/>
        </a:p>
      </dgm:t>
    </dgm:pt>
    <dgm:pt modelId="{3F27070D-B799-47DA-97AD-D5128F1DE29E}" type="sibTrans" cxnId="{98B8896D-324A-4E33-ADF5-706419304152}">
      <dgm:prSet/>
      <dgm:spPr/>
      <dgm:t>
        <a:bodyPr/>
        <a:lstStyle/>
        <a:p>
          <a:endParaRPr lang="en-US"/>
        </a:p>
      </dgm:t>
    </dgm:pt>
    <dgm:pt modelId="{47949AA4-75C9-4862-813B-C2427232AFF0}">
      <dgm:prSet phldrT="[Text]" custT="1"/>
      <dgm:spPr/>
      <dgm:t>
        <a:bodyPr/>
        <a:lstStyle/>
        <a:p>
          <a:r>
            <a:rPr lang="nl-NL" sz="1600" dirty="0" smtClean="0">
              <a:solidFill>
                <a:schemeClr val="bg1"/>
              </a:solidFill>
            </a:rPr>
            <a:t>Bước 2: Dùng bút màu vẽ các hình mảng tạo hình ảnh cho nhân vật về khuôn mặt, đầu tóc, quần áo</a:t>
          </a:r>
          <a:endParaRPr lang="en-US" sz="1600" dirty="0">
            <a:solidFill>
              <a:schemeClr val="bg1"/>
            </a:solidFill>
          </a:endParaRPr>
        </a:p>
      </dgm:t>
    </dgm:pt>
    <dgm:pt modelId="{375D6B4E-1B29-4E4D-A5D8-37E7C1D84EF3}" type="parTrans" cxnId="{2B0817BF-2A53-48EA-814D-36816DCBFE20}">
      <dgm:prSet/>
      <dgm:spPr/>
      <dgm:t>
        <a:bodyPr/>
        <a:lstStyle/>
        <a:p>
          <a:endParaRPr lang="en-US"/>
        </a:p>
      </dgm:t>
    </dgm:pt>
    <dgm:pt modelId="{C7B42C6A-1F54-474C-BDF2-7408771E4982}" type="sibTrans" cxnId="{2B0817BF-2A53-48EA-814D-36816DCBFE20}">
      <dgm:prSet/>
      <dgm:spPr/>
      <dgm:t>
        <a:bodyPr/>
        <a:lstStyle/>
        <a:p>
          <a:endParaRPr lang="en-US"/>
        </a:p>
      </dgm:t>
    </dgm:pt>
    <dgm:pt modelId="{CBE243FF-2C4A-49E1-940C-C336315FABAC}">
      <dgm:prSet phldrT="[Text]" custT="1"/>
      <dgm:spPr/>
      <dgm:t>
        <a:bodyPr/>
        <a:lstStyle/>
        <a:p>
          <a:r>
            <a:rPr lang="nl-NL" sz="1700" dirty="0" smtClean="0">
              <a:solidFill>
                <a:schemeClr val="bg1"/>
              </a:solidFill>
            </a:rPr>
            <a:t>Bước 3: Vẽ thêm các chi tiết để làm rõ đặc điểm nhận vật</a:t>
          </a:r>
          <a:endParaRPr lang="en-US" sz="1700" dirty="0">
            <a:solidFill>
              <a:schemeClr val="bg1"/>
            </a:solidFill>
          </a:endParaRPr>
        </a:p>
      </dgm:t>
    </dgm:pt>
    <dgm:pt modelId="{B7227DD4-CC7B-4E76-B0D1-FA4E9DD268DB}" type="parTrans" cxnId="{E9CE2CE8-FC12-4372-B491-03D0BE8C4066}">
      <dgm:prSet/>
      <dgm:spPr/>
      <dgm:t>
        <a:bodyPr/>
        <a:lstStyle/>
        <a:p>
          <a:endParaRPr lang="en-US"/>
        </a:p>
      </dgm:t>
    </dgm:pt>
    <dgm:pt modelId="{B6FB3961-6B62-4BCB-B36F-786C750ED561}" type="sibTrans" cxnId="{E9CE2CE8-FC12-4372-B491-03D0BE8C4066}">
      <dgm:prSet/>
      <dgm:spPr/>
      <dgm:t>
        <a:bodyPr/>
        <a:lstStyle/>
        <a:p>
          <a:endParaRPr lang="en-US"/>
        </a:p>
      </dgm:t>
    </dgm:pt>
    <dgm:pt modelId="{16252411-A716-473F-BE78-46DB116B0A2A}" type="pres">
      <dgm:prSet presAssocID="{17E1BA96-8B34-4B23-B5AD-29BFCD6BB321}" presName="rootnode" presStyleCnt="0">
        <dgm:presLayoutVars>
          <dgm:chMax/>
          <dgm:chPref/>
          <dgm:dir/>
          <dgm:animLvl val="lvl"/>
        </dgm:presLayoutVars>
      </dgm:prSet>
      <dgm:spPr/>
      <dgm:t>
        <a:bodyPr/>
        <a:lstStyle/>
        <a:p>
          <a:endParaRPr lang="en-US"/>
        </a:p>
      </dgm:t>
    </dgm:pt>
    <dgm:pt modelId="{74F4C56F-42F6-4DAC-A89F-D67B1228C495}" type="pres">
      <dgm:prSet presAssocID="{618562C7-FB95-4CBA-9461-7B2C86C419C6}" presName="composite" presStyleCnt="0"/>
      <dgm:spPr/>
    </dgm:pt>
    <dgm:pt modelId="{B0150224-C667-4B34-9F25-AAA676ECCBDD}" type="pres">
      <dgm:prSet presAssocID="{618562C7-FB95-4CBA-9461-7B2C86C419C6}" presName="LShape" presStyleLbl="alignNode1" presStyleIdx="0" presStyleCnt="5"/>
      <dgm:spPr/>
    </dgm:pt>
    <dgm:pt modelId="{F756BFD4-29A1-475B-A023-D69BADC32441}" type="pres">
      <dgm:prSet presAssocID="{618562C7-FB95-4CBA-9461-7B2C86C419C6}" presName="ParentText" presStyleLbl="revTx" presStyleIdx="0" presStyleCnt="3">
        <dgm:presLayoutVars>
          <dgm:chMax val="0"/>
          <dgm:chPref val="0"/>
          <dgm:bulletEnabled val="1"/>
        </dgm:presLayoutVars>
      </dgm:prSet>
      <dgm:spPr/>
      <dgm:t>
        <a:bodyPr/>
        <a:lstStyle/>
        <a:p>
          <a:endParaRPr lang="en-US"/>
        </a:p>
      </dgm:t>
    </dgm:pt>
    <dgm:pt modelId="{72CFA389-A84F-4D9B-8C58-0640F9F62EEE}" type="pres">
      <dgm:prSet presAssocID="{618562C7-FB95-4CBA-9461-7B2C86C419C6}" presName="Triangle" presStyleLbl="alignNode1" presStyleIdx="1" presStyleCnt="5"/>
      <dgm:spPr/>
    </dgm:pt>
    <dgm:pt modelId="{8A0DBF7D-8577-4310-A8C2-E8F9151EAA48}" type="pres">
      <dgm:prSet presAssocID="{3F27070D-B799-47DA-97AD-D5128F1DE29E}" presName="sibTrans" presStyleCnt="0"/>
      <dgm:spPr/>
    </dgm:pt>
    <dgm:pt modelId="{9D5BA4B1-88BC-430A-AE55-3B33D3E7AAE2}" type="pres">
      <dgm:prSet presAssocID="{3F27070D-B799-47DA-97AD-D5128F1DE29E}" presName="space" presStyleCnt="0"/>
      <dgm:spPr/>
    </dgm:pt>
    <dgm:pt modelId="{1D6617A5-5C3C-416B-8CF2-45379F47A27A}" type="pres">
      <dgm:prSet presAssocID="{47949AA4-75C9-4862-813B-C2427232AFF0}" presName="composite" presStyleCnt="0"/>
      <dgm:spPr/>
    </dgm:pt>
    <dgm:pt modelId="{3D746EAC-50B6-4504-BAA3-9103E5623FB3}" type="pres">
      <dgm:prSet presAssocID="{47949AA4-75C9-4862-813B-C2427232AFF0}" presName="LShape" presStyleLbl="alignNode1" presStyleIdx="2" presStyleCnt="5"/>
      <dgm:spPr/>
    </dgm:pt>
    <dgm:pt modelId="{BE14E94B-B464-4D46-BD6E-368EA84AE887}" type="pres">
      <dgm:prSet presAssocID="{47949AA4-75C9-4862-813B-C2427232AFF0}" presName="ParentText" presStyleLbl="revTx" presStyleIdx="1" presStyleCnt="3">
        <dgm:presLayoutVars>
          <dgm:chMax val="0"/>
          <dgm:chPref val="0"/>
          <dgm:bulletEnabled val="1"/>
        </dgm:presLayoutVars>
      </dgm:prSet>
      <dgm:spPr/>
      <dgm:t>
        <a:bodyPr/>
        <a:lstStyle/>
        <a:p>
          <a:endParaRPr lang="en-US"/>
        </a:p>
      </dgm:t>
    </dgm:pt>
    <dgm:pt modelId="{37571754-CAAD-45E5-9FE8-F36D5B595578}" type="pres">
      <dgm:prSet presAssocID="{47949AA4-75C9-4862-813B-C2427232AFF0}" presName="Triangle" presStyleLbl="alignNode1" presStyleIdx="3" presStyleCnt="5"/>
      <dgm:spPr/>
    </dgm:pt>
    <dgm:pt modelId="{CFA302D5-D45A-44A2-BDD1-E0640008DB00}" type="pres">
      <dgm:prSet presAssocID="{C7B42C6A-1F54-474C-BDF2-7408771E4982}" presName="sibTrans" presStyleCnt="0"/>
      <dgm:spPr/>
    </dgm:pt>
    <dgm:pt modelId="{CEFB5A3F-9C57-42AF-8313-BD0A31AC2748}" type="pres">
      <dgm:prSet presAssocID="{C7B42C6A-1F54-474C-BDF2-7408771E4982}" presName="space" presStyleCnt="0"/>
      <dgm:spPr/>
    </dgm:pt>
    <dgm:pt modelId="{0B7C96AC-8E42-444A-BBBD-F5378374A1F9}" type="pres">
      <dgm:prSet presAssocID="{CBE243FF-2C4A-49E1-940C-C336315FABAC}" presName="composite" presStyleCnt="0"/>
      <dgm:spPr/>
    </dgm:pt>
    <dgm:pt modelId="{4AA771BC-5F09-439D-9440-FFA4F8535645}" type="pres">
      <dgm:prSet presAssocID="{CBE243FF-2C4A-49E1-940C-C336315FABAC}" presName="LShape" presStyleLbl="alignNode1" presStyleIdx="4" presStyleCnt="5"/>
      <dgm:spPr/>
    </dgm:pt>
    <dgm:pt modelId="{859EB6D6-892C-49BC-A206-21BFEBA968DC}" type="pres">
      <dgm:prSet presAssocID="{CBE243FF-2C4A-49E1-940C-C336315FABAC}" presName="ParentText" presStyleLbl="revTx" presStyleIdx="2" presStyleCnt="3">
        <dgm:presLayoutVars>
          <dgm:chMax val="0"/>
          <dgm:chPref val="0"/>
          <dgm:bulletEnabled val="1"/>
        </dgm:presLayoutVars>
      </dgm:prSet>
      <dgm:spPr/>
      <dgm:t>
        <a:bodyPr/>
        <a:lstStyle/>
        <a:p>
          <a:endParaRPr lang="en-US"/>
        </a:p>
      </dgm:t>
    </dgm:pt>
  </dgm:ptLst>
  <dgm:cxnLst>
    <dgm:cxn modelId="{98B8896D-324A-4E33-ADF5-706419304152}" srcId="{17E1BA96-8B34-4B23-B5AD-29BFCD6BB321}" destId="{618562C7-FB95-4CBA-9461-7B2C86C419C6}" srcOrd="0" destOrd="0" parTransId="{E3F6F061-A4C6-4AF6-BCD7-67922CC8135C}" sibTransId="{3F27070D-B799-47DA-97AD-D5128F1DE29E}"/>
    <dgm:cxn modelId="{2B0817BF-2A53-48EA-814D-36816DCBFE20}" srcId="{17E1BA96-8B34-4B23-B5AD-29BFCD6BB321}" destId="{47949AA4-75C9-4862-813B-C2427232AFF0}" srcOrd="1" destOrd="0" parTransId="{375D6B4E-1B29-4E4D-A5D8-37E7C1D84EF3}" sibTransId="{C7B42C6A-1F54-474C-BDF2-7408771E4982}"/>
    <dgm:cxn modelId="{CFC271B8-9281-451F-9833-C973F4374F43}" type="presOf" srcId="{618562C7-FB95-4CBA-9461-7B2C86C419C6}" destId="{F756BFD4-29A1-475B-A023-D69BADC32441}" srcOrd="0" destOrd="0" presId="urn:microsoft.com/office/officeart/2009/3/layout/StepUpProcess"/>
    <dgm:cxn modelId="{2EC899C0-67BC-48AE-A01C-02BC71DBD985}" type="presOf" srcId="{17E1BA96-8B34-4B23-B5AD-29BFCD6BB321}" destId="{16252411-A716-473F-BE78-46DB116B0A2A}" srcOrd="0" destOrd="0" presId="urn:microsoft.com/office/officeart/2009/3/layout/StepUpProcess"/>
    <dgm:cxn modelId="{10108539-AD4A-420A-98EA-99153B21CD39}" type="presOf" srcId="{47949AA4-75C9-4862-813B-C2427232AFF0}" destId="{BE14E94B-B464-4D46-BD6E-368EA84AE887}" srcOrd="0" destOrd="0" presId="urn:microsoft.com/office/officeart/2009/3/layout/StepUpProcess"/>
    <dgm:cxn modelId="{E9CE2CE8-FC12-4372-B491-03D0BE8C4066}" srcId="{17E1BA96-8B34-4B23-B5AD-29BFCD6BB321}" destId="{CBE243FF-2C4A-49E1-940C-C336315FABAC}" srcOrd="2" destOrd="0" parTransId="{B7227DD4-CC7B-4E76-B0D1-FA4E9DD268DB}" sibTransId="{B6FB3961-6B62-4BCB-B36F-786C750ED561}"/>
    <dgm:cxn modelId="{F464DD92-3A3E-41B7-807A-8ABFC328A494}" type="presOf" srcId="{CBE243FF-2C4A-49E1-940C-C336315FABAC}" destId="{859EB6D6-892C-49BC-A206-21BFEBA968DC}" srcOrd="0" destOrd="0" presId="urn:microsoft.com/office/officeart/2009/3/layout/StepUpProcess"/>
    <dgm:cxn modelId="{448B0E1D-7AEC-473C-AC20-DC9D0F018225}" type="presParOf" srcId="{16252411-A716-473F-BE78-46DB116B0A2A}" destId="{74F4C56F-42F6-4DAC-A89F-D67B1228C495}" srcOrd="0" destOrd="0" presId="urn:microsoft.com/office/officeart/2009/3/layout/StepUpProcess"/>
    <dgm:cxn modelId="{03A79F41-F19C-4DC5-B866-9E1CB62F1C7F}" type="presParOf" srcId="{74F4C56F-42F6-4DAC-A89F-D67B1228C495}" destId="{B0150224-C667-4B34-9F25-AAA676ECCBDD}" srcOrd="0" destOrd="0" presId="urn:microsoft.com/office/officeart/2009/3/layout/StepUpProcess"/>
    <dgm:cxn modelId="{CEE989F1-784A-4BEC-A148-508047998DC6}" type="presParOf" srcId="{74F4C56F-42F6-4DAC-A89F-D67B1228C495}" destId="{F756BFD4-29A1-475B-A023-D69BADC32441}" srcOrd="1" destOrd="0" presId="urn:microsoft.com/office/officeart/2009/3/layout/StepUpProcess"/>
    <dgm:cxn modelId="{C34B6548-8712-434F-BC6A-F77DBA0E61F8}" type="presParOf" srcId="{74F4C56F-42F6-4DAC-A89F-D67B1228C495}" destId="{72CFA389-A84F-4D9B-8C58-0640F9F62EEE}" srcOrd="2" destOrd="0" presId="urn:microsoft.com/office/officeart/2009/3/layout/StepUpProcess"/>
    <dgm:cxn modelId="{D570D35B-3F8D-48A4-934D-1E16CD606BB0}" type="presParOf" srcId="{16252411-A716-473F-BE78-46DB116B0A2A}" destId="{8A0DBF7D-8577-4310-A8C2-E8F9151EAA48}" srcOrd="1" destOrd="0" presId="urn:microsoft.com/office/officeart/2009/3/layout/StepUpProcess"/>
    <dgm:cxn modelId="{3EFC12B8-6B81-42DB-BAC5-9FA160363265}" type="presParOf" srcId="{8A0DBF7D-8577-4310-A8C2-E8F9151EAA48}" destId="{9D5BA4B1-88BC-430A-AE55-3B33D3E7AAE2}" srcOrd="0" destOrd="0" presId="urn:microsoft.com/office/officeart/2009/3/layout/StepUpProcess"/>
    <dgm:cxn modelId="{7B984E94-6E68-4B55-833C-0614AA4B0B4F}" type="presParOf" srcId="{16252411-A716-473F-BE78-46DB116B0A2A}" destId="{1D6617A5-5C3C-416B-8CF2-45379F47A27A}" srcOrd="2" destOrd="0" presId="urn:microsoft.com/office/officeart/2009/3/layout/StepUpProcess"/>
    <dgm:cxn modelId="{EA9E0CFA-DC5C-4CC8-A0A7-9E588E78D387}" type="presParOf" srcId="{1D6617A5-5C3C-416B-8CF2-45379F47A27A}" destId="{3D746EAC-50B6-4504-BAA3-9103E5623FB3}" srcOrd="0" destOrd="0" presId="urn:microsoft.com/office/officeart/2009/3/layout/StepUpProcess"/>
    <dgm:cxn modelId="{4B28B6B2-063B-4317-997E-D3B3DDB68B55}" type="presParOf" srcId="{1D6617A5-5C3C-416B-8CF2-45379F47A27A}" destId="{BE14E94B-B464-4D46-BD6E-368EA84AE887}" srcOrd="1" destOrd="0" presId="urn:microsoft.com/office/officeart/2009/3/layout/StepUpProcess"/>
    <dgm:cxn modelId="{7EA44EFF-1AA3-4FC9-8719-F584CE09EE16}" type="presParOf" srcId="{1D6617A5-5C3C-416B-8CF2-45379F47A27A}" destId="{37571754-CAAD-45E5-9FE8-F36D5B595578}" srcOrd="2" destOrd="0" presId="urn:microsoft.com/office/officeart/2009/3/layout/StepUpProcess"/>
    <dgm:cxn modelId="{8736CB1C-3C68-49B8-A69C-6EFD43CAFADA}" type="presParOf" srcId="{16252411-A716-473F-BE78-46DB116B0A2A}" destId="{CFA302D5-D45A-44A2-BDD1-E0640008DB00}" srcOrd="3" destOrd="0" presId="urn:microsoft.com/office/officeart/2009/3/layout/StepUpProcess"/>
    <dgm:cxn modelId="{5A0188DF-5D82-4AD1-8331-0FC19E710529}" type="presParOf" srcId="{CFA302D5-D45A-44A2-BDD1-E0640008DB00}" destId="{CEFB5A3F-9C57-42AF-8313-BD0A31AC2748}" srcOrd="0" destOrd="0" presId="urn:microsoft.com/office/officeart/2009/3/layout/StepUpProcess"/>
    <dgm:cxn modelId="{AA7F001A-0CD0-400C-8E97-0EBA11FD1819}" type="presParOf" srcId="{16252411-A716-473F-BE78-46DB116B0A2A}" destId="{0B7C96AC-8E42-444A-BBBD-F5378374A1F9}" srcOrd="4" destOrd="0" presId="urn:microsoft.com/office/officeart/2009/3/layout/StepUpProcess"/>
    <dgm:cxn modelId="{730EDA8D-262C-47EF-BCE2-18A41C73552A}" type="presParOf" srcId="{0B7C96AC-8E42-444A-BBBD-F5378374A1F9}" destId="{4AA771BC-5F09-439D-9440-FFA4F8535645}" srcOrd="0" destOrd="0" presId="urn:microsoft.com/office/officeart/2009/3/layout/StepUpProcess"/>
    <dgm:cxn modelId="{7F5FD564-883A-4420-BCDD-CEB8E85FCB49}" type="presParOf" srcId="{0B7C96AC-8E42-444A-BBBD-F5378374A1F9}" destId="{859EB6D6-892C-49BC-A206-21BFEBA968D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D26-5A08-4A70-96BD-A0B75767D8F7}">
      <dsp:nvSpPr>
        <dsp:cNvPr id="0" name=""/>
        <dsp:cNvSpPr/>
      </dsp:nvSpPr>
      <dsp:spPr>
        <a:xfrm>
          <a:off x="2972722" y="887224"/>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929525"/>
        <a:ext cx="34190" cy="6838"/>
      </dsp:txXfrm>
    </dsp:sp>
    <dsp:sp modelId="{E558A742-369C-4098-B378-37D144A32248}">
      <dsp:nvSpPr>
        <dsp:cNvPr id="0" name=""/>
        <dsp:cNvSpPr/>
      </dsp:nvSpPr>
      <dsp:spPr>
        <a:xfrm>
          <a:off x="1392" y="41005"/>
          <a:ext cx="2973129" cy="1783877"/>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KHÁM PHÁ</a:t>
          </a:r>
          <a:endParaRPr lang="en-US" sz="4400" kern="1200" dirty="0"/>
        </a:p>
      </dsp:txBody>
      <dsp:txXfrm>
        <a:off x="1392" y="41005"/>
        <a:ext cx="2973129" cy="1783877"/>
      </dsp:txXfrm>
    </dsp:sp>
    <dsp:sp modelId="{A0504948-909E-41EE-B0E2-2DFA67B61A96}">
      <dsp:nvSpPr>
        <dsp:cNvPr id="0" name=""/>
        <dsp:cNvSpPr/>
      </dsp:nvSpPr>
      <dsp:spPr>
        <a:xfrm>
          <a:off x="1487957" y="1823083"/>
          <a:ext cx="3656949" cy="653219"/>
        </a:xfrm>
        <a:custGeom>
          <a:avLst/>
          <a:gdLst/>
          <a:ahLst/>
          <a:cxnLst/>
          <a:rect l="0" t="0" r="0" b="0"/>
          <a:pathLst>
            <a:path>
              <a:moveTo>
                <a:pt x="3656949" y="0"/>
              </a:moveTo>
              <a:lnTo>
                <a:pt x="3656949" y="343709"/>
              </a:lnTo>
              <a:lnTo>
                <a:pt x="0" y="343709"/>
              </a:lnTo>
              <a:lnTo>
                <a:pt x="0" y="653219"/>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3423" y="2146273"/>
        <a:ext cx="186016" cy="6838"/>
      </dsp:txXfrm>
    </dsp:sp>
    <dsp:sp modelId="{73008AAA-A13A-4DF1-9479-B57C6BB9B703}">
      <dsp:nvSpPr>
        <dsp:cNvPr id="0" name=""/>
        <dsp:cNvSpPr/>
      </dsp:nvSpPr>
      <dsp:spPr>
        <a:xfrm>
          <a:off x="3658341" y="41005"/>
          <a:ext cx="2973129" cy="1783877"/>
        </a:xfrm>
        <a:prstGeom prst="rect">
          <a:avLst/>
        </a:prstGeom>
        <a:solidFill>
          <a:schemeClr val="accent5">
            <a:shade val="50000"/>
            <a:hueOff val="-418912"/>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SÁNG TẠO</a:t>
          </a:r>
          <a:endParaRPr lang="en-US" sz="4400" kern="1200" dirty="0"/>
        </a:p>
      </dsp:txBody>
      <dsp:txXfrm>
        <a:off x="3658341" y="41005"/>
        <a:ext cx="2973129" cy="1783877"/>
      </dsp:txXfrm>
    </dsp:sp>
    <dsp:sp modelId="{72D4CFFC-3077-4C65-A416-B09B8CD61C10}">
      <dsp:nvSpPr>
        <dsp:cNvPr id="0" name=""/>
        <dsp:cNvSpPr/>
      </dsp:nvSpPr>
      <dsp:spPr>
        <a:xfrm>
          <a:off x="2972722" y="3354921"/>
          <a:ext cx="653219" cy="91440"/>
        </a:xfrm>
        <a:custGeom>
          <a:avLst/>
          <a:gdLst/>
          <a:ahLst/>
          <a:cxnLst/>
          <a:rect l="0" t="0" r="0" b="0"/>
          <a:pathLst>
            <a:path>
              <a:moveTo>
                <a:pt x="0" y="45720"/>
              </a:moveTo>
              <a:lnTo>
                <a:pt x="653219" y="45720"/>
              </a:lnTo>
            </a:path>
          </a:pathLst>
        </a:custGeom>
        <a:noFill/>
        <a:ln w="381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3397222"/>
        <a:ext cx="34190" cy="6838"/>
      </dsp:txXfrm>
    </dsp:sp>
    <dsp:sp modelId="{F96DDB10-D1D8-48CC-B080-E40CA7459FBC}">
      <dsp:nvSpPr>
        <dsp:cNvPr id="0" name=""/>
        <dsp:cNvSpPr/>
      </dsp:nvSpPr>
      <dsp:spPr>
        <a:xfrm>
          <a:off x="1392" y="2508702"/>
          <a:ext cx="2973129" cy="178387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THẢO LUẬN</a:t>
          </a:r>
          <a:endParaRPr lang="en-US" sz="4400" kern="1200" dirty="0"/>
        </a:p>
      </dsp:txBody>
      <dsp:txXfrm>
        <a:off x="1392" y="2508702"/>
        <a:ext cx="2973129" cy="1783877"/>
      </dsp:txXfrm>
    </dsp:sp>
    <dsp:sp modelId="{78461985-87E9-4ED4-9616-D6F36F25C9D8}">
      <dsp:nvSpPr>
        <dsp:cNvPr id="0" name=""/>
        <dsp:cNvSpPr/>
      </dsp:nvSpPr>
      <dsp:spPr>
        <a:xfrm>
          <a:off x="3658341" y="2508702"/>
          <a:ext cx="2973129" cy="1783877"/>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ỨNG DỤNG</a:t>
          </a:r>
          <a:endParaRPr lang="en-US" sz="4400" kern="1200" dirty="0"/>
        </a:p>
      </dsp:txBody>
      <dsp:txXfrm>
        <a:off x="3658341" y="2508702"/>
        <a:ext cx="2973129" cy="178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219-3D28-49A3-AF72-5AA4DA2AE499}">
      <dsp:nvSpPr>
        <dsp:cNvPr id="0" name=""/>
        <dsp:cNvSpPr/>
      </dsp:nvSpPr>
      <dsp:spPr>
        <a:xfrm>
          <a:off x="7092" y="753183"/>
          <a:ext cx="1619236"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solidFill>
                <a:schemeClr val="bg1"/>
              </a:solidFill>
            </a:rPr>
            <a:t>Bước 1: Tìm bố cục và vẽ phác hình dáng chính của nhân vật (khuôn mặt, trang phục,...) cận đối trên khổ giấy </a:t>
          </a:r>
          <a:endParaRPr lang="en-US" sz="1800" kern="1200" dirty="0">
            <a:solidFill>
              <a:schemeClr val="bg1"/>
            </a:solidFill>
          </a:endParaRPr>
        </a:p>
      </dsp:txBody>
      <dsp:txXfrm>
        <a:off x="54518" y="800609"/>
        <a:ext cx="1524384" cy="2522585"/>
      </dsp:txXfrm>
    </dsp:sp>
    <dsp:sp modelId="{7A985F5A-7152-4A61-B0C2-9B53D981303F}">
      <dsp:nvSpPr>
        <dsp:cNvPr id="0" name=""/>
        <dsp:cNvSpPr/>
      </dsp:nvSpPr>
      <dsp:spPr>
        <a:xfrm>
          <a:off x="1818584" y="1451307"/>
          <a:ext cx="416725" cy="12429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18584" y="1699889"/>
        <a:ext cx="291708" cy="745747"/>
      </dsp:txXfrm>
    </dsp:sp>
    <dsp:sp modelId="{1D1F5BF0-D984-4BC7-939B-1B2C95565EC7}">
      <dsp:nvSpPr>
        <dsp:cNvPr id="0" name=""/>
        <dsp:cNvSpPr/>
      </dsp:nvSpPr>
      <dsp:spPr>
        <a:xfrm>
          <a:off x="2412604" y="753183"/>
          <a:ext cx="2754617"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dsp:txBody>
      <dsp:txXfrm>
        <a:off x="2489266" y="829845"/>
        <a:ext cx="2601293" cy="2464113"/>
      </dsp:txXfrm>
    </dsp:sp>
    <dsp:sp modelId="{FF650413-7BE7-427B-BE35-7D89FC5958B5}">
      <dsp:nvSpPr>
        <dsp:cNvPr id="0" name=""/>
        <dsp:cNvSpPr/>
      </dsp:nvSpPr>
      <dsp:spPr>
        <a:xfrm>
          <a:off x="5363790" y="1453650"/>
          <a:ext cx="416725" cy="121650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63790" y="1696951"/>
        <a:ext cx="291708" cy="729901"/>
      </dsp:txXfrm>
    </dsp:sp>
    <dsp:sp modelId="{D41E65F8-EC7C-4296-A477-97E1B225E162}">
      <dsp:nvSpPr>
        <dsp:cNvPr id="0" name=""/>
        <dsp:cNvSpPr/>
      </dsp:nvSpPr>
      <dsp:spPr>
        <a:xfrm>
          <a:off x="5953497" y="753183"/>
          <a:ext cx="1248113"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t>Bước 3: Vẽ màu và hoàn thiện. Có thể thêm một vài chi tiết cần thiết để hoàn thiện tranh</a:t>
          </a:r>
          <a:endParaRPr lang="en-US" sz="1600" kern="1200" dirty="0"/>
        </a:p>
      </dsp:txBody>
      <dsp:txXfrm>
        <a:off x="5990053" y="789739"/>
        <a:ext cx="1175001" cy="2544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50224-C667-4B34-9F25-AAA676ECCBDD}">
      <dsp:nvSpPr>
        <dsp:cNvPr id="0" name=""/>
        <dsp:cNvSpPr/>
      </dsp:nvSpPr>
      <dsp:spPr>
        <a:xfrm rot="5400000">
          <a:off x="381122" y="912062"/>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6BFD4-29A1-475B-A023-D69BADC32441}">
      <dsp:nvSpPr>
        <dsp:cNvPr id="0" name=""/>
        <dsp:cNvSpPr/>
      </dsp:nvSpPr>
      <dsp:spPr>
        <a:xfrm>
          <a:off x="190937" y="1478510"/>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smtClean="0">
              <a:solidFill>
                <a:schemeClr val="bg1"/>
              </a:solidFill>
            </a:rPr>
            <a:t>Bước 1: Vẽ nền bằng mảng màu lớn từ một hoặc nhiều màu</a:t>
          </a:r>
          <a:endParaRPr lang="en-US" sz="1800" kern="1200" dirty="0">
            <a:solidFill>
              <a:schemeClr val="bg1"/>
            </a:solidFill>
          </a:endParaRPr>
        </a:p>
      </dsp:txBody>
      <dsp:txXfrm>
        <a:off x="190937" y="1478510"/>
        <a:ext cx="1711577" cy="1500298"/>
      </dsp:txXfrm>
    </dsp:sp>
    <dsp:sp modelId="{72CFA389-A84F-4D9B-8C58-0640F9F62EEE}">
      <dsp:nvSpPr>
        <dsp:cNvPr id="0" name=""/>
        <dsp:cNvSpPr/>
      </dsp:nvSpPr>
      <dsp:spPr>
        <a:xfrm>
          <a:off x="1579576" y="772488"/>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46EAC-50B6-4504-BAA3-9103E5623FB3}">
      <dsp:nvSpPr>
        <dsp:cNvPr id="0" name=""/>
        <dsp:cNvSpPr/>
      </dsp:nvSpPr>
      <dsp:spPr>
        <a:xfrm rot="5400000">
          <a:off x="2476428" y="393576"/>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4E94B-B464-4D46-BD6E-368EA84AE887}">
      <dsp:nvSpPr>
        <dsp:cNvPr id="0" name=""/>
        <dsp:cNvSpPr/>
      </dsp:nvSpPr>
      <dsp:spPr>
        <a:xfrm>
          <a:off x="2286243" y="960025"/>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nl-NL" sz="1600" kern="1200" dirty="0" smtClean="0">
              <a:solidFill>
                <a:schemeClr val="bg1"/>
              </a:solidFill>
            </a:rPr>
            <a:t>Bước 2: Dùng bút màu vẽ các hình mảng tạo hình ảnh cho nhân vật về khuôn mặt, đầu tóc, quần áo</a:t>
          </a:r>
          <a:endParaRPr lang="en-US" sz="1600" kern="1200" dirty="0">
            <a:solidFill>
              <a:schemeClr val="bg1"/>
            </a:solidFill>
          </a:endParaRPr>
        </a:p>
      </dsp:txBody>
      <dsp:txXfrm>
        <a:off x="2286243" y="960025"/>
        <a:ext cx="1711577" cy="1500298"/>
      </dsp:txXfrm>
    </dsp:sp>
    <dsp:sp modelId="{37571754-CAAD-45E5-9FE8-F36D5B595578}">
      <dsp:nvSpPr>
        <dsp:cNvPr id="0" name=""/>
        <dsp:cNvSpPr/>
      </dsp:nvSpPr>
      <dsp:spPr>
        <a:xfrm>
          <a:off x="3674882" y="254002"/>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771BC-5F09-439D-9440-FFA4F8535645}">
      <dsp:nvSpPr>
        <dsp:cNvPr id="0" name=""/>
        <dsp:cNvSpPr/>
      </dsp:nvSpPr>
      <dsp:spPr>
        <a:xfrm rot="5400000">
          <a:off x="4571733" y="-124908"/>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EB6D6-892C-49BC-A206-21BFEBA968DC}">
      <dsp:nvSpPr>
        <dsp:cNvPr id="0" name=""/>
        <dsp:cNvSpPr/>
      </dsp:nvSpPr>
      <dsp:spPr>
        <a:xfrm>
          <a:off x="4381549" y="441539"/>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nl-NL" sz="1700" kern="1200" dirty="0" smtClean="0">
              <a:solidFill>
                <a:schemeClr val="bg1"/>
              </a:solidFill>
            </a:rPr>
            <a:t>Bước 3: Vẽ thêm các chi tiết để làm rõ đặc điểm nhận vật</a:t>
          </a:r>
          <a:endParaRPr lang="en-US" sz="1700" kern="1200" dirty="0">
            <a:solidFill>
              <a:schemeClr val="bg1"/>
            </a:solidFill>
          </a:endParaRPr>
        </a:p>
      </dsp:txBody>
      <dsp:txXfrm>
        <a:off x="4381549" y="441539"/>
        <a:ext cx="1711577" cy="150029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200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376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55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71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5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078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172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09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794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61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19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34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08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851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31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36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81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400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pencil - Dark paper">
  <p:cSld name="BLANK_1_1_1">
    <p:bg>
      <p:bgPr>
        <a:solidFill>
          <a:schemeClr val="accent5"/>
        </a:solidFill>
        <a:effectLst/>
      </p:bgPr>
    </p:bg>
    <p:spTree>
      <p:nvGrpSpPr>
        <p:cNvPr id="1" name="Shape 760"/>
        <p:cNvGrpSpPr/>
        <p:nvPr/>
      </p:nvGrpSpPr>
      <p:grpSpPr>
        <a:xfrm>
          <a:off x="0" y="0"/>
          <a:ext cx="0" cy="0"/>
          <a:chOff x="0" y="0"/>
          <a:chExt cx="0" cy="0"/>
        </a:xfrm>
      </p:grpSpPr>
      <p:pic>
        <p:nvPicPr>
          <p:cNvPr id="761" name="Google Shape;761;p14"/>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60"/>
        <p:cNvGrpSpPr/>
        <p:nvPr/>
      </p:nvGrpSpPr>
      <p:grpSpPr>
        <a:xfrm>
          <a:off x="0" y="0"/>
          <a:ext cx="0" cy="0"/>
          <a:chOff x="0" y="0"/>
          <a:chExt cx="0" cy="0"/>
        </a:xfrm>
      </p:grpSpPr>
      <p:sp>
        <p:nvSpPr>
          <p:cNvPr id="61" name="Google Shape;61;p3"/>
          <p:cNvSpPr txBox="1">
            <a:spLocks noGrp="1"/>
          </p:cNvSpPr>
          <p:nvPr>
            <p:ph type="ctrTitle"/>
          </p:nvPr>
        </p:nvSpPr>
        <p:spPr>
          <a:xfrm>
            <a:off x="752800" y="440350"/>
            <a:ext cx="7485900" cy="1159800"/>
          </a:xfrm>
          <a:prstGeom prst="rect">
            <a:avLst/>
          </a:prstGeom>
        </p:spPr>
        <p:txBody>
          <a:bodyPr spcFirstLastPara="1" wrap="square" lIns="0" tIns="0" rIns="0" bIns="0" anchor="b" anchorCtr="0">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sp>
        <p:nvSpPr>
          <p:cNvPr id="62" name="Google Shape;62;p3"/>
          <p:cNvSpPr txBox="1">
            <a:spLocks noGrp="1"/>
          </p:cNvSpPr>
          <p:nvPr>
            <p:ph type="subTitle" idx="1"/>
          </p:nvPr>
        </p:nvSpPr>
        <p:spPr>
          <a:xfrm>
            <a:off x="752800" y="1697054"/>
            <a:ext cx="7485900" cy="784800"/>
          </a:xfrm>
          <a:prstGeom prst="rect">
            <a:avLst/>
          </a:prstGeom>
        </p:spPr>
        <p:txBody>
          <a:bodyPr spcFirstLastPara="1" wrap="square" lIns="0" tIns="0" rIns="0" bIns="0" anchor="t" anchorCtr="0">
            <a:noAutofit/>
          </a:bodyPr>
          <a:lstStyle>
            <a:lvl1pPr lvl="0" rtl="0">
              <a:spcBef>
                <a:spcPts val="0"/>
              </a:spcBef>
              <a:spcAft>
                <a:spcPts val="0"/>
              </a:spcAft>
              <a:buSzPts val="1400"/>
              <a:buNone/>
              <a:defRPr>
                <a:solidFill>
                  <a:schemeClr val="accent5"/>
                </a:solidFill>
              </a:defRPr>
            </a:lvl1pPr>
            <a:lvl2pPr lvl="1" rtl="0">
              <a:spcBef>
                <a:spcPts val="1000"/>
              </a:spcBef>
              <a:spcAft>
                <a:spcPts val="0"/>
              </a:spcAft>
              <a:buSzPts val="3000"/>
              <a:buNone/>
              <a:defRPr sz="3000">
                <a:solidFill>
                  <a:schemeClr val="accent5"/>
                </a:solidFill>
              </a:defRPr>
            </a:lvl2pPr>
            <a:lvl3pPr lvl="2" rtl="0">
              <a:spcBef>
                <a:spcPts val="1000"/>
              </a:spcBef>
              <a:spcAft>
                <a:spcPts val="0"/>
              </a:spcAft>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grpSp>
        <p:nvGrpSpPr>
          <p:cNvPr id="63" name="Google Shape;63;p3"/>
          <p:cNvGrpSpPr/>
          <p:nvPr/>
        </p:nvGrpSpPr>
        <p:grpSpPr>
          <a:xfrm>
            <a:off x="3409171" y="2429676"/>
            <a:ext cx="5318543" cy="7882145"/>
            <a:chOff x="3485371" y="1424851"/>
            <a:chExt cx="5318543" cy="7882145"/>
          </a:xfrm>
        </p:grpSpPr>
        <p:grpSp>
          <p:nvGrpSpPr>
            <p:cNvPr id="64" name="Google Shape;64;p3"/>
            <p:cNvGrpSpPr/>
            <p:nvPr/>
          </p:nvGrpSpPr>
          <p:grpSpPr>
            <a:xfrm>
              <a:off x="3485371" y="1958251"/>
              <a:ext cx="468816" cy="7120145"/>
              <a:chOff x="1447800" y="152400"/>
              <a:chExt cx="318597" cy="4838699"/>
            </a:xfrm>
          </p:grpSpPr>
          <p:sp>
            <p:nvSpPr>
              <p:cNvPr id="65" name="Google Shape;65;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 name="Google Shape;66;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 name="Google Shape;67;p3"/>
            <p:cNvGrpSpPr/>
            <p:nvPr/>
          </p:nvGrpSpPr>
          <p:grpSpPr>
            <a:xfrm>
              <a:off x="3808592" y="1577251"/>
              <a:ext cx="468816" cy="7120145"/>
              <a:chOff x="1600200" y="152400"/>
              <a:chExt cx="318597" cy="4838699"/>
            </a:xfrm>
          </p:grpSpPr>
          <p:sp>
            <p:nvSpPr>
              <p:cNvPr id="68" name="Google Shape;68;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 name="Google Shape;69;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0" name="Google Shape;70;p3"/>
            <p:cNvGrpSpPr/>
            <p:nvPr/>
          </p:nvGrpSpPr>
          <p:grpSpPr>
            <a:xfrm>
              <a:off x="4131812" y="2186851"/>
              <a:ext cx="468816" cy="7120145"/>
              <a:chOff x="533400" y="152400"/>
              <a:chExt cx="318597" cy="4838699"/>
            </a:xfrm>
          </p:grpSpPr>
          <p:sp>
            <p:nvSpPr>
              <p:cNvPr id="71" name="Google Shape;71;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 name="Google Shape;72;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3" name="Google Shape;73;p3"/>
            <p:cNvGrpSpPr/>
            <p:nvPr/>
          </p:nvGrpSpPr>
          <p:grpSpPr>
            <a:xfrm>
              <a:off x="4455033" y="1729651"/>
              <a:ext cx="468816" cy="7120145"/>
              <a:chOff x="685800" y="152400"/>
              <a:chExt cx="318597" cy="4838699"/>
            </a:xfrm>
          </p:grpSpPr>
          <p:sp>
            <p:nvSpPr>
              <p:cNvPr id="74" name="Google Shape;74;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 name="Google Shape;75;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6" name="Google Shape;76;p3"/>
            <p:cNvGrpSpPr/>
            <p:nvPr/>
          </p:nvGrpSpPr>
          <p:grpSpPr>
            <a:xfrm>
              <a:off x="4778254" y="1424851"/>
              <a:ext cx="468816" cy="7120145"/>
              <a:chOff x="838200" y="152400"/>
              <a:chExt cx="318597" cy="4838699"/>
            </a:xfrm>
          </p:grpSpPr>
          <p:sp>
            <p:nvSpPr>
              <p:cNvPr id="77" name="Google Shape;77;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8" name="Google Shape;78;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9" name="Google Shape;79;p3"/>
            <p:cNvGrpSpPr/>
            <p:nvPr/>
          </p:nvGrpSpPr>
          <p:grpSpPr>
            <a:xfrm>
              <a:off x="5101474" y="1882051"/>
              <a:ext cx="468816" cy="7120145"/>
              <a:chOff x="990600" y="152400"/>
              <a:chExt cx="318597" cy="4838699"/>
            </a:xfrm>
          </p:grpSpPr>
          <p:sp>
            <p:nvSpPr>
              <p:cNvPr id="80" name="Google Shape;80;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 name="Google Shape;81;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82" name="Google Shape;82;p3"/>
            <p:cNvGrpSpPr/>
            <p:nvPr/>
          </p:nvGrpSpPr>
          <p:grpSpPr>
            <a:xfrm>
              <a:off x="5424695" y="1729651"/>
              <a:ext cx="468816" cy="7120145"/>
              <a:chOff x="3663063" y="152400"/>
              <a:chExt cx="318597" cy="4838699"/>
            </a:xfrm>
          </p:grpSpPr>
          <p:sp>
            <p:nvSpPr>
              <p:cNvPr id="83" name="Google Shape;83;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4" name="Google Shape;84;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85" name="Google Shape;85;p3"/>
            <p:cNvGrpSpPr/>
            <p:nvPr/>
          </p:nvGrpSpPr>
          <p:grpSpPr>
            <a:xfrm>
              <a:off x="5747916" y="2034451"/>
              <a:ext cx="468816" cy="7120145"/>
              <a:chOff x="1295400" y="152400"/>
              <a:chExt cx="318597" cy="4838699"/>
            </a:xfrm>
          </p:grpSpPr>
          <p:sp>
            <p:nvSpPr>
              <p:cNvPr id="86" name="Google Shape;86;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7" name="Google Shape;87;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88" name="Google Shape;88;p3"/>
            <p:cNvGrpSpPr/>
            <p:nvPr/>
          </p:nvGrpSpPr>
          <p:grpSpPr>
            <a:xfrm>
              <a:off x="6072553" y="1958251"/>
              <a:ext cx="468816" cy="7120145"/>
              <a:chOff x="1447800" y="152400"/>
              <a:chExt cx="318597" cy="4838699"/>
            </a:xfrm>
          </p:grpSpPr>
          <p:sp>
            <p:nvSpPr>
              <p:cNvPr id="89" name="Google Shape;89;p3"/>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0" name="Google Shape;90;p3"/>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91" name="Google Shape;91;p3"/>
            <p:cNvGrpSpPr/>
            <p:nvPr/>
          </p:nvGrpSpPr>
          <p:grpSpPr>
            <a:xfrm>
              <a:off x="6395774" y="1653451"/>
              <a:ext cx="468816" cy="7120145"/>
              <a:chOff x="1600200" y="152400"/>
              <a:chExt cx="318597" cy="4838699"/>
            </a:xfrm>
          </p:grpSpPr>
          <p:sp>
            <p:nvSpPr>
              <p:cNvPr id="92" name="Google Shape;92;p3"/>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 name="Google Shape;93;p3"/>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94" name="Google Shape;94;p3"/>
            <p:cNvGrpSpPr/>
            <p:nvPr/>
          </p:nvGrpSpPr>
          <p:grpSpPr>
            <a:xfrm>
              <a:off x="6718994" y="1424851"/>
              <a:ext cx="468816" cy="7120145"/>
              <a:chOff x="533400" y="152400"/>
              <a:chExt cx="318597" cy="4838699"/>
            </a:xfrm>
          </p:grpSpPr>
          <p:sp>
            <p:nvSpPr>
              <p:cNvPr id="95" name="Google Shape;95;p3"/>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 name="Google Shape;96;p3"/>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97" name="Google Shape;97;p3"/>
            <p:cNvGrpSpPr/>
            <p:nvPr/>
          </p:nvGrpSpPr>
          <p:grpSpPr>
            <a:xfrm>
              <a:off x="7042215" y="1501051"/>
              <a:ext cx="468816" cy="7120145"/>
              <a:chOff x="685800" y="152400"/>
              <a:chExt cx="318597" cy="4838699"/>
            </a:xfrm>
          </p:grpSpPr>
          <p:sp>
            <p:nvSpPr>
              <p:cNvPr id="98" name="Google Shape;98;p3"/>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 name="Google Shape;99;p3"/>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00" name="Google Shape;100;p3"/>
            <p:cNvGrpSpPr/>
            <p:nvPr/>
          </p:nvGrpSpPr>
          <p:grpSpPr>
            <a:xfrm>
              <a:off x="7365436" y="1882051"/>
              <a:ext cx="468816" cy="7120145"/>
              <a:chOff x="838200" y="152400"/>
              <a:chExt cx="318597" cy="4838699"/>
            </a:xfrm>
          </p:grpSpPr>
          <p:sp>
            <p:nvSpPr>
              <p:cNvPr id="101" name="Google Shape;101;p3"/>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2" name="Google Shape;102;p3"/>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03" name="Google Shape;103;p3"/>
            <p:cNvGrpSpPr/>
            <p:nvPr/>
          </p:nvGrpSpPr>
          <p:grpSpPr>
            <a:xfrm>
              <a:off x="7688656" y="1424851"/>
              <a:ext cx="468816" cy="7120145"/>
              <a:chOff x="990600" y="152400"/>
              <a:chExt cx="318597" cy="4838699"/>
            </a:xfrm>
          </p:grpSpPr>
          <p:sp>
            <p:nvSpPr>
              <p:cNvPr id="104" name="Google Shape;104;p3"/>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5" name="Google Shape;105;p3"/>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06" name="Google Shape;106;p3"/>
            <p:cNvGrpSpPr/>
            <p:nvPr/>
          </p:nvGrpSpPr>
          <p:grpSpPr>
            <a:xfrm>
              <a:off x="8011877" y="2186851"/>
              <a:ext cx="468816" cy="7120145"/>
              <a:chOff x="3663063" y="152400"/>
              <a:chExt cx="318597" cy="4838699"/>
            </a:xfrm>
          </p:grpSpPr>
          <p:sp>
            <p:nvSpPr>
              <p:cNvPr id="107" name="Google Shape;107;p3"/>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8" name="Google Shape;108;p3"/>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09" name="Google Shape;109;p3"/>
            <p:cNvGrpSpPr/>
            <p:nvPr/>
          </p:nvGrpSpPr>
          <p:grpSpPr>
            <a:xfrm>
              <a:off x="8335098" y="1805851"/>
              <a:ext cx="468816" cy="7120145"/>
              <a:chOff x="1295400" y="152400"/>
              <a:chExt cx="318597" cy="4838699"/>
            </a:xfrm>
          </p:grpSpPr>
          <p:sp>
            <p:nvSpPr>
              <p:cNvPr id="110" name="Google Shape;110;p3"/>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1" name="Google Shape;111;p3"/>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3"/>
        <p:cNvGrpSpPr/>
        <p:nvPr/>
      </p:nvGrpSpPr>
      <p:grpSpPr>
        <a:xfrm>
          <a:off x="0" y="0"/>
          <a:ext cx="0" cy="0"/>
          <a:chOff x="0" y="0"/>
          <a:chExt cx="0" cy="0"/>
        </a:xfrm>
      </p:grpSpPr>
      <p:sp>
        <p:nvSpPr>
          <p:cNvPr id="164" name="Google Shape;164;p5"/>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8" name="Google Shape;168;p5"/>
          <p:cNvGrpSpPr/>
          <p:nvPr/>
        </p:nvGrpSpPr>
        <p:grpSpPr>
          <a:xfrm>
            <a:off x="8004404" y="417297"/>
            <a:ext cx="3529549" cy="4525764"/>
            <a:chOff x="8004404" y="372498"/>
            <a:chExt cx="3529549" cy="4525764"/>
          </a:xfrm>
        </p:grpSpPr>
        <p:grpSp>
          <p:nvGrpSpPr>
            <p:cNvPr id="169" name="Google Shape;169;p5"/>
            <p:cNvGrpSpPr/>
            <p:nvPr/>
          </p:nvGrpSpPr>
          <p:grpSpPr>
            <a:xfrm rot="-5400000" flipH="1">
              <a:off x="8541351" y="-164449"/>
              <a:ext cx="2227938" cy="3301831"/>
              <a:chOff x="3485371" y="1424851"/>
              <a:chExt cx="5318543" cy="7882145"/>
            </a:xfrm>
          </p:grpSpPr>
          <p:grpSp>
            <p:nvGrpSpPr>
              <p:cNvPr id="170" name="Google Shape;170;p5"/>
              <p:cNvGrpSpPr/>
              <p:nvPr/>
            </p:nvGrpSpPr>
            <p:grpSpPr>
              <a:xfrm>
                <a:off x="3485371" y="1958251"/>
                <a:ext cx="468816" cy="7120145"/>
                <a:chOff x="1447800" y="152400"/>
                <a:chExt cx="318597" cy="4838699"/>
              </a:xfrm>
            </p:grpSpPr>
            <p:sp>
              <p:nvSpPr>
                <p:cNvPr id="171" name="Google Shape;171;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2" name="Google Shape;172;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73" name="Google Shape;173;p5"/>
              <p:cNvGrpSpPr/>
              <p:nvPr/>
            </p:nvGrpSpPr>
            <p:grpSpPr>
              <a:xfrm>
                <a:off x="3808592" y="1577251"/>
                <a:ext cx="468816" cy="7120145"/>
                <a:chOff x="1600200" y="152400"/>
                <a:chExt cx="318597" cy="4838699"/>
              </a:xfrm>
            </p:grpSpPr>
            <p:sp>
              <p:nvSpPr>
                <p:cNvPr id="174" name="Google Shape;174;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5" name="Google Shape;175;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76" name="Google Shape;176;p5"/>
              <p:cNvGrpSpPr/>
              <p:nvPr/>
            </p:nvGrpSpPr>
            <p:grpSpPr>
              <a:xfrm>
                <a:off x="4131812" y="2186851"/>
                <a:ext cx="468816" cy="7120145"/>
                <a:chOff x="533400" y="152400"/>
                <a:chExt cx="318597" cy="4838699"/>
              </a:xfrm>
            </p:grpSpPr>
            <p:sp>
              <p:nvSpPr>
                <p:cNvPr id="177" name="Google Shape;177;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8" name="Google Shape;178;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79" name="Google Shape;179;p5"/>
              <p:cNvGrpSpPr/>
              <p:nvPr/>
            </p:nvGrpSpPr>
            <p:grpSpPr>
              <a:xfrm>
                <a:off x="4455033" y="1729651"/>
                <a:ext cx="468816" cy="7120145"/>
                <a:chOff x="685800" y="152400"/>
                <a:chExt cx="318597" cy="4838699"/>
              </a:xfrm>
            </p:grpSpPr>
            <p:sp>
              <p:nvSpPr>
                <p:cNvPr id="180" name="Google Shape;180;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1" name="Google Shape;181;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82" name="Google Shape;182;p5"/>
              <p:cNvGrpSpPr/>
              <p:nvPr/>
            </p:nvGrpSpPr>
            <p:grpSpPr>
              <a:xfrm>
                <a:off x="4778254" y="1424851"/>
                <a:ext cx="468816" cy="7120145"/>
                <a:chOff x="838200" y="152400"/>
                <a:chExt cx="318597" cy="4838699"/>
              </a:xfrm>
            </p:grpSpPr>
            <p:sp>
              <p:nvSpPr>
                <p:cNvPr id="183" name="Google Shape;183;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4" name="Google Shape;184;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85" name="Google Shape;185;p5"/>
              <p:cNvGrpSpPr/>
              <p:nvPr/>
            </p:nvGrpSpPr>
            <p:grpSpPr>
              <a:xfrm>
                <a:off x="5101474" y="1882051"/>
                <a:ext cx="468816" cy="7120145"/>
                <a:chOff x="990600" y="152400"/>
                <a:chExt cx="318597" cy="4838699"/>
              </a:xfrm>
            </p:grpSpPr>
            <p:sp>
              <p:nvSpPr>
                <p:cNvPr id="186" name="Google Shape;186;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87" name="Google Shape;187;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88" name="Google Shape;188;p5"/>
              <p:cNvGrpSpPr/>
              <p:nvPr/>
            </p:nvGrpSpPr>
            <p:grpSpPr>
              <a:xfrm>
                <a:off x="5424695" y="1729651"/>
                <a:ext cx="468816" cy="7120145"/>
                <a:chOff x="3663063" y="152400"/>
                <a:chExt cx="318597" cy="4838699"/>
              </a:xfrm>
            </p:grpSpPr>
            <p:sp>
              <p:nvSpPr>
                <p:cNvPr id="189" name="Google Shape;189;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0" name="Google Shape;190;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91" name="Google Shape;191;p5"/>
              <p:cNvGrpSpPr/>
              <p:nvPr/>
            </p:nvGrpSpPr>
            <p:grpSpPr>
              <a:xfrm>
                <a:off x="5929821" y="2034451"/>
                <a:ext cx="468816" cy="7120145"/>
                <a:chOff x="1419019" y="152400"/>
                <a:chExt cx="318597" cy="4838699"/>
              </a:xfrm>
            </p:grpSpPr>
            <p:sp>
              <p:nvSpPr>
                <p:cNvPr id="192" name="Google Shape;192;p5"/>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3" name="Google Shape;193;p5"/>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194" name="Google Shape;194;p5"/>
              <p:cNvGrpSpPr/>
              <p:nvPr/>
            </p:nvGrpSpPr>
            <p:grpSpPr>
              <a:xfrm>
                <a:off x="6395774" y="1653451"/>
                <a:ext cx="468816" cy="7120145"/>
                <a:chOff x="1600200" y="152400"/>
                <a:chExt cx="318597" cy="4838699"/>
              </a:xfrm>
            </p:grpSpPr>
            <p:sp>
              <p:nvSpPr>
                <p:cNvPr id="195" name="Google Shape;195;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6" name="Google Shape;196;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97" name="Google Shape;197;p5"/>
              <p:cNvGrpSpPr/>
              <p:nvPr/>
            </p:nvGrpSpPr>
            <p:grpSpPr>
              <a:xfrm>
                <a:off x="6718994" y="1424851"/>
                <a:ext cx="468816" cy="7120145"/>
                <a:chOff x="533400" y="152400"/>
                <a:chExt cx="318597" cy="4838699"/>
              </a:xfrm>
            </p:grpSpPr>
            <p:sp>
              <p:nvSpPr>
                <p:cNvPr id="198" name="Google Shape;198;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99" name="Google Shape;199;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00" name="Google Shape;200;p5"/>
              <p:cNvGrpSpPr/>
              <p:nvPr/>
            </p:nvGrpSpPr>
            <p:grpSpPr>
              <a:xfrm>
                <a:off x="7042215" y="1501051"/>
                <a:ext cx="468816" cy="7120145"/>
                <a:chOff x="685800" y="152400"/>
                <a:chExt cx="318597" cy="4838699"/>
              </a:xfrm>
            </p:grpSpPr>
            <p:sp>
              <p:nvSpPr>
                <p:cNvPr id="201" name="Google Shape;201;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2" name="Google Shape;202;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03" name="Google Shape;203;p5"/>
              <p:cNvGrpSpPr/>
              <p:nvPr/>
            </p:nvGrpSpPr>
            <p:grpSpPr>
              <a:xfrm>
                <a:off x="7365436" y="1882051"/>
                <a:ext cx="468816" cy="7120145"/>
                <a:chOff x="838200" y="152400"/>
                <a:chExt cx="318597" cy="4838699"/>
              </a:xfrm>
            </p:grpSpPr>
            <p:sp>
              <p:nvSpPr>
                <p:cNvPr id="204" name="Google Shape;204;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5" name="Google Shape;205;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06" name="Google Shape;206;p5"/>
              <p:cNvGrpSpPr/>
              <p:nvPr/>
            </p:nvGrpSpPr>
            <p:grpSpPr>
              <a:xfrm>
                <a:off x="8011877" y="2186851"/>
                <a:ext cx="468816" cy="7120145"/>
                <a:chOff x="3663063" y="152400"/>
                <a:chExt cx="318597" cy="4838699"/>
              </a:xfrm>
            </p:grpSpPr>
            <p:sp>
              <p:nvSpPr>
                <p:cNvPr id="207" name="Google Shape;207;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09" name="Google Shape;209;p5"/>
              <p:cNvGrpSpPr/>
              <p:nvPr/>
            </p:nvGrpSpPr>
            <p:grpSpPr>
              <a:xfrm>
                <a:off x="8335098" y="1805851"/>
                <a:ext cx="468816" cy="7120145"/>
                <a:chOff x="1295400" y="152400"/>
                <a:chExt cx="318597" cy="4838699"/>
              </a:xfrm>
            </p:grpSpPr>
            <p:sp>
              <p:nvSpPr>
                <p:cNvPr id="210" name="Google Shape;210;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1" name="Google Shape;211;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212" name="Google Shape;212;p5"/>
            <p:cNvGrpSpPr/>
            <p:nvPr/>
          </p:nvGrpSpPr>
          <p:grpSpPr>
            <a:xfrm rot="-5400000" flipH="1">
              <a:off x="9848714" y="1201031"/>
              <a:ext cx="196383" cy="2982574"/>
              <a:chOff x="1447800" y="152400"/>
              <a:chExt cx="318597" cy="4838699"/>
            </a:xfrm>
          </p:grpSpPr>
          <p:sp>
            <p:nvSpPr>
              <p:cNvPr id="213" name="Google Shape;213;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4" name="Google Shape;214;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15" name="Google Shape;215;p5"/>
            <p:cNvGrpSpPr/>
            <p:nvPr/>
          </p:nvGrpSpPr>
          <p:grpSpPr>
            <a:xfrm rot="-5400000" flipH="1">
              <a:off x="9689113" y="1336426"/>
              <a:ext cx="196383" cy="2982574"/>
              <a:chOff x="1600200" y="152400"/>
              <a:chExt cx="318597" cy="4838699"/>
            </a:xfrm>
          </p:grpSpPr>
          <p:sp>
            <p:nvSpPr>
              <p:cNvPr id="216" name="Google Shape;216;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18" name="Google Shape;218;p5"/>
            <p:cNvGrpSpPr/>
            <p:nvPr/>
          </p:nvGrpSpPr>
          <p:grpSpPr>
            <a:xfrm rot="-5400000" flipH="1">
              <a:off x="9944475" y="1471836"/>
              <a:ext cx="196383" cy="2982574"/>
              <a:chOff x="533400" y="152400"/>
              <a:chExt cx="318597" cy="4838699"/>
            </a:xfrm>
          </p:grpSpPr>
          <p:sp>
            <p:nvSpPr>
              <p:cNvPr id="219" name="Google Shape;219;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0" name="Google Shape;220;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21" name="Google Shape;221;p5"/>
            <p:cNvGrpSpPr/>
            <p:nvPr/>
          </p:nvGrpSpPr>
          <p:grpSpPr>
            <a:xfrm rot="-5400000" flipH="1">
              <a:off x="9752954" y="1607231"/>
              <a:ext cx="196383" cy="2982574"/>
              <a:chOff x="685800" y="152400"/>
              <a:chExt cx="318597" cy="4838699"/>
            </a:xfrm>
          </p:grpSpPr>
          <p:sp>
            <p:nvSpPr>
              <p:cNvPr id="222" name="Google Shape;222;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3" name="Google Shape;223;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24" name="Google Shape;224;p5"/>
            <p:cNvGrpSpPr/>
            <p:nvPr/>
          </p:nvGrpSpPr>
          <p:grpSpPr>
            <a:xfrm rot="-5400000" flipH="1">
              <a:off x="9816794" y="1954222"/>
              <a:ext cx="196383" cy="2982574"/>
              <a:chOff x="990600" y="152400"/>
              <a:chExt cx="318597" cy="4838699"/>
            </a:xfrm>
          </p:grpSpPr>
          <p:sp>
            <p:nvSpPr>
              <p:cNvPr id="225" name="Google Shape;225;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6" name="Google Shape;226;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27" name="Google Shape;227;p5"/>
            <p:cNvGrpSpPr/>
            <p:nvPr/>
          </p:nvGrpSpPr>
          <p:grpSpPr>
            <a:xfrm rot="-5400000" flipH="1">
              <a:off x="9752954" y="2089589"/>
              <a:ext cx="196383" cy="2982574"/>
              <a:chOff x="3663063" y="152400"/>
              <a:chExt cx="318597" cy="4838699"/>
            </a:xfrm>
          </p:grpSpPr>
          <p:sp>
            <p:nvSpPr>
              <p:cNvPr id="228" name="Google Shape;228;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29" name="Google Shape;229;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30" name="Google Shape;230;p5"/>
            <p:cNvGrpSpPr/>
            <p:nvPr/>
          </p:nvGrpSpPr>
          <p:grpSpPr>
            <a:xfrm rot="-5400000" flipH="1">
              <a:off x="9880634" y="2225013"/>
              <a:ext cx="196383" cy="2982574"/>
              <a:chOff x="1295400" y="152400"/>
              <a:chExt cx="318597" cy="4838699"/>
            </a:xfrm>
          </p:grpSpPr>
          <p:sp>
            <p:nvSpPr>
              <p:cNvPr id="231" name="Google Shape;231;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2" name="Google Shape;232;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33" name="Google Shape;233;p5"/>
            <p:cNvGrpSpPr/>
            <p:nvPr/>
          </p:nvGrpSpPr>
          <p:grpSpPr>
            <a:xfrm rot="-5400000" flipH="1">
              <a:off x="9848714" y="2361002"/>
              <a:ext cx="196383" cy="2982574"/>
              <a:chOff x="1447800" y="152400"/>
              <a:chExt cx="318597" cy="4838699"/>
            </a:xfrm>
          </p:grpSpPr>
          <p:sp>
            <p:nvSpPr>
              <p:cNvPr id="234" name="Google Shape;234;p5"/>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5" name="Google Shape;235;p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36" name="Google Shape;236;p5"/>
            <p:cNvGrpSpPr/>
            <p:nvPr/>
          </p:nvGrpSpPr>
          <p:grpSpPr>
            <a:xfrm rot="-5400000" flipH="1">
              <a:off x="9721033" y="2496397"/>
              <a:ext cx="196383" cy="2982574"/>
              <a:chOff x="1600200" y="152400"/>
              <a:chExt cx="318597" cy="4838699"/>
            </a:xfrm>
          </p:grpSpPr>
          <p:sp>
            <p:nvSpPr>
              <p:cNvPr id="237" name="Google Shape;237;p5"/>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8" name="Google Shape;238;p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39" name="Google Shape;239;p5"/>
            <p:cNvGrpSpPr/>
            <p:nvPr/>
          </p:nvGrpSpPr>
          <p:grpSpPr>
            <a:xfrm rot="-5400000" flipH="1">
              <a:off x="9625273" y="2631806"/>
              <a:ext cx="196383" cy="2982574"/>
              <a:chOff x="533400" y="152400"/>
              <a:chExt cx="318597" cy="4838699"/>
            </a:xfrm>
          </p:grpSpPr>
          <p:sp>
            <p:nvSpPr>
              <p:cNvPr id="240" name="Google Shape;240;p5"/>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1" name="Google Shape;241;p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2" name="Google Shape;242;p5"/>
            <p:cNvGrpSpPr/>
            <p:nvPr/>
          </p:nvGrpSpPr>
          <p:grpSpPr>
            <a:xfrm rot="-5400000" flipH="1">
              <a:off x="9657193" y="2767202"/>
              <a:ext cx="196383" cy="2982574"/>
              <a:chOff x="685800" y="152400"/>
              <a:chExt cx="318597" cy="4838699"/>
            </a:xfrm>
          </p:grpSpPr>
          <p:sp>
            <p:nvSpPr>
              <p:cNvPr id="243" name="Google Shape;243;p5"/>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4" name="Google Shape;244;p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5" name="Google Shape;245;p5"/>
            <p:cNvGrpSpPr/>
            <p:nvPr/>
          </p:nvGrpSpPr>
          <p:grpSpPr>
            <a:xfrm rot="-5400000" flipH="1">
              <a:off x="9816794" y="2902597"/>
              <a:ext cx="196383" cy="2982574"/>
              <a:chOff x="838200" y="152400"/>
              <a:chExt cx="318597" cy="4838699"/>
            </a:xfrm>
          </p:grpSpPr>
          <p:sp>
            <p:nvSpPr>
              <p:cNvPr id="246" name="Google Shape;246;p5"/>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7" name="Google Shape;247;p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48" name="Google Shape;248;p5"/>
            <p:cNvGrpSpPr/>
            <p:nvPr/>
          </p:nvGrpSpPr>
          <p:grpSpPr>
            <a:xfrm rot="-5400000" flipH="1">
              <a:off x="9625273" y="3037992"/>
              <a:ext cx="196383" cy="2982574"/>
              <a:chOff x="990600" y="152400"/>
              <a:chExt cx="318597" cy="4838699"/>
            </a:xfrm>
          </p:grpSpPr>
          <p:sp>
            <p:nvSpPr>
              <p:cNvPr id="249" name="Google Shape;249;p5"/>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0" name="Google Shape;250;p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1" name="Google Shape;251;p5"/>
            <p:cNvGrpSpPr/>
            <p:nvPr/>
          </p:nvGrpSpPr>
          <p:grpSpPr>
            <a:xfrm rot="-5400000" flipH="1">
              <a:off x="9944475" y="3173359"/>
              <a:ext cx="196383" cy="2982574"/>
              <a:chOff x="3663063" y="152400"/>
              <a:chExt cx="318597" cy="4838699"/>
            </a:xfrm>
          </p:grpSpPr>
          <p:sp>
            <p:nvSpPr>
              <p:cNvPr id="252" name="Google Shape;252;p5"/>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3" name="Google Shape;253;p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54" name="Google Shape;254;p5"/>
            <p:cNvGrpSpPr/>
            <p:nvPr/>
          </p:nvGrpSpPr>
          <p:grpSpPr>
            <a:xfrm rot="-5400000" flipH="1">
              <a:off x="9784874" y="3308783"/>
              <a:ext cx="196383" cy="2982574"/>
              <a:chOff x="1295400" y="152400"/>
              <a:chExt cx="318597" cy="4838699"/>
            </a:xfrm>
          </p:grpSpPr>
          <p:sp>
            <p:nvSpPr>
              <p:cNvPr id="255" name="Google Shape;255;p5"/>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56" name="Google Shape;256;p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 image">
  <p:cSld name="TITLE_AND_BODY_1">
    <p:bg>
      <p:bgPr>
        <a:solidFill>
          <a:schemeClr val="dk1"/>
        </a:solidFill>
        <a:effectLst/>
      </p:bgPr>
    </p:bg>
    <p:spTree>
      <p:nvGrpSpPr>
        <p:cNvPr id="1" name="Shape 257"/>
        <p:cNvGrpSpPr/>
        <p:nvPr/>
      </p:nvGrpSpPr>
      <p:grpSpPr>
        <a:xfrm>
          <a:off x="0" y="0"/>
          <a:ext cx="0" cy="0"/>
          <a:chOff x="0" y="0"/>
          <a:chExt cx="0" cy="0"/>
        </a:xfrm>
      </p:grpSpPr>
      <p:pic>
        <p:nvPicPr>
          <p:cNvPr id="258" name="Google Shape;258;p6"/>
          <p:cNvPicPr preferRelativeResize="0"/>
          <p:nvPr/>
        </p:nvPicPr>
        <p:blipFill rotWithShape="1">
          <a:blip r:embed="rId2">
            <a:alphaModFix/>
          </a:blip>
          <a:srcRect r="50097"/>
          <a:stretch/>
        </p:blipFill>
        <p:spPr>
          <a:xfrm>
            <a:off x="0" y="0"/>
            <a:ext cx="4563024" cy="5143500"/>
          </a:xfrm>
          <a:prstGeom prst="rect">
            <a:avLst/>
          </a:prstGeom>
          <a:noFill/>
          <a:ln>
            <a:noFill/>
          </a:ln>
          <a:effectLst>
            <a:outerShdw blurRad="114300" dist="9525" algn="bl" rotWithShape="0">
              <a:schemeClr val="dk1">
                <a:alpha val="30000"/>
              </a:schemeClr>
            </a:outerShdw>
          </a:effectLst>
        </p:spPr>
      </p:pic>
      <p:sp>
        <p:nvSpPr>
          <p:cNvPr id="259" name="Google Shape;259;p6"/>
          <p:cNvSpPr/>
          <p:nvPr/>
        </p:nvSpPr>
        <p:spPr>
          <a:xfrm rot="197195">
            <a:off x="267937" y="14512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63" name="Google Shape;263;p6"/>
          <p:cNvGrpSpPr/>
          <p:nvPr/>
        </p:nvGrpSpPr>
        <p:grpSpPr>
          <a:xfrm>
            <a:off x="8004404" y="417297"/>
            <a:ext cx="3529549" cy="4525764"/>
            <a:chOff x="8004404" y="372498"/>
            <a:chExt cx="3529549" cy="4525764"/>
          </a:xfrm>
        </p:grpSpPr>
        <p:grpSp>
          <p:nvGrpSpPr>
            <p:cNvPr id="264" name="Google Shape;264;p6"/>
            <p:cNvGrpSpPr/>
            <p:nvPr/>
          </p:nvGrpSpPr>
          <p:grpSpPr>
            <a:xfrm rot="-5400000" flipH="1">
              <a:off x="8541351" y="-164449"/>
              <a:ext cx="2227938" cy="3301831"/>
              <a:chOff x="3485371" y="1424851"/>
              <a:chExt cx="5318543" cy="7882145"/>
            </a:xfrm>
          </p:grpSpPr>
          <p:grpSp>
            <p:nvGrpSpPr>
              <p:cNvPr id="265" name="Google Shape;265;p6"/>
              <p:cNvGrpSpPr/>
              <p:nvPr/>
            </p:nvGrpSpPr>
            <p:grpSpPr>
              <a:xfrm>
                <a:off x="3485371" y="1958251"/>
                <a:ext cx="468816" cy="7120145"/>
                <a:chOff x="1447800" y="152400"/>
                <a:chExt cx="318597" cy="4838699"/>
              </a:xfrm>
            </p:grpSpPr>
            <p:sp>
              <p:nvSpPr>
                <p:cNvPr id="266" name="Google Shape;266;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7" name="Google Shape;267;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268" name="Google Shape;268;p6"/>
              <p:cNvGrpSpPr/>
              <p:nvPr/>
            </p:nvGrpSpPr>
            <p:grpSpPr>
              <a:xfrm>
                <a:off x="3808592" y="1577251"/>
                <a:ext cx="468816" cy="7120145"/>
                <a:chOff x="1600200" y="152400"/>
                <a:chExt cx="318597" cy="4838699"/>
              </a:xfrm>
            </p:grpSpPr>
            <p:sp>
              <p:nvSpPr>
                <p:cNvPr id="269" name="Google Shape;269;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0" name="Google Shape;270;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71" name="Google Shape;271;p6"/>
              <p:cNvGrpSpPr/>
              <p:nvPr/>
            </p:nvGrpSpPr>
            <p:grpSpPr>
              <a:xfrm>
                <a:off x="4131812" y="2186851"/>
                <a:ext cx="468816" cy="7120145"/>
                <a:chOff x="533400" y="152400"/>
                <a:chExt cx="318597" cy="4838699"/>
              </a:xfrm>
            </p:grpSpPr>
            <p:sp>
              <p:nvSpPr>
                <p:cNvPr id="272" name="Google Shape;272;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3" name="Google Shape;273;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74" name="Google Shape;274;p6"/>
              <p:cNvGrpSpPr/>
              <p:nvPr/>
            </p:nvGrpSpPr>
            <p:grpSpPr>
              <a:xfrm>
                <a:off x="4455033" y="1729651"/>
                <a:ext cx="468816" cy="7120145"/>
                <a:chOff x="685800" y="152400"/>
                <a:chExt cx="318597" cy="4838699"/>
              </a:xfrm>
            </p:grpSpPr>
            <p:sp>
              <p:nvSpPr>
                <p:cNvPr id="275" name="Google Shape;275;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6" name="Google Shape;276;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77" name="Google Shape;277;p6"/>
              <p:cNvGrpSpPr/>
              <p:nvPr/>
            </p:nvGrpSpPr>
            <p:grpSpPr>
              <a:xfrm>
                <a:off x="4778254" y="1424851"/>
                <a:ext cx="468816" cy="7120145"/>
                <a:chOff x="838200" y="152400"/>
                <a:chExt cx="318597" cy="4838699"/>
              </a:xfrm>
            </p:grpSpPr>
            <p:sp>
              <p:nvSpPr>
                <p:cNvPr id="278" name="Google Shape;278;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79" name="Google Shape;279;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280" name="Google Shape;280;p6"/>
              <p:cNvGrpSpPr/>
              <p:nvPr/>
            </p:nvGrpSpPr>
            <p:grpSpPr>
              <a:xfrm>
                <a:off x="5101474" y="1882051"/>
                <a:ext cx="468816" cy="7120145"/>
                <a:chOff x="990600" y="152400"/>
                <a:chExt cx="318597" cy="4838699"/>
              </a:xfrm>
            </p:grpSpPr>
            <p:sp>
              <p:nvSpPr>
                <p:cNvPr id="281" name="Google Shape;281;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2" name="Google Shape;282;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283" name="Google Shape;283;p6"/>
              <p:cNvGrpSpPr/>
              <p:nvPr/>
            </p:nvGrpSpPr>
            <p:grpSpPr>
              <a:xfrm>
                <a:off x="5424695" y="1729651"/>
                <a:ext cx="468816" cy="7120145"/>
                <a:chOff x="3663063" y="152400"/>
                <a:chExt cx="318597" cy="4838699"/>
              </a:xfrm>
            </p:grpSpPr>
            <p:sp>
              <p:nvSpPr>
                <p:cNvPr id="284" name="Google Shape;284;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5" name="Google Shape;285;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286" name="Google Shape;286;p6"/>
              <p:cNvGrpSpPr/>
              <p:nvPr/>
            </p:nvGrpSpPr>
            <p:grpSpPr>
              <a:xfrm>
                <a:off x="5929821" y="2034451"/>
                <a:ext cx="468816" cy="7120145"/>
                <a:chOff x="1419019" y="152400"/>
                <a:chExt cx="318597" cy="4838699"/>
              </a:xfrm>
            </p:grpSpPr>
            <p:sp>
              <p:nvSpPr>
                <p:cNvPr id="287" name="Google Shape;287;p6"/>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8" name="Google Shape;288;p6"/>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289" name="Google Shape;289;p6"/>
              <p:cNvGrpSpPr/>
              <p:nvPr/>
            </p:nvGrpSpPr>
            <p:grpSpPr>
              <a:xfrm>
                <a:off x="6395774" y="1653451"/>
                <a:ext cx="468816" cy="7120145"/>
                <a:chOff x="1600200" y="152400"/>
                <a:chExt cx="318597" cy="4838699"/>
              </a:xfrm>
            </p:grpSpPr>
            <p:sp>
              <p:nvSpPr>
                <p:cNvPr id="290" name="Google Shape;290;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1" name="Google Shape;291;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292" name="Google Shape;292;p6"/>
              <p:cNvGrpSpPr/>
              <p:nvPr/>
            </p:nvGrpSpPr>
            <p:grpSpPr>
              <a:xfrm>
                <a:off x="6718994" y="1424851"/>
                <a:ext cx="468816" cy="7120145"/>
                <a:chOff x="533400" y="152400"/>
                <a:chExt cx="318597" cy="4838699"/>
              </a:xfrm>
            </p:grpSpPr>
            <p:sp>
              <p:nvSpPr>
                <p:cNvPr id="293" name="Google Shape;293;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4" name="Google Shape;294;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295" name="Google Shape;295;p6"/>
              <p:cNvGrpSpPr/>
              <p:nvPr/>
            </p:nvGrpSpPr>
            <p:grpSpPr>
              <a:xfrm>
                <a:off x="7042215" y="1501051"/>
                <a:ext cx="468816" cy="7120145"/>
                <a:chOff x="685800" y="152400"/>
                <a:chExt cx="318597" cy="4838699"/>
              </a:xfrm>
            </p:grpSpPr>
            <p:sp>
              <p:nvSpPr>
                <p:cNvPr id="296" name="Google Shape;296;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7" name="Google Shape;297;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298" name="Google Shape;298;p6"/>
              <p:cNvGrpSpPr/>
              <p:nvPr/>
            </p:nvGrpSpPr>
            <p:grpSpPr>
              <a:xfrm>
                <a:off x="7365436" y="1882051"/>
                <a:ext cx="468816" cy="7120145"/>
                <a:chOff x="838200" y="152400"/>
                <a:chExt cx="318597" cy="4838699"/>
              </a:xfrm>
            </p:grpSpPr>
            <p:sp>
              <p:nvSpPr>
                <p:cNvPr id="299" name="Google Shape;299;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0" name="Google Shape;300;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01" name="Google Shape;301;p6"/>
              <p:cNvGrpSpPr/>
              <p:nvPr/>
            </p:nvGrpSpPr>
            <p:grpSpPr>
              <a:xfrm>
                <a:off x="8011877" y="2186851"/>
                <a:ext cx="468816" cy="7120145"/>
                <a:chOff x="3663063" y="152400"/>
                <a:chExt cx="318597" cy="4838699"/>
              </a:xfrm>
            </p:grpSpPr>
            <p:sp>
              <p:nvSpPr>
                <p:cNvPr id="302" name="Google Shape;302;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3" name="Google Shape;303;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04" name="Google Shape;304;p6"/>
              <p:cNvGrpSpPr/>
              <p:nvPr/>
            </p:nvGrpSpPr>
            <p:grpSpPr>
              <a:xfrm>
                <a:off x="8335098" y="1805851"/>
                <a:ext cx="468816" cy="7120145"/>
                <a:chOff x="1295400" y="152400"/>
                <a:chExt cx="318597" cy="4838699"/>
              </a:xfrm>
            </p:grpSpPr>
            <p:sp>
              <p:nvSpPr>
                <p:cNvPr id="305" name="Google Shape;305;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6" name="Google Shape;306;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307" name="Google Shape;307;p6"/>
            <p:cNvGrpSpPr/>
            <p:nvPr/>
          </p:nvGrpSpPr>
          <p:grpSpPr>
            <a:xfrm rot="-5400000" flipH="1">
              <a:off x="9848714" y="1201031"/>
              <a:ext cx="196383" cy="2982574"/>
              <a:chOff x="1447800" y="152400"/>
              <a:chExt cx="318597" cy="4838699"/>
            </a:xfrm>
          </p:grpSpPr>
          <p:sp>
            <p:nvSpPr>
              <p:cNvPr id="308" name="Google Shape;308;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09" name="Google Shape;309;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10" name="Google Shape;310;p6"/>
            <p:cNvGrpSpPr/>
            <p:nvPr/>
          </p:nvGrpSpPr>
          <p:grpSpPr>
            <a:xfrm rot="-5400000" flipH="1">
              <a:off x="9689113" y="1336426"/>
              <a:ext cx="196383" cy="2982574"/>
              <a:chOff x="1600200" y="152400"/>
              <a:chExt cx="318597" cy="4838699"/>
            </a:xfrm>
          </p:grpSpPr>
          <p:sp>
            <p:nvSpPr>
              <p:cNvPr id="311" name="Google Shape;311;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2" name="Google Shape;312;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13" name="Google Shape;313;p6"/>
            <p:cNvGrpSpPr/>
            <p:nvPr/>
          </p:nvGrpSpPr>
          <p:grpSpPr>
            <a:xfrm rot="-5400000" flipH="1">
              <a:off x="9944475" y="1471836"/>
              <a:ext cx="196383" cy="2982574"/>
              <a:chOff x="533400" y="152400"/>
              <a:chExt cx="318597" cy="4838699"/>
            </a:xfrm>
          </p:grpSpPr>
          <p:sp>
            <p:nvSpPr>
              <p:cNvPr id="314" name="Google Shape;314;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5" name="Google Shape;315;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16" name="Google Shape;316;p6"/>
            <p:cNvGrpSpPr/>
            <p:nvPr/>
          </p:nvGrpSpPr>
          <p:grpSpPr>
            <a:xfrm rot="-5400000" flipH="1">
              <a:off x="9752954" y="1607231"/>
              <a:ext cx="196383" cy="2982574"/>
              <a:chOff x="685800" y="152400"/>
              <a:chExt cx="318597" cy="4838699"/>
            </a:xfrm>
          </p:grpSpPr>
          <p:sp>
            <p:nvSpPr>
              <p:cNvPr id="317" name="Google Shape;317;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18" name="Google Shape;318;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19" name="Google Shape;319;p6"/>
            <p:cNvGrpSpPr/>
            <p:nvPr/>
          </p:nvGrpSpPr>
          <p:grpSpPr>
            <a:xfrm rot="-5400000" flipH="1">
              <a:off x="9816794" y="1954222"/>
              <a:ext cx="196383" cy="2982574"/>
              <a:chOff x="990600" y="152400"/>
              <a:chExt cx="318597" cy="4838699"/>
            </a:xfrm>
          </p:grpSpPr>
          <p:sp>
            <p:nvSpPr>
              <p:cNvPr id="320" name="Google Shape;320;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1" name="Google Shape;321;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22" name="Google Shape;322;p6"/>
            <p:cNvGrpSpPr/>
            <p:nvPr/>
          </p:nvGrpSpPr>
          <p:grpSpPr>
            <a:xfrm rot="-5400000" flipH="1">
              <a:off x="9752954" y="2089589"/>
              <a:ext cx="196383" cy="2982574"/>
              <a:chOff x="3663063" y="152400"/>
              <a:chExt cx="318597" cy="4838699"/>
            </a:xfrm>
          </p:grpSpPr>
          <p:sp>
            <p:nvSpPr>
              <p:cNvPr id="323" name="Google Shape;323;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4" name="Google Shape;324;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25" name="Google Shape;325;p6"/>
            <p:cNvGrpSpPr/>
            <p:nvPr/>
          </p:nvGrpSpPr>
          <p:grpSpPr>
            <a:xfrm rot="-5400000" flipH="1">
              <a:off x="9880634" y="2225013"/>
              <a:ext cx="196383" cy="2982574"/>
              <a:chOff x="1295400" y="152400"/>
              <a:chExt cx="318597" cy="4838699"/>
            </a:xfrm>
          </p:grpSpPr>
          <p:sp>
            <p:nvSpPr>
              <p:cNvPr id="326" name="Google Shape;326;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7" name="Google Shape;327;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328" name="Google Shape;328;p6"/>
            <p:cNvGrpSpPr/>
            <p:nvPr/>
          </p:nvGrpSpPr>
          <p:grpSpPr>
            <a:xfrm rot="-5400000" flipH="1">
              <a:off x="9848714" y="2361002"/>
              <a:ext cx="196383" cy="2982574"/>
              <a:chOff x="1447800" y="152400"/>
              <a:chExt cx="318597" cy="4838699"/>
            </a:xfrm>
          </p:grpSpPr>
          <p:sp>
            <p:nvSpPr>
              <p:cNvPr id="329" name="Google Shape;329;p6"/>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0" name="Google Shape;330;p6"/>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331" name="Google Shape;331;p6"/>
            <p:cNvGrpSpPr/>
            <p:nvPr/>
          </p:nvGrpSpPr>
          <p:grpSpPr>
            <a:xfrm rot="-5400000" flipH="1">
              <a:off x="9721033" y="2496397"/>
              <a:ext cx="196383" cy="2982574"/>
              <a:chOff x="1600200" y="152400"/>
              <a:chExt cx="318597" cy="4838699"/>
            </a:xfrm>
          </p:grpSpPr>
          <p:sp>
            <p:nvSpPr>
              <p:cNvPr id="332" name="Google Shape;332;p6"/>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3" name="Google Shape;333;p6"/>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334" name="Google Shape;334;p6"/>
            <p:cNvGrpSpPr/>
            <p:nvPr/>
          </p:nvGrpSpPr>
          <p:grpSpPr>
            <a:xfrm rot="-5400000" flipH="1">
              <a:off x="9625273" y="2631806"/>
              <a:ext cx="196383" cy="2982574"/>
              <a:chOff x="533400" y="152400"/>
              <a:chExt cx="318597" cy="4838699"/>
            </a:xfrm>
          </p:grpSpPr>
          <p:sp>
            <p:nvSpPr>
              <p:cNvPr id="335" name="Google Shape;335;p6"/>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6" name="Google Shape;336;p6"/>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337" name="Google Shape;337;p6"/>
            <p:cNvGrpSpPr/>
            <p:nvPr/>
          </p:nvGrpSpPr>
          <p:grpSpPr>
            <a:xfrm rot="-5400000" flipH="1">
              <a:off x="9657193" y="2767202"/>
              <a:ext cx="196383" cy="2982574"/>
              <a:chOff x="685800" y="152400"/>
              <a:chExt cx="318597" cy="4838699"/>
            </a:xfrm>
          </p:grpSpPr>
          <p:sp>
            <p:nvSpPr>
              <p:cNvPr id="338" name="Google Shape;338;p6"/>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39" name="Google Shape;339;p6"/>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340" name="Google Shape;340;p6"/>
            <p:cNvGrpSpPr/>
            <p:nvPr/>
          </p:nvGrpSpPr>
          <p:grpSpPr>
            <a:xfrm rot="-5400000" flipH="1">
              <a:off x="9816794" y="2902597"/>
              <a:ext cx="196383" cy="2982574"/>
              <a:chOff x="838200" y="152400"/>
              <a:chExt cx="318597" cy="4838699"/>
            </a:xfrm>
          </p:grpSpPr>
          <p:sp>
            <p:nvSpPr>
              <p:cNvPr id="341" name="Google Shape;341;p6"/>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2" name="Google Shape;342;p6"/>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343" name="Google Shape;343;p6"/>
            <p:cNvGrpSpPr/>
            <p:nvPr/>
          </p:nvGrpSpPr>
          <p:grpSpPr>
            <a:xfrm rot="-5400000" flipH="1">
              <a:off x="9625273" y="3037992"/>
              <a:ext cx="196383" cy="2982574"/>
              <a:chOff x="990600" y="152400"/>
              <a:chExt cx="318597" cy="4838699"/>
            </a:xfrm>
          </p:grpSpPr>
          <p:sp>
            <p:nvSpPr>
              <p:cNvPr id="344" name="Google Shape;344;p6"/>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5" name="Google Shape;345;p6"/>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346" name="Google Shape;346;p6"/>
            <p:cNvGrpSpPr/>
            <p:nvPr/>
          </p:nvGrpSpPr>
          <p:grpSpPr>
            <a:xfrm rot="-5400000" flipH="1">
              <a:off x="9944475" y="3173359"/>
              <a:ext cx="196383" cy="2982574"/>
              <a:chOff x="3663063" y="152400"/>
              <a:chExt cx="318597" cy="4838699"/>
            </a:xfrm>
          </p:grpSpPr>
          <p:sp>
            <p:nvSpPr>
              <p:cNvPr id="347" name="Google Shape;347;p6"/>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8" name="Google Shape;348;p6"/>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349" name="Google Shape;349;p6"/>
            <p:cNvGrpSpPr/>
            <p:nvPr/>
          </p:nvGrpSpPr>
          <p:grpSpPr>
            <a:xfrm rot="-5400000" flipH="1">
              <a:off x="9784874" y="3308783"/>
              <a:ext cx="196383" cy="2982574"/>
              <a:chOff x="1295400" y="152400"/>
              <a:chExt cx="318597" cy="4838699"/>
            </a:xfrm>
          </p:grpSpPr>
          <p:sp>
            <p:nvSpPr>
              <p:cNvPr id="350" name="Google Shape;350;p6"/>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1" name="Google Shape;351;p6"/>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3"/>
        <p:cNvGrpSpPr/>
        <p:nvPr/>
      </p:nvGrpSpPr>
      <p:grpSpPr>
        <a:xfrm>
          <a:off x="0" y="0"/>
          <a:ext cx="0" cy="0"/>
          <a:chOff x="0" y="0"/>
          <a:chExt cx="0" cy="0"/>
        </a:xfrm>
      </p:grpSpPr>
      <p:sp>
        <p:nvSpPr>
          <p:cNvPr id="544" name="Google Shape;544;p9"/>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5" name="Google Shape;545;p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46" name="Google Shape;546;p9"/>
          <p:cNvGrpSpPr/>
          <p:nvPr/>
        </p:nvGrpSpPr>
        <p:grpSpPr>
          <a:xfrm>
            <a:off x="8004404" y="417297"/>
            <a:ext cx="3529549" cy="4525764"/>
            <a:chOff x="8004404" y="372498"/>
            <a:chExt cx="3529549" cy="4525764"/>
          </a:xfrm>
        </p:grpSpPr>
        <p:grpSp>
          <p:nvGrpSpPr>
            <p:cNvPr id="547" name="Google Shape;547;p9"/>
            <p:cNvGrpSpPr/>
            <p:nvPr/>
          </p:nvGrpSpPr>
          <p:grpSpPr>
            <a:xfrm rot="-5400000" flipH="1">
              <a:off x="8541351" y="-164449"/>
              <a:ext cx="2227938" cy="3301831"/>
              <a:chOff x="3485371" y="1424851"/>
              <a:chExt cx="5318543" cy="7882145"/>
            </a:xfrm>
          </p:grpSpPr>
          <p:grpSp>
            <p:nvGrpSpPr>
              <p:cNvPr id="548" name="Google Shape;548;p9"/>
              <p:cNvGrpSpPr/>
              <p:nvPr/>
            </p:nvGrpSpPr>
            <p:grpSpPr>
              <a:xfrm>
                <a:off x="3485371" y="1958251"/>
                <a:ext cx="468816" cy="7120145"/>
                <a:chOff x="1447800" y="152400"/>
                <a:chExt cx="318597" cy="4838699"/>
              </a:xfrm>
            </p:grpSpPr>
            <p:sp>
              <p:nvSpPr>
                <p:cNvPr id="549" name="Google Shape;549;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0" name="Google Shape;550;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51" name="Google Shape;551;p9"/>
              <p:cNvGrpSpPr/>
              <p:nvPr/>
            </p:nvGrpSpPr>
            <p:grpSpPr>
              <a:xfrm>
                <a:off x="3808592" y="1577251"/>
                <a:ext cx="468816" cy="7120145"/>
                <a:chOff x="1600200" y="152400"/>
                <a:chExt cx="318597" cy="4838699"/>
              </a:xfrm>
            </p:grpSpPr>
            <p:sp>
              <p:nvSpPr>
                <p:cNvPr id="552" name="Google Shape;552;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3" name="Google Shape;553;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54" name="Google Shape;554;p9"/>
              <p:cNvGrpSpPr/>
              <p:nvPr/>
            </p:nvGrpSpPr>
            <p:grpSpPr>
              <a:xfrm>
                <a:off x="4131812" y="2186851"/>
                <a:ext cx="468816" cy="7120145"/>
                <a:chOff x="533400" y="152400"/>
                <a:chExt cx="318597" cy="4838699"/>
              </a:xfrm>
            </p:grpSpPr>
            <p:sp>
              <p:nvSpPr>
                <p:cNvPr id="555" name="Google Shape;555;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6" name="Google Shape;556;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57" name="Google Shape;557;p9"/>
              <p:cNvGrpSpPr/>
              <p:nvPr/>
            </p:nvGrpSpPr>
            <p:grpSpPr>
              <a:xfrm>
                <a:off x="4455033" y="1729651"/>
                <a:ext cx="468816" cy="7120145"/>
                <a:chOff x="685800" y="152400"/>
                <a:chExt cx="318597" cy="4838699"/>
              </a:xfrm>
            </p:grpSpPr>
            <p:sp>
              <p:nvSpPr>
                <p:cNvPr id="558" name="Google Shape;558;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9" name="Google Shape;559;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60" name="Google Shape;560;p9"/>
              <p:cNvGrpSpPr/>
              <p:nvPr/>
            </p:nvGrpSpPr>
            <p:grpSpPr>
              <a:xfrm>
                <a:off x="4778254" y="1424851"/>
                <a:ext cx="468816" cy="7120145"/>
                <a:chOff x="838200" y="152400"/>
                <a:chExt cx="318597" cy="4838699"/>
              </a:xfrm>
            </p:grpSpPr>
            <p:sp>
              <p:nvSpPr>
                <p:cNvPr id="561" name="Google Shape;561;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2" name="Google Shape;562;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63" name="Google Shape;563;p9"/>
              <p:cNvGrpSpPr/>
              <p:nvPr/>
            </p:nvGrpSpPr>
            <p:grpSpPr>
              <a:xfrm>
                <a:off x="5101474" y="1882051"/>
                <a:ext cx="468816" cy="7120145"/>
                <a:chOff x="990600" y="152400"/>
                <a:chExt cx="318597" cy="4838699"/>
              </a:xfrm>
            </p:grpSpPr>
            <p:sp>
              <p:nvSpPr>
                <p:cNvPr id="564" name="Google Shape;564;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5" name="Google Shape;565;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66" name="Google Shape;566;p9"/>
              <p:cNvGrpSpPr/>
              <p:nvPr/>
            </p:nvGrpSpPr>
            <p:grpSpPr>
              <a:xfrm>
                <a:off x="5424695" y="1729651"/>
                <a:ext cx="468816" cy="7120145"/>
                <a:chOff x="3663063" y="152400"/>
                <a:chExt cx="318597" cy="4838699"/>
              </a:xfrm>
            </p:grpSpPr>
            <p:sp>
              <p:nvSpPr>
                <p:cNvPr id="567" name="Google Shape;567;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8" name="Google Shape;568;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69" name="Google Shape;569;p9"/>
              <p:cNvGrpSpPr/>
              <p:nvPr/>
            </p:nvGrpSpPr>
            <p:grpSpPr>
              <a:xfrm>
                <a:off x="5929821" y="2034451"/>
                <a:ext cx="468816" cy="7120145"/>
                <a:chOff x="1419019" y="152400"/>
                <a:chExt cx="318597" cy="4838699"/>
              </a:xfrm>
            </p:grpSpPr>
            <p:sp>
              <p:nvSpPr>
                <p:cNvPr id="570" name="Google Shape;570;p9"/>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1" name="Google Shape;571;p9"/>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572" name="Google Shape;572;p9"/>
              <p:cNvGrpSpPr/>
              <p:nvPr/>
            </p:nvGrpSpPr>
            <p:grpSpPr>
              <a:xfrm>
                <a:off x="6395774" y="1653451"/>
                <a:ext cx="468816" cy="7120145"/>
                <a:chOff x="1600200" y="152400"/>
                <a:chExt cx="318597" cy="4838699"/>
              </a:xfrm>
            </p:grpSpPr>
            <p:sp>
              <p:nvSpPr>
                <p:cNvPr id="573" name="Google Shape;573;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4" name="Google Shape;574;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75" name="Google Shape;575;p9"/>
              <p:cNvGrpSpPr/>
              <p:nvPr/>
            </p:nvGrpSpPr>
            <p:grpSpPr>
              <a:xfrm>
                <a:off x="6718994" y="1424851"/>
                <a:ext cx="468816" cy="7120145"/>
                <a:chOff x="533400" y="152400"/>
                <a:chExt cx="318597" cy="4838699"/>
              </a:xfrm>
            </p:grpSpPr>
            <p:sp>
              <p:nvSpPr>
                <p:cNvPr id="576" name="Google Shape;576;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77" name="Google Shape;577;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78" name="Google Shape;578;p9"/>
              <p:cNvGrpSpPr/>
              <p:nvPr/>
            </p:nvGrpSpPr>
            <p:grpSpPr>
              <a:xfrm>
                <a:off x="7042215" y="1501051"/>
                <a:ext cx="468816" cy="7120145"/>
                <a:chOff x="685800" y="152400"/>
                <a:chExt cx="318597" cy="4838699"/>
              </a:xfrm>
            </p:grpSpPr>
            <p:sp>
              <p:nvSpPr>
                <p:cNvPr id="579" name="Google Shape;579;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0" name="Google Shape;580;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581" name="Google Shape;581;p9"/>
              <p:cNvGrpSpPr/>
              <p:nvPr/>
            </p:nvGrpSpPr>
            <p:grpSpPr>
              <a:xfrm>
                <a:off x="7365436" y="1882051"/>
                <a:ext cx="468816" cy="7120145"/>
                <a:chOff x="838200" y="152400"/>
                <a:chExt cx="318597" cy="4838699"/>
              </a:xfrm>
            </p:grpSpPr>
            <p:sp>
              <p:nvSpPr>
                <p:cNvPr id="582" name="Google Shape;582;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3" name="Google Shape;583;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84" name="Google Shape;584;p9"/>
              <p:cNvGrpSpPr/>
              <p:nvPr/>
            </p:nvGrpSpPr>
            <p:grpSpPr>
              <a:xfrm>
                <a:off x="8011877" y="2186851"/>
                <a:ext cx="468816" cy="7120145"/>
                <a:chOff x="3663063" y="152400"/>
                <a:chExt cx="318597" cy="4838699"/>
              </a:xfrm>
            </p:grpSpPr>
            <p:sp>
              <p:nvSpPr>
                <p:cNvPr id="585" name="Google Shape;585;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6" name="Google Shape;586;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87" name="Google Shape;587;p9"/>
              <p:cNvGrpSpPr/>
              <p:nvPr/>
            </p:nvGrpSpPr>
            <p:grpSpPr>
              <a:xfrm>
                <a:off x="8335098" y="1805851"/>
                <a:ext cx="468816" cy="7120145"/>
                <a:chOff x="1295400" y="152400"/>
                <a:chExt cx="318597" cy="4838699"/>
              </a:xfrm>
            </p:grpSpPr>
            <p:sp>
              <p:nvSpPr>
                <p:cNvPr id="588" name="Google Shape;588;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89" name="Google Shape;589;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590" name="Google Shape;590;p9"/>
            <p:cNvGrpSpPr/>
            <p:nvPr/>
          </p:nvGrpSpPr>
          <p:grpSpPr>
            <a:xfrm rot="-5400000" flipH="1">
              <a:off x="9848714" y="1201031"/>
              <a:ext cx="196383" cy="2982574"/>
              <a:chOff x="1447800" y="152400"/>
              <a:chExt cx="318597" cy="4838699"/>
            </a:xfrm>
          </p:grpSpPr>
          <p:sp>
            <p:nvSpPr>
              <p:cNvPr id="591" name="Google Shape;591;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2" name="Google Shape;592;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593" name="Google Shape;593;p9"/>
            <p:cNvGrpSpPr/>
            <p:nvPr/>
          </p:nvGrpSpPr>
          <p:grpSpPr>
            <a:xfrm rot="-5400000" flipH="1">
              <a:off x="9689113" y="1336426"/>
              <a:ext cx="196383" cy="2982574"/>
              <a:chOff x="1600200" y="152400"/>
              <a:chExt cx="318597" cy="4838699"/>
            </a:xfrm>
          </p:grpSpPr>
          <p:sp>
            <p:nvSpPr>
              <p:cNvPr id="594" name="Google Shape;594;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596" name="Google Shape;596;p9"/>
            <p:cNvGrpSpPr/>
            <p:nvPr/>
          </p:nvGrpSpPr>
          <p:grpSpPr>
            <a:xfrm rot="-5400000" flipH="1">
              <a:off x="9944475" y="1471836"/>
              <a:ext cx="196383" cy="2982574"/>
              <a:chOff x="533400" y="152400"/>
              <a:chExt cx="318597" cy="4838699"/>
            </a:xfrm>
          </p:grpSpPr>
          <p:sp>
            <p:nvSpPr>
              <p:cNvPr id="597" name="Google Shape;597;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8" name="Google Shape;598;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599" name="Google Shape;599;p9"/>
            <p:cNvGrpSpPr/>
            <p:nvPr/>
          </p:nvGrpSpPr>
          <p:grpSpPr>
            <a:xfrm rot="-5400000" flipH="1">
              <a:off x="9752954" y="1607231"/>
              <a:ext cx="196383" cy="2982574"/>
              <a:chOff x="685800" y="152400"/>
              <a:chExt cx="318597" cy="4838699"/>
            </a:xfrm>
          </p:grpSpPr>
          <p:sp>
            <p:nvSpPr>
              <p:cNvPr id="600" name="Google Shape;600;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02" name="Google Shape;602;p9"/>
            <p:cNvGrpSpPr/>
            <p:nvPr/>
          </p:nvGrpSpPr>
          <p:grpSpPr>
            <a:xfrm rot="-5400000" flipH="1">
              <a:off x="9816794" y="1954222"/>
              <a:ext cx="196383" cy="2982574"/>
              <a:chOff x="990600" y="152400"/>
              <a:chExt cx="318597" cy="4838699"/>
            </a:xfrm>
          </p:grpSpPr>
          <p:sp>
            <p:nvSpPr>
              <p:cNvPr id="603" name="Google Shape;603;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4" name="Google Shape;604;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05" name="Google Shape;605;p9"/>
            <p:cNvGrpSpPr/>
            <p:nvPr/>
          </p:nvGrpSpPr>
          <p:grpSpPr>
            <a:xfrm rot="-5400000" flipH="1">
              <a:off x="9752954" y="2089589"/>
              <a:ext cx="196383" cy="2982574"/>
              <a:chOff x="3663063" y="152400"/>
              <a:chExt cx="318597" cy="4838699"/>
            </a:xfrm>
          </p:grpSpPr>
          <p:sp>
            <p:nvSpPr>
              <p:cNvPr id="606" name="Google Shape;606;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7" name="Google Shape;607;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08" name="Google Shape;608;p9"/>
            <p:cNvGrpSpPr/>
            <p:nvPr/>
          </p:nvGrpSpPr>
          <p:grpSpPr>
            <a:xfrm rot="-5400000" flipH="1">
              <a:off x="9880634" y="2225013"/>
              <a:ext cx="196383" cy="2982574"/>
              <a:chOff x="1295400" y="152400"/>
              <a:chExt cx="318597" cy="4838699"/>
            </a:xfrm>
          </p:grpSpPr>
          <p:sp>
            <p:nvSpPr>
              <p:cNvPr id="609" name="Google Shape;609;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0" name="Google Shape;610;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611" name="Google Shape;611;p9"/>
            <p:cNvGrpSpPr/>
            <p:nvPr/>
          </p:nvGrpSpPr>
          <p:grpSpPr>
            <a:xfrm rot="-5400000" flipH="1">
              <a:off x="9848714" y="2361002"/>
              <a:ext cx="196383" cy="2982574"/>
              <a:chOff x="1447800" y="152400"/>
              <a:chExt cx="318597" cy="4838699"/>
            </a:xfrm>
          </p:grpSpPr>
          <p:sp>
            <p:nvSpPr>
              <p:cNvPr id="612" name="Google Shape;612;p9"/>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3" name="Google Shape;613;p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14" name="Google Shape;614;p9"/>
            <p:cNvGrpSpPr/>
            <p:nvPr/>
          </p:nvGrpSpPr>
          <p:grpSpPr>
            <a:xfrm rot="-5400000" flipH="1">
              <a:off x="9721033" y="2496397"/>
              <a:ext cx="196383" cy="2982574"/>
              <a:chOff x="1600200" y="152400"/>
              <a:chExt cx="318597" cy="4838699"/>
            </a:xfrm>
          </p:grpSpPr>
          <p:sp>
            <p:nvSpPr>
              <p:cNvPr id="615" name="Google Shape;615;p9"/>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6" name="Google Shape;616;p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17" name="Google Shape;617;p9"/>
            <p:cNvGrpSpPr/>
            <p:nvPr/>
          </p:nvGrpSpPr>
          <p:grpSpPr>
            <a:xfrm rot="-5400000" flipH="1">
              <a:off x="9625273" y="2631806"/>
              <a:ext cx="196383" cy="2982574"/>
              <a:chOff x="533400" y="152400"/>
              <a:chExt cx="318597" cy="4838699"/>
            </a:xfrm>
          </p:grpSpPr>
          <p:sp>
            <p:nvSpPr>
              <p:cNvPr id="618" name="Google Shape;618;p9"/>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9" name="Google Shape;619;p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20" name="Google Shape;620;p9"/>
            <p:cNvGrpSpPr/>
            <p:nvPr/>
          </p:nvGrpSpPr>
          <p:grpSpPr>
            <a:xfrm rot="-5400000" flipH="1">
              <a:off x="9657193" y="2767202"/>
              <a:ext cx="196383" cy="2982574"/>
              <a:chOff x="685800" y="152400"/>
              <a:chExt cx="318597" cy="4838699"/>
            </a:xfrm>
          </p:grpSpPr>
          <p:sp>
            <p:nvSpPr>
              <p:cNvPr id="621" name="Google Shape;621;p9"/>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2" name="Google Shape;622;p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23" name="Google Shape;623;p9"/>
            <p:cNvGrpSpPr/>
            <p:nvPr/>
          </p:nvGrpSpPr>
          <p:grpSpPr>
            <a:xfrm rot="-5400000" flipH="1">
              <a:off x="9816794" y="2902597"/>
              <a:ext cx="196383" cy="2982574"/>
              <a:chOff x="838200" y="152400"/>
              <a:chExt cx="318597" cy="4838699"/>
            </a:xfrm>
          </p:grpSpPr>
          <p:sp>
            <p:nvSpPr>
              <p:cNvPr id="624" name="Google Shape;624;p9"/>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5" name="Google Shape;625;p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26" name="Google Shape;626;p9"/>
            <p:cNvGrpSpPr/>
            <p:nvPr/>
          </p:nvGrpSpPr>
          <p:grpSpPr>
            <a:xfrm rot="-5400000" flipH="1">
              <a:off x="9625273" y="3037992"/>
              <a:ext cx="196383" cy="2982574"/>
              <a:chOff x="990600" y="152400"/>
              <a:chExt cx="318597" cy="4838699"/>
            </a:xfrm>
          </p:grpSpPr>
          <p:sp>
            <p:nvSpPr>
              <p:cNvPr id="627" name="Google Shape;627;p9"/>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28" name="Google Shape;628;p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29" name="Google Shape;629;p9"/>
            <p:cNvGrpSpPr/>
            <p:nvPr/>
          </p:nvGrpSpPr>
          <p:grpSpPr>
            <a:xfrm rot="-5400000" flipH="1">
              <a:off x="9944475" y="3173359"/>
              <a:ext cx="196383" cy="2982574"/>
              <a:chOff x="3663063" y="152400"/>
              <a:chExt cx="318597" cy="4838699"/>
            </a:xfrm>
          </p:grpSpPr>
          <p:sp>
            <p:nvSpPr>
              <p:cNvPr id="630" name="Google Shape;630;p9"/>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1" name="Google Shape;631;p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32" name="Google Shape;632;p9"/>
            <p:cNvGrpSpPr/>
            <p:nvPr/>
          </p:nvGrpSpPr>
          <p:grpSpPr>
            <a:xfrm rot="-5400000" flipH="1">
              <a:off x="9784874" y="3308783"/>
              <a:ext cx="196383" cy="2982574"/>
              <a:chOff x="1295400" y="152400"/>
              <a:chExt cx="318597" cy="4838699"/>
            </a:xfrm>
          </p:grpSpPr>
          <p:sp>
            <p:nvSpPr>
              <p:cNvPr id="633" name="Google Shape;633;p9"/>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34" name="Google Shape;634;p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635" name="Google Shape;635;p9"/>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a:ea typeface="Mali"/>
                <a:cs typeface="Mali"/>
                <a:sym typeface="Mali"/>
              </a:defRPr>
            </a:lvl1pPr>
            <a:lvl2pPr lvl="1" algn="r">
              <a:buNone/>
              <a:defRPr sz="1000">
                <a:solidFill>
                  <a:schemeClr val="dk1"/>
                </a:solidFill>
                <a:latin typeface="Mali"/>
                <a:ea typeface="Mali"/>
                <a:cs typeface="Mali"/>
                <a:sym typeface="Mali"/>
              </a:defRPr>
            </a:lvl2pPr>
            <a:lvl3pPr lvl="2" algn="r">
              <a:buNone/>
              <a:defRPr sz="1000">
                <a:solidFill>
                  <a:schemeClr val="dk1"/>
                </a:solidFill>
                <a:latin typeface="Mali"/>
                <a:ea typeface="Mali"/>
                <a:cs typeface="Mali"/>
                <a:sym typeface="Mali"/>
              </a:defRPr>
            </a:lvl3pPr>
            <a:lvl4pPr lvl="3" algn="r">
              <a:buNone/>
              <a:defRPr sz="1000">
                <a:solidFill>
                  <a:schemeClr val="dk1"/>
                </a:solidFill>
                <a:latin typeface="Mali"/>
                <a:ea typeface="Mali"/>
                <a:cs typeface="Mali"/>
                <a:sym typeface="Mali"/>
              </a:defRPr>
            </a:lvl4pPr>
            <a:lvl5pPr lvl="4" algn="r">
              <a:buNone/>
              <a:defRPr sz="1000">
                <a:solidFill>
                  <a:schemeClr val="dk1"/>
                </a:solidFill>
                <a:latin typeface="Mali"/>
                <a:ea typeface="Mali"/>
                <a:cs typeface="Mali"/>
                <a:sym typeface="Mali"/>
              </a:defRPr>
            </a:lvl5pPr>
            <a:lvl6pPr lvl="5" algn="r">
              <a:buNone/>
              <a:defRPr sz="1000">
                <a:solidFill>
                  <a:schemeClr val="dk1"/>
                </a:solidFill>
                <a:latin typeface="Mali"/>
                <a:ea typeface="Mali"/>
                <a:cs typeface="Mali"/>
                <a:sym typeface="Mali"/>
              </a:defRPr>
            </a:lvl6pPr>
            <a:lvl7pPr lvl="6" algn="r">
              <a:buNone/>
              <a:defRPr sz="1000">
                <a:solidFill>
                  <a:schemeClr val="dk1"/>
                </a:solidFill>
                <a:latin typeface="Mali"/>
                <a:ea typeface="Mali"/>
                <a:cs typeface="Mali"/>
                <a:sym typeface="Mali"/>
              </a:defRPr>
            </a:lvl7pPr>
            <a:lvl8pPr lvl="7" algn="r">
              <a:buNone/>
              <a:defRPr sz="1000">
                <a:solidFill>
                  <a:schemeClr val="dk1"/>
                </a:solidFill>
                <a:latin typeface="Mali"/>
                <a:ea typeface="Mali"/>
                <a:cs typeface="Mali"/>
                <a:sym typeface="Mali"/>
              </a:defRPr>
            </a:lvl8pPr>
            <a:lvl9pPr lvl="8" algn="r">
              <a:buNone/>
              <a:defRPr sz="1000">
                <a:solidFill>
                  <a:schemeClr val="dk1"/>
                </a:solidFill>
                <a:latin typeface="Mali"/>
                <a:ea typeface="Mali"/>
                <a:cs typeface="Mali"/>
                <a:sym typeface="Ma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610790" y="762234"/>
            <a:ext cx="7982491" cy="155494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5000" dirty="0" smtClean="0">
                <a:latin typeface="+mj-lt"/>
              </a:rPr>
              <a:t>CHÀO MỪNG QUÝ THẦY CÔ VÀ CÁC EM HỌC SINH</a:t>
            </a:r>
            <a:endParaRPr sz="5000" dirty="0">
              <a:latin typeface="+mj-lt"/>
            </a:endParaRPr>
          </a:p>
        </p:txBody>
      </p:sp>
      <p:sp>
        <p:nvSpPr>
          <p:cNvPr id="768" name="Google Shape;768;p15"/>
          <p:cNvSpPr/>
          <p:nvPr/>
        </p:nvSpPr>
        <p:spPr>
          <a:xfrm rot="10800000">
            <a:off x="3793882" y="1363173"/>
            <a:ext cx="1556240"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828992" y="2811998"/>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775" y="137664"/>
            <a:ext cx="5276850" cy="2200275"/>
          </a:xfrm>
          <a:prstGeom prst="rect">
            <a:avLst/>
          </a:prstGeom>
        </p:spPr>
      </p:pic>
      <p:graphicFrame>
        <p:nvGraphicFramePr>
          <p:cNvPr id="4" name="Diagram 3"/>
          <p:cNvGraphicFramePr/>
          <p:nvPr>
            <p:extLst>
              <p:ext uri="{D42A27DB-BD31-4B8C-83A1-F6EECF244321}">
                <p14:modId xmlns:p14="http://schemas.microsoft.com/office/powerpoint/2010/main" val="3130875643"/>
              </p:ext>
            </p:extLst>
          </p:nvPr>
        </p:nvGraphicFramePr>
        <p:xfrm>
          <a:off x="1630496" y="1652530"/>
          <a:ext cx="7208704" cy="4123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4775" y="2712027"/>
            <a:ext cx="2004580" cy="1477328"/>
          </a:xfrm>
          <a:prstGeom prst="rect">
            <a:avLst/>
          </a:prstGeom>
          <a:noFill/>
        </p:spPr>
        <p:txBody>
          <a:bodyPr wrap="square" rtlCol="0">
            <a:spAutoFit/>
          </a:bodyPr>
          <a:lstStyle/>
          <a:p>
            <a:pPr>
              <a:lnSpc>
                <a:spcPct val="150000"/>
              </a:lnSpc>
            </a:pPr>
            <a:r>
              <a:rPr lang="en-US" sz="2000" b="1" dirty="0" err="1" smtClean="0"/>
              <a:t>Cách</a:t>
            </a:r>
            <a:r>
              <a:rPr lang="en-US" sz="2000" b="1" dirty="0" smtClean="0"/>
              <a:t> 1</a:t>
            </a:r>
            <a:r>
              <a:rPr lang="en-US" sz="2000" b="1" smtClean="0"/>
              <a:t>: </a:t>
            </a:r>
          </a:p>
          <a:p>
            <a:pPr>
              <a:lnSpc>
                <a:spcPct val="150000"/>
              </a:lnSpc>
            </a:pPr>
            <a:r>
              <a:rPr lang="en-US" sz="2000" b="1" smtClean="0"/>
              <a:t>Vẽ </a:t>
            </a:r>
            <a:r>
              <a:rPr lang="en-US" sz="2000" b="1" err="1" smtClean="0"/>
              <a:t>hình</a:t>
            </a:r>
            <a:r>
              <a:rPr lang="en-US" sz="2000" b="1" smtClean="0"/>
              <a:t> </a:t>
            </a:r>
          </a:p>
          <a:p>
            <a:pPr>
              <a:lnSpc>
                <a:spcPct val="150000"/>
              </a:lnSpc>
            </a:pPr>
            <a:r>
              <a:rPr lang="en-US" sz="2000" b="1" smtClean="0"/>
              <a:t>bằng </a:t>
            </a:r>
            <a:r>
              <a:rPr lang="en-US" sz="2000" b="1" dirty="0" err="1" smtClean="0"/>
              <a:t>nét</a:t>
            </a:r>
            <a:r>
              <a:rPr lang="en-US" sz="2000" b="1" dirty="0" smtClean="0"/>
              <a:t>:</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0" y="0"/>
            <a:ext cx="5334000" cy="2266950"/>
          </a:xfrm>
          <a:prstGeom prst="rect">
            <a:avLst/>
          </a:prstGeom>
        </p:spPr>
      </p:pic>
      <p:graphicFrame>
        <p:nvGraphicFramePr>
          <p:cNvPr id="3" name="Diagram 2"/>
          <p:cNvGraphicFramePr/>
          <p:nvPr>
            <p:extLst>
              <p:ext uri="{D42A27DB-BD31-4B8C-83A1-F6EECF244321}">
                <p14:modId xmlns:p14="http://schemas.microsoft.com/office/powerpoint/2010/main" val="3885476796"/>
              </p:ext>
            </p:extLst>
          </p:nvPr>
        </p:nvGraphicFramePr>
        <p:xfrm>
          <a:off x="1326573" y="2266950"/>
          <a:ext cx="6096000" cy="3232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err="1" smtClean="0">
                <a:solidFill>
                  <a:schemeClr val="bg1"/>
                </a:solidFill>
              </a:rPr>
              <a:t>Cách</a:t>
            </a:r>
            <a:r>
              <a:rPr lang="en-US" sz="1800" b="1" dirty="0" smtClean="0">
                <a:solidFill>
                  <a:schemeClr val="bg1"/>
                </a:solidFill>
              </a:rPr>
              <a:t> 2: </a:t>
            </a:r>
            <a:r>
              <a:rPr lang="en-US" sz="1800" b="1" dirty="0" err="1" smtClean="0">
                <a:solidFill>
                  <a:schemeClr val="bg1"/>
                </a:solidFill>
              </a:rPr>
              <a:t>Vẽ</a:t>
            </a:r>
            <a:r>
              <a:rPr lang="en-US" sz="1800" b="1" dirty="0" smtClean="0">
                <a:solidFill>
                  <a:schemeClr val="bg1"/>
                </a:solidFill>
              </a:rPr>
              <a:t> </a:t>
            </a:r>
            <a:r>
              <a:rPr lang="en-US" sz="1800" b="1" dirty="0" err="1" smtClean="0">
                <a:solidFill>
                  <a:schemeClr val="bg1"/>
                </a:solidFill>
              </a:rPr>
              <a:t>hình</a:t>
            </a:r>
            <a:r>
              <a:rPr lang="en-US" sz="1800" b="1" dirty="0" smtClean="0">
                <a:solidFill>
                  <a:schemeClr val="bg1"/>
                </a:solidFill>
              </a:rPr>
              <a:t> </a:t>
            </a:r>
            <a:r>
              <a:rPr lang="en-US" sz="1800" b="1" dirty="0" err="1" smtClean="0">
                <a:solidFill>
                  <a:schemeClr val="bg1"/>
                </a:solidFill>
              </a:rPr>
              <a:t>bằng</a:t>
            </a:r>
            <a:r>
              <a:rPr lang="en-US" sz="1800" b="1" dirty="0" smtClean="0">
                <a:solidFill>
                  <a:schemeClr val="bg1"/>
                </a:solidFill>
              </a:rPr>
              <a:t> </a:t>
            </a:r>
            <a:r>
              <a:rPr lang="en-US" sz="1800" b="1" dirty="0" err="1" smtClean="0">
                <a:solidFill>
                  <a:schemeClr val="bg1"/>
                </a:solidFill>
              </a:rPr>
              <a:t>màu</a:t>
            </a:r>
            <a:r>
              <a:rPr lang="en-US" sz="1800" b="1" dirty="0" smtClean="0">
                <a:solidFill>
                  <a:schemeClr val="bg1"/>
                </a:solidFill>
              </a:rPr>
              <a:t>:</a:t>
            </a:r>
            <a:endParaRPr lang="en-US"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mj-lt"/>
              </a:rPr>
              <a:t>Thực</a:t>
            </a:r>
            <a:r>
              <a:rPr lang="en-US" b="1" dirty="0" smtClean="0">
                <a:latin typeface="+mj-lt"/>
              </a:rPr>
              <a:t> </a:t>
            </a:r>
            <a:r>
              <a:rPr lang="en-US" b="1" dirty="0" err="1" smtClean="0">
                <a:latin typeface="+mj-lt"/>
              </a:rPr>
              <a:t>hành</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bg1"/>
                </a:solidFill>
              </a:rPr>
              <a:t>Hãy</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chân</a:t>
            </a:r>
            <a:r>
              <a:rPr lang="en-US" sz="2600" dirty="0" smtClean="0">
                <a:solidFill>
                  <a:schemeClr val="bg1"/>
                </a:solidFill>
              </a:rPr>
              <a:t> dung </a:t>
            </a:r>
            <a:r>
              <a:rPr lang="en-US" sz="2600" dirty="0" err="1" smtClean="0">
                <a:solidFill>
                  <a:schemeClr val="bg1"/>
                </a:solidFill>
              </a:rPr>
              <a:t>về</a:t>
            </a:r>
            <a:r>
              <a:rPr lang="en-US" sz="2600" dirty="0" smtClean="0">
                <a:solidFill>
                  <a:schemeClr val="bg1"/>
                </a:solidFill>
              </a:rPr>
              <a:t> </a:t>
            </a:r>
            <a:r>
              <a:rPr lang="en-US" sz="2600" dirty="0" err="1" smtClean="0">
                <a:solidFill>
                  <a:schemeClr val="bg1"/>
                </a:solidFill>
              </a:rPr>
              <a:t>một</a:t>
            </a:r>
            <a:r>
              <a:rPr lang="en-US" sz="2600" dirty="0" smtClean="0">
                <a:solidFill>
                  <a:schemeClr val="bg1"/>
                </a:solidFill>
              </a:rPr>
              <a:t> </a:t>
            </a:r>
            <a:r>
              <a:rPr lang="en-US" sz="2600" dirty="0" err="1" smtClean="0">
                <a:solidFill>
                  <a:schemeClr val="bg1"/>
                </a:solidFill>
              </a:rPr>
              <a:t>người</a:t>
            </a:r>
            <a:r>
              <a:rPr lang="en-US" sz="2600" dirty="0" smtClean="0">
                <a:solidFill>
                  <a:schemeClr val="bg1"/>
                </a:solidFill>
              </a:rPr>
              <a:t> </a:t>
            </a:r>
            <a:r>
              <a:rPr lang="en-US" sz="2600" dirty="0" err="1" smtClean="0">
                <a:solidFill>
                  <a:schemeClr val="bg1"/>
                </a:solidFill>
              </a:rPr>
              <a:t>bạn</a:t>
            </a:r>
            <a:r>
              <a:rPr lang="en-US" sz="2600" dirty="0" smtClean="0">
                <a:solidFill>
                  <a:schemeClr val="bg1"/>
                </a:solidFill>
              </a:rPr>
              <a:t> </a:t>
            </a:r>
            <a:r>
              <a:rPr lang="en-US" sz="2600" dirty="0" err="1" smtClean="0">
                <a:solidFill>
                  <a:schemeClr val="bg1"/>
                </a:solidFill>
              </a:rPr>
              <a:t>trong</a:t>
            </a:r>
            <a:r>
              <a:rPr lang="en-US" sz="2600" dirty="0" smtClean="0">
                <a:solidFill>
                  <a:schemeClr val="bg1"/>
                </a:solidFill>
              </a:rPr>
              <a:t> </a:t>
            </a:r>
            <a:r>
              <a:rPr lang="en-US" sz="2600" dirty="0" err="1" smtClean="0">
                <a:solidFill>
                  <a:schemeClr val="bg1"/>
                </a:solidFill>
              </a:rPr>
              <a:t>lớp</a:t>
            </a:r>
            <a:r>
              <a:rPr lang="en-US" sz="2600" dirty="0" smtClean="0">
                <a:solidFill>
                  <a:schemeClr val="bg1"/>
                </a:solidFill>
              </a:rPr>
              <a:t> </a:t>
            </a:r>
            <a:r>
              <a:rPr lang="en-US" sz="2600" dirty="0" err="1" smtClean="0">
                <a:solidFill>
                  <a:schemeClr val="bg1"/>
                </a:solidFill>
              </a:rPr>
              <a:t>theo</a:t>
            </a:r>
            <a:r>
              <a:rPr lang="en-US" sz="2600" dirty="0" smtClean="0">
                <a:solidFill>
                  <a:schemeClr val="bg1"/>
                </a:solidFill>
              </a:rPr>
              <a:t> 2 </a:t>
            </a:r>
            <a:r>
              <a:rPr lang="en-US" sz="2600" dirty="0" err="1" smtClean="0">
                <a:solidFill>
                  <a:schemeClr val="bg1"/>
                </a:solidFill>
              </a:rPr>
              <a:t>cách</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nét</a:t>
            </a:r>
            <a:r>
              <a:rPr lang="en-US" sz="2600" dirty="0" smtClean="0">
                <a:solidFill>
                  <a:schemeClr val="bg1"/>
                </a:solidFill>
              </a:rPr>
              <a:t> </a:t>
            </a:r>
            <a:r>
              <a:rPr lang="en-US" sz="2600" dirty="0" err="1" smtClean="0">
                <a:solidFill>
                  <a:schemeClr val="bg1"/>
                </a:solidFill>
              </a:rPr>
              <a:t>hoặc</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mảng</a:t>
            </a:r>
            <a:r>
              <a:rPr lang="en-US" sz="2600" dirty="0" smtClean="0">
                <a:solidFill>
                  <a:schemeClr val="bg1"/>
                </a:solidFill>
              </a:rPr>
              <a:t> </a:t>
            </a:r>
            <a:r>
              <a:rPr lang="en-US" sz="2600" dirty="0" err="1" smtClean="0">
                <a:solidFill>
                  <a:schemeClr val="bg1"/>
                </a:solidFill>
              </a:rPr>
              <a:t>màu</a:t>
            </a:r>
            <a:r>
              <a:rPr lang="en-US" sz="2600" dirty="0" smtClean="0">
                <a:solidFill>
                  <a:schemeClr val="bg1"/>
                </a:solidFill>
              </a:rPr>
              <a:t>.</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3" name="Google Shape;923;p29"/>
          <p:cNvSpPr txBox="1">
            <a:spLocks noGrp="1"/>
          </p:cNvSpPr>
          <p:nvPr>
            <p:ph type="ctrTitle" idx="4294967295"/>
          </p:nvPr>
        </p:nvSpPr>
        <p:spPr>
          <a:xfrm>
            <a:off x="1283063" y="232021"/>
            <a:ext cx="2405709" cy="58513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smtClean="0">
                <a:latin typeface="+mj-lt"/>
              </a:rPr>
              <a:t>3. Thảo luận</a:t>
            </a:r>
            <a:endParaRPr sz="3000" b="1" dirty="0">
              <a:latin typeface="+mj-lt"/>
            </a:endParaRPr>
          </a:p>
        </p:txBody>
      </p:sp>
      <p:sp>
        <p:nvSpPr>
          <p:cNvPr id="924" name="Google Shape;924;p29"/>
          <p:cNvSpPr txBox="1">
            <a:spLocks noGrp="1"/>
          </p:cNvSpPr>
          <p:nvPr>
            <p:ph type="subTitle" idx="4294967295"/>
          </p:nvPr>
        </p:nvSpPr>
        <p:spPr>
          <a:xfrm>
            <a:off x="1283063" y="915312"/>
            <a:ext cx="7102500" cy="2507803"/>
          </a:xfrm>
          <a:prstGeom prst="rect">
            <a:avLst/>
          </a:prstGeom>
        </p:spPr>
        <p:txBody>
          <a:bodyPr spcFirstLastPara="1" wrap="square" lIns="0" tIns="0" rIns="0" bIns="0" anchor="t" anchorCtr="0">
            <a:noAutofit/>
          </a:bodyPr>
          <a:lstStyle/>
          <a:p>
            <a:pPr marL="139700" indent="0">
              <a:lnSpc>
                <a:spcPct val="150000"/>
              </a:lnSpc>
              <a:buNone/>
            </a:pPr>
            <a:r>
              <a:rPr lang="nl-NL" dirty="0"/>
              <a:t>T</a:t>
            </a:r>
            <a:r>
              <a:rPr lang="nl-NL" dirty="0" smtClean="0"/>
              <a:t>rưng </a:t>
            </a:r>
            <a:r>
              <a:rPr lang="nl-NL" dirty="0"/>
              <a:t>bày sản phẩm lên bảng </a:t>
            </a:r>
            <a:r>
              <a:rPr lang="nl-NL" dirty="0" smtClean="0"/>
              <a:t>và giới </a:t>
            </a:r>
            <a:r>
              <a:rPr lang="nl-NL" dirty="0"/>
              <a:t>thiệu, chia sẻ về bức </a:t>
            </a:r>
            <a:r>
              <a:rPr lang="nl-NL" dirty="0" smtClean="0"/>
              <a:t>tranh </a:t>
            </a:r>
            <a:r>
              <a:rPr lang="nl-NL" dirty="0"/>
              <a:t>của </a:t>
            </a:r>
            <a:r>
              <a:rPr lang="nl-NL" dirty="0" smtClean="0"/>
              <a:t>mình: </a:t>
            </a:r>
          </a:p>
          <a:p>
            <a:pPr>
              <a:lnSpc>
                <a:spcPct val="150000"/>
              </a:lnSpc>
            </a:pPr>
            <a:r>
              <a:rPr lang="nl-NL" i="1" dirty="0" smtClean="0"/>
              <a:t>Bố cục, đường nét, màu sắc trong tranh</a:t>
            </a:r>
          </a:p>
          <a:p>
            <a:pPr>
              <a:lnSpc>
                <a:spcPct val="150000"/>
              </a:lnSpc>
            </a:pPr>
            <a:r>
              <a:rPr lang="nl-NL" i="1" dirty="0" smtClean="0"/>
              <a:t>Đặc điểm, cảm xúc, trạng thái của nhân vật trong tranh</a:t>
            </a:r>
          </a:p>
          <a:p>
            <a:pPr>
              <a:lnSpc>
                <a:spcPct val="150000"/>
              </a:lnSpc>
            </a:pPr>
            <a:r>
              <a:rPr lang="nl-NL" i="1" dirty="0" smtClean="0"/>
              <a:t>Em thích tranh của bạn nào? Vì sao?</a:t>
            </a:r>
            <a:endParaRPr lang="en-US" dirty="0"/>
          </a:p>
        </p:txBody>
      </p:sp>
      <p:sp>
        <p:nvSpPr>
          <p:cNvPr id="925" name="Google Shape;925;p2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70677" y="252470"/>
            <a:ext cx="4623955" cy="4789719"/>
          </a:xfrm>
          <a:prstGeom prst="rect">
            <a:avLst/>
          </a:prstGeom>
        </p:spPr>
      </p:pic>
      <p:pic>
        <p:nvPicPr>
          <p:cNvPr id="8" name="Picture 7"/>
          <p:cNvPicPr>
            <a:picLocks noChangeAspect="1"/>
          </p:cNvPicPr>
          <p:nvPr/>
        </p:nvPicPr>
        <p:blipFill>
          <a:blip r:embed="rId4"/>
          <a:stretch>
            <a:fillRect/>
          </a:stretch>
        </p:blipFill>
        <p:spPr>
          <a:xfrm>
            <a:off x="-263669" y="252470"/>
            <a:ext cx="4773323" cy="4746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416815"/>
            <a:ext cx="8175812" cy="2384114"/>
          </a:xfrm>
          <a:prstGeom prst="rect">
            <a:avLst/>
          </a:prstGeom>
        </p:spPr>
        <p:txBody>
          <a:bodyPr wrap="square">
            <a:spAutoFit/>
          </a:bodyPr>
          <a:lstStyle/>
          <a:p>
            <a:pPr>
              <a:lnSpc>
                <a:spcPct val="107000"/>
              </a:lnSpc>
              <a:spcAft>
                <a:spcPts val="800"/>
              </a:spcAft>
            </a:pP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Ứng</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hoặc</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6705"/>
            <a:ext cx="2710926" cy="400110"/>
          </a:xfrm>
          <a:prstGeom prst="rect">
            <a:avLst/>
          </a:prstGeom>
          <a:noFill/>
        </p:spPr>
        <p:txBody>
          <a:bodyPr wrap="square" rtlCol="0">
            <a:spAutoFit/>
          </a:bodyPr>
          <a:lstStyle/>
          <a:p>
            <a:r>
              <a:rPr lang="en-US" sz="2000" b="1" dirty="0" smtClean="0"/>
              <a:t>4. </a:t>
            </a:r>
            <a:r>
              <a:rPr lang="en-US" sz="2000" b="1" dirty="0" err="1" smtClean="0"/>
              <a:t>Ứng</a:t>
            </a:r>
            <a:r>
              <a:rPr lang="en-US" sz="2000" b="1" dirty="0" smtClean="0"/>
              <a:t> </a:t>
            </a:r>
            <a:r>
              <a:rPr lang="en-US" sz="2000" b="1" dirty="0" err="1" smtClean="0"/>
              <a:t>dụng</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p:cNvPicPr>
            <a:picLocks noChangeAspect="1"/>
          </p:cNvPicPr>
          <p:nvPr/>
        </p:nvPicPr>
        <p:blipFill>
          <a:blip r:embed="rId2"/>
          <a:stretch>
            <a:fillRect/>
          </a:stretch>
        </p:blipFill>
        <p:spPr>
          <a:xfrm>
            <a:off x="458879" y="109162"/>
            <a:ext cx="3525255" cy="4506265"/>
          </a:xfrm>
          <a:prstGeom prst="rect">
            <a:avLst/>
          </a:prstGeom>
        </p:spPr>
      </p:pic>
      <p:pic>
        <p:nvPicPr>
          <p:cNvPr id="9" name="Picture 8"/>
          <p:cNvPicPr>
            <a:picLocks noChangeAspect="1"/>
          </p:cNvPicPr>
          <p:nvPr/>
        </p:nvPicPr>
        <p:blipFill>
          <a:blip r:embed="rId3"/>
          <a:stretch>
            <a:fillRect/>
          </a:stretch>
        </p:blipFill>
        <p:spPr>
          <a:xfrm>
            <a:off x="4827896" y="487102"/>
            <a:ext cx="2993371" cy="3929409"/>
          </a:xfrm>
          <a:prstGeom prst="rect">
            <a:avLst/>
          </a:prstGeom>
        </p:spPr>
      </p:pic>
      <p:sp>
        <p:nvSpPr>
          <p:cNvPr id="11" name="Text Placeholder 2"/>
          <p:cNvSpPr>
            <a:spLocks noGrp="1"/>
          </p:cNvSpPr>
          <p:nvPr>
            <p:ph type="body" idx="1"/>
          </p:nvPr>
        </p:nvSpPr>
        <p:spPr>
          <a:xfrm>
            <a:off x="1027053" y="4615427"/>
            <a:ext cx="6902100" cy="460500"/>
          </a:xfrm>
        </p:spPr>
        <p:txBody>
          <a:bodyPr/>
          <a:lstStyle/>
          <a:p>
            <a:pPr marL="139700" indent="0">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cách</a:t>
            </a:r>
            <a:r>
              <a:rPr lang="en-US" b="1" dirty="0" smtClean="0">
                <a:solidFill>
                  <a:srgbClr val="FF0000"/>
                </a:solidFill>
                <a:latin typeface="+mj-lt"/>
              </a:rPr>
              <a:t> </a:t>
            </a:r>
            <a:r>
              <a:rPr lang="en-US" b="1" dirty="0" err="1" smtClean="0">
                <a:solidFill>
                  <a:srgbClr val="FF0000"/>
                </a:solidFill>
                <a:latin typeface="+mj-lt"/>
              </a:rPr>
              <a:t>xá</a:t>
            </a:r>
            <a:r>
              <a:rPr lang="en-US" b="1" dirty="0" smtClean="0">
                <a:solidFill>
                  <a:srgbClr val="FF0000"/>
                </a:solidFill>
                <a:latin typeface="+mj-lt"/>
              </a:rPr>
              <a:t> </a:t>
            </a:r>
            <a:r>
              <a:rPr lang="en-US" b="1" dirty="0" err="1" smtClean="0">
                <a:solidFill>
                  <a:srgbClr val="FF0000"/>
                </a:solidFill>
                <a:latin typeface="+mj-lt"/>
              </a:rPr>
              <a:t>dán</a:t>
            </a:r>
            <a:r>
              <a:rPr lang="en-US" b="1" dirty="0" smtClean="0">
                <a:solidFill>
                  <a:srgbClr val="FF0000"/>
                </a:solidFill>
                <a:latin typeface="+mj-lt"/>
              </a:rPr>
              <a:t> </a:t>
            </a:r>
            <a:r>
              <a:rPr lang="en-US" b="1" dirty="0" err="1" smtClean="0">
                <a:solidFill>
                  <a:srgbClr val="FF0000"/>
                </a:solidFill>
                <a:latin typeface="+mj-lt"/>
              </a:rPr>
              <a:t>giấy</a:t>
            </a:r>
            <a:endParaRPr lang="en-US" b="1" dirty="0">
              <a:solidFill>
                <a:srgbClr val="FF0000"/>
              </a:solidFill>
              <a:latin typeface="+mj-lt"/>
            </a:endParaRPr>
          </a:p>
        </p:txBody>
      </p:sp>
    </p:spTree>
    <p:extLst>
      <p:ext uri="{BB962C8B-B14F-4D97-AF65-F5344CB8AC3E}">
        <p14:creationId xmlns:p14="http://schemas.microsoft.com/office/powerpoint/2010/main" val="1727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164" y="576977"/>
            <a:ext cx="3420882" cy="460500"/>
          </a:xfrm>
        </p:spPr>
        <p:txBody>
          <a:bodyPr/>
          <a:lstStyle/>
          <a:p>
            <a:pPr algn="ctr"/>
            <a:r>
              <a:rPr lang="en-US" b="1" dirty="0" err="1" smtClean="0">
                <a:latin typeface="+mj-lt"/>
              </a:rPr>
              <a:t>Chân</a:t>
            </a:r>
            <a:r>
              <a:rPr lang="en-US" b="1" dirty="0" smtClean="0">
                <a:latin typeface="+mj-lt"/>
              </a:rPr>
              <a:t> dung </a:t>
            </a:r>
            <a:r>
              <a:rPr lang="en-US" b="1" dirty="0" err="1" smtClean="0">
                <a:latin typeface="+mj-lt"/>
              </a:rPr>
              <a:t>làm</a:t>
            </a:r>
            <a:r>
              <a:rPr lang="en-US" b="1" dirty="0" smtClean="0">
                <a:latin typeface="+mj-lt"/>
              </a:rPr>
              <a:t> </a:t>
            </a:r>
            <a:r>
              <a:rPr lang="en-US" b="1" dirty="0" err="1" smtClean="0">
                <a:latin typeface="+mj-lt"/>
              </a:rPr>
              <a:t>từ</a:t>
            </a:r>
            <a:r>
              <a:rPr lang="en-US" b="1" dirty="0" smtClean="0">
                <a:latin typeface="+mj-lt"/>
              </a:rPr>
              <a:t> </a:t>
            </a:r>
            <a:r>
              <a:rPr lang="en-US" b="1" dirty="0" err="1" smtClean="0">
                <a:latin typeface="+mj-lt"/>
              </a:rPr>
              <a:t>rau</a:t>
            </a:r>
            <a:r>
              <a:rPr lang="en-US" b="1" dirty="0" smtClean="0">
                <a:latin typeface="+mj-lt"/>
              </a:rPr>
              <a:t> </a:t>
            </a:r>
            <a:r>
              <a:rPr lang="en-US" b="1" dirty="0" err="1" smtClean="0">
                <a:latin typeface="+mj-lt"/>
              </a:rPr>
              <a:t>củ</a:t>
            </a:r>
            <a:endParaRPr lang="en-US" b="1" dirty="0">
              <a:latin typeface="+mj-lt"/>
            </a:endParaRPr>
          </a:p>
        </p:txBody>
      </p:sp>
      <p:pic>
        <p:nvPicPr>
          <p:cNvPr id="6" name="Picture 5"/>
          <p:cNvPicPr>
            <a:picLocks noChangeAspect="1"/>
          </p:cNvPicPr>
          <p:nvPr/>
        </p:nvPicPr>
        <p:blipFill>
          <a:blip r:embed="rId2"/>
          <a:stretch>
            <a:fillRect/>
          </a:stretch>
        </p:blipFill>
        <p:spPr>
          <a:xfrm>
            <a:off x="4374650" y="2135474"/>
            <a:ext cx="4292575" cy="2923824"/>
          </a:xfrm>
          <a:prstGeom prst="rect">
            <a:avLst/>
          </a:prstGeom>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p:cNvPicPr>
            <a:picLocks noChangeAspect="1"/>
          </p:cNvPicPr>
          <p:nvPr/>
        </p:nvPicPr>
        <p:blipFill>
          <a:blip r:embed="rId3"/>
          <a:stretch>
            <a:fillRect/>
          </a:stretch>
        </p:blipFill>
        <p:spPr>
          <a:xfrm>
            <a:off x="0" y="0"/>
            <a:ext cx="4376846" cy="2795912"/>
          </a:xfrm>
          <a:prstGeom prst="rect">
            <a:avLst/>
          </a:prstGeom>
        </p:spPr>
      </p:pic>
    </p:spTree>
    <p:extLst>
      <p:ext uri="{BB962C8B-B14F-4D97-AF65-F5344CB8AC3E}">
        <p14:creationId xmlns:p14="http://schemas.microsoft.com/office/powerpoint/2010/main" val="8906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smtClean="0"/>
              <a:t>Tranh</a:t>
            </a:r>
            <a:r>
              <a:rPr lang="fr-FR" dirty="0" smtClean="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smtClean="0"/>
              <a:t>Tranh</a:t>
            </a:r>
            <a:r>
              <a:rPr lang="fr-FR" dirty="0" smtClean="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smtClean="0"/>
              <a:t>Màu</a:t>
            </a:r>
            <a:r>
              <a:rPr lang="fr-FR" dirty="0" smtClean="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smtClean="0"/>
              <a:t>Để</a:t>
            </a:r>
            <a:r>
              <a:rPr lang="fr-FR" dirty="0" smtClean="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smtClean="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smtClean="0">
                <a:latin typeface="+mj-lt"/>
              </a:rPr>
              <a:t>Kết</a:t>
            </a:r>
            <a:r>
              <a:rPr lang="en-US" sz="3000" b="1" u="sng" dirty="0" smtClean="0">
                <a:latin typeface="+mj-lt"/>
              </a:rPr>
              <a:t> </a:t>
            </a:r>
            <a:r>
              <a:rPr lang="en-US" sz="3000" b="1" u="sng" dirty="0" err="1" smtClean="0">
                <a:latin typeface="+mj-lt"/>
              </a:rPr>
              <a:t>luận</a:t>
            </a:r>
            <a:r>
              <a:rPr lang="en-US" b="1" u="sng" dirty="0" smtClean="0"/>
              <a:t>:</a:t>
            </a:r>
            <a:endParaRPr lang="en-US" b="1" u="sng" dirty="0"/>
          </a:p>
        </p:txBody>
      </p:sp>
    </p:spTree>
    <p:extLst>
      <p:ext uri="{BB962C8B-B14F-4D97-AF65-F5344CB8AC3E}">
        <p14:creationId xmlns:p14="http://schemas.microsoft.com/office/powerpoint/2010/main" val="4086618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8646" y="90417"/>
            <a:ext cx="3501737" cy="4959266"/>
          </a:xfrm>
          <a:prstGeom prst="rect">
            <a:avLst/>
          </a:prstGeom>
        </p:spPr>
      </p:pic>
      <p:pic>
        <p:nvPicPr>
          <p:cNvPr id="7" name="Picture 6"/>
          <p:cNvPicPr>
            <a:picLocks noChangeAspect="1"/>
          </p:cNvPicPr>
          <p:nvPr/>
        </p:nvPicPr>
        <p:blipFill>
          <a:blip r:embed="rId4"/>
          <a:stretch>
            <a:fillRect/>
          </a:stretch>
        </p:blipFill>
        <p:spPr>
          <a:xfrm>
            <a:off x="86592" y="90417"/>
            <a:ext cx="3829044" cy="5053083"/>
          </a:xfrm>
          <a:prstGeom prst="rect">
            <a:avLst/>
          </a:prstGeom>
        </p:spPr>
      </p:pic>
      <p:sp>
        <p:nvSpPr>
          <p:cNvPr id="8" name="Right Arrow 7"/>
          <p:cNvSpPr/>
          <p:nvPr/>
        </p:nvSpPr>
        <p:spPr>
          <a:xfrm>
            <a:off x="3958068" y="2069491"/>
            <a:ext cx="748146" cy="100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286" y="4596548"/>
            <a:ext cx="7221849" cy="49699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50000"/>
              </a:lnSpc>
              <a:spcBef>
                <a:spcPts val="600"/>
              </a:spcBef>
              <a:spcAft>
                <a:spcPts val="600"/>
              </a:spcAft>
            </a:pPr>
            <a:r>
              <a:rPr lang="fr-FR" sz="2000" dirty="0" err="1">
                <a:solidFill>
                  <a:srgbClr val="002060"/>
                </a:solidFill>
                <a:latin typeface="+mj-lt"/>
                <a:ea typeface="Calibri" panose="020F0502020204030204" pitchFamily="34" charset="0"/>
                <a:cs typeface="Times New Roman" panose="02020603050405020304" pitchFamily="18" charset="0"/>
              </a:rPr>
              <a:t>Có</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những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cách</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nào</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để</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lưu</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giữ</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lại</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chân</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dung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của</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một</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người</a:t>
            </a:r>
            <a:r>
              <a:rPr lang="fr-FR" sz="2000" dirty="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44"/>
          <p:cNvSpPr txBox="1">
            <a:spLocks noGrp="1"/>
          </p:cNvSpPr>
          <p:nvPr>
            <p:ph type="title" idx="4294967295"/>
          </p:nvPr>
        </p:nvSpPr>
        <p:spPr>
          <a:xfrm>
            <a:off x="2432746" y="465842"/>
            <a:ext cx="3675225" cy="460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smtClean="0">
                <a:latin typeface="+mj-lt"/>
              </a:rPr>
              <a:t>H</a:t>
            </a:r>
            <a:r>
              <a:rPr lang="en" sz="3000" b="1" dirty="0" smtClean="0">
                <a:latin typeface="+mj-lt"/>
              </a:rPr>
              <a:t>ướng dẫn về nhà</a:t>
            </a:r>
            <a:endParaRPr sz="3000" b="1" dirty="0">
              <a:latin typeface="+mj-lt"/>
            </a:endParaRPr>
          </a:p>
        </p:txBody>
      </p:sp>
      <p:sp>
        <p:nvSpPr>
          <p:cNvPr id="1154" name="Google Shape;1154;p4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155" name="Google Shape;1155;p44"/>
          <p:cNvSpPr/>
          <p:nvPr/>
        </p:nvSpPr>
        <p:spPr>
          <a:xfrm>
            <a:off x="839125" y="1174650"/>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smtClean="0">
                <a:solidFill>
                  <a:schemeClr val="dk1"/>
                </a:solidFill>
                <a:latin typeface="+mj-lt"/>
                <a:ea typeface="Nunito"/>
                <a:cs typeface="Nunito"/>
                <a:sym typeface="Nunito"/>
              </a:rPr>
              <a:t>Vẽ</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tranh</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chân</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người</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thân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trong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gia</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655881" y="1174650"/>
            <a:ext cx="3665100"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Chuẩn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bị</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dụng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cụ</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theo</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hướng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dẫn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của</a:t>
            </a:r>
            <a:r>
              <a:rPr lang="en-US" sz="1800" b="1" dirty="0" smtClean="0">
                <a:solidFill>
                  <a:schemeClr val="dk1"/>
                </a:solidFill>
                <a:latin typeface="+mj-lt"/>
                <a:ea typeface="Nunito"/>
                <a:cs typeface="Nunito"/>
                <a:sym typeface="Nunito"/>
              </a:rPr>
              <a:t> GV</a:t>
            </a:r>
            <a:endParaRPr sz="1800" dirty="0">
              <a:solidFill>
                <a:schemeClr val="dk1"/>
              </a:solidFill>
              <a:latin typeface="+mj-lt"/>
              <a:ea typeface="Nunito"/>
              <a:cs typeface="Nunito"/>
              <a:sym typeface="Nunito"/>
            </a:endParaRPr>
          </a:p>
        </p:txBody>
      </p:sp>
      <p:sp>
        <p:nvSpPr>
          <p:cNvPr id="1157" name="Google Shape;1157;p44"/>
          <p:cNvSpPr/>
          <p:nvPr/>
        </p:nvSpPr>
        <p:spPr>
          <a:xfrm>
            <a:off x="839125" y="2811069"/>
            <a:ext cx="3665100" cy="14745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000" b="1" dirty="0" err="1" smtClean="0">
                <a:solidFill>
                  <a:schemeClr val="dk1"/>
                </a:solidFill>
                <a:latin typeface="+mj-lt"/>
                <a:ea typeface="Nunito"/>
                <a:cs typeface="Nunito"/>
                <a:sym typeface="Nunito"/>
              </a:rPr>
              <a:t>Đọc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trước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nội</a:t>
            </a:r>
            <a:r>
              <a:rPr lang="en-US" sz="2000" b="1" dirty="0" smtClean="0">
                <a:solidFill>
                  <a:schemeClr val="dk1"/>
                </a:solidFill>
                <a:latin typeface="+mj-lt"/>
                <a:ea typeface="Nunito"/>
                <a:cs typeface="Nunito"/>
                <a:sym typeface="Nunito"/>
              </a:rPr>
              <a:t> dung </a:t>
            </a:r>
            <a:r>
              <a:rPr lang="en-US" sz="2000" b="1" dirty="0" err="1" smtClean="0">
                <a:solidFill>
                  <a:schemeClr val="dk1"/>
                </a:solidFill>
                <a:latin typeface="+mj-lt"/>
                <a:ea typeface="Nunito"/>
                <a:cs typeface="Nunito"/>
                <a:sym typeface="Nunito"/>
              </a:rPr>
              <a:t>bài</a:t>
            </a:r>
            <a:r>
              <a:rPr lang="en-US" sz="2000" b="1" dirty="0" smtClean="0">
                <a:solidFill>
                  <a:schemeClr val="dk1"/>
                </a:solidFill>
                <a:latin typeface="+mj-lt"/>
                <a:ea typeface="Nunito"/>
                <a:cs typeface="Nunito"/>
                <a:sym typeface="Nunito"/>
              </a:rPr>
              <a:t> 2</a:t>
            </a:r>
            <a:endParaRPr sz="20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1040" name="Google Shape;1040;p37"/>
          <p:cNvSpPr txBox="1">
            <a:spLocks noGrp="1"/>
          </p:cNvSpPr>
          <p:nvPr>
            <p:ph type="ctrTitle" idx="4294967295"/>
          </p:nvPr>
        </p:nvSpPr>
        <p:spPr>
          <a:xfrm>
            <a:off x="1288066" y="1651818"/>
            <a:ext cx="65937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4000" b="1" dirty="0" smtClean="0">
                <a:latin typeface="+mj-lt"/>
              </a:rPr>
              <a:t>C</a:t>
            </a:r>
            <a:r>
              <a:rPr lang="en" sz="4000" b="1" dirty="0" smtClean="0">
                <a:latin typeface="+mj-lt"/>
              </a:rPr>
              <a:t>ảm ơn quý thầy cô và các em đã </a:t>
            </a:r>
            <a:r>
              <a:rPr lang="en" sz="4000" b="1" smtClean="0">
                <a:latin typeface="+mj-lt"/>
              </a:rPr>
              <a:t>lắng nghe!</a:t>
            </a:r>
            <a:endParaRPr sz="4000" b="1" dirty="0">
              <a:latin typeface="+mj-lt"/>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9" name="Google Shape;783;p17"/>
          <p:cNvSpPr txBox="1">
            <a:spLocks noGrp="1"/>
          </p:cNvSpPr>
          <p:nvPr>
            <p:ph type="ctrTitle" idx="4294967295"/>
          </p:nvPr>
        </p:nvSpPr>
        <p:spPr>
          <a:xfrm>
            <a:off x="1118636" y="1586783"/>
            <a:ext cx="6915738"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5000" b="1" dirty="0" smtClean="0">
                <a:latin typeface="+mj-lt"/>
              </a:rPr>
              <a:t>BÀI 1: CHÂN DUNG BẠN BÈ</a:t>
            </a:r>
            <a:endParaRPr sz="5000" b="1" dirty="0">
              <a:latin typeface="+mj-lt"/>
            </a:endParaRPr>
          </a:p>
        </p:txBody>
      </p:sp>
      <p:sp>
        <p:nvSpPr>
          <p:cNvPr id="10" name="Google Shape;784;p17"/>
          <p:cNvSpPr txBox="1">
            <a:spLocks noGrp="1"/>
          </p:cNvSpPr>
          <p:nvPr>
            <p:ph type="subTitle" idx="4294967295"/>
          </p:nvPr>
        </p:nvSpPr>
        <p:spPr>
          <a:xfrm>
            <a:off x="2337548" y="401326"/>
            <a:ext cx="4032080" cy="691857"/>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latin typeface="+mj-lt"/>
              </a:rPr>
              <a:t>CHỦ ĐỀ: KẾT NỐI BẠN BÈ</a:t>
            </a:r>
            <a:endParaRPr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2207784727"/>
              </p:ext>
            </p:extLst>
          </p:nvPr>
        </p:nvGraphicFramePr>
        <p:xfrm>
          <a:off x="1451264" y="573617"/>
          <a:ext cx="6632864" cy="433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smtClean="0">
                <a:latin typeface="+mj-lt"/>
              </a:rPr>
              <a:t>1. Khám phá</a:t>
            </a:r>
            <a:endParaRPr sz="3000" b="1"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1,2: </a:t>
            </a:r>
            <a:r>
              <a:rPr lang="nl-NL" sz="1800" dirty="0" smtClean="0">
                <a:latin typeface="+mj-lt"/>
                <a:ea typeface="Calibri" panose="020F0502020204030204" pitchFamily="34" charset="0"/>
                <a:cs typeface="Times New Roman" panose="02020603050405020304" pitchFamily="18" charset="0"/>
              </a:rPr>
              <a:t>Tìm </a:t>
            </a:r>
            <a:r>
              <a:rPr lang="nl-NL" sz="1800" dirty="0">
                <a:latin typeface="+mj-lt"/>
                <a:ea typeface="Calibri" panose="020F0502020204030204" pitchFamily="34" charset="0"/>
                <a:cs typeface="Times New Roman" panose="02020603050405020304" pitchFamily="18" charset="0"/>
              </a:rPr>
              <a:t>hiểu tác phẩm chân dung nghệ </a:t>
            </a:r>
            <a:r>
              <a:rPr lang="nl-NL" sz="1800" dirty="0" smtClean="0">
                <a:latin typeface="+mj-lt"/>
                <a:ea typeface="Calibri" panose="020F0502020204030204" pitchFamily="34" charset="0"/>
                <a:cs typeface="Times New Roman" panose="02020603050405020304" pitchFamily="18" charset="0"/>
              </a:rPr>
              <a:t>thuật </a:t>
            </a:r>
            <a:r>
              <a:rPr lang="nl-NL" sz="1800" dirty="0">
                <a:latin typeface="+mj-lt"/>
                <a:ea typeface="Calibri" panose="020F0502020204030204" pitchFamily="34" charset="0"/>
                <a:cs typeface="Times New Roman" panose="02020603050405020304" pitchFamily="18" charset="0"/>
              </a:rPr>
              <a:t>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3,4: </a:t>
            </a:r>
            <a:r>
              <a:rPr lang="nl-NL" sz="1800" dirty="0" smtClean="0">
                <a:latin typeface="+mj-lt"/>
                <a:ea typeface="Calibri" panose="020F0502020204030204" pitchFamily="34" charset="0"/>
                <a:cs typeface="Times New Roman" panose="02020603050405020304" pitchFamily="18" charset="0"/>
              </a:rPr>
              <a:t>Tìm </a:t>
            </a:r>
            <a:r>
              <a:rPr lang="nl-NL" sz="1800" dirty="0">
                <a:latin typeface="+mj-lt"/>
                <a:ea typeface="Calibri" panose="020F0502020204030204" pitchFamily="34" charset="0"/>
                <a:cs typeface="Times New Roman" panose="02020603050405020304" pitchFamily="18" charset="0"/>
              </a:rPr>
              <a:t>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5,6</a:t>
            </a:r>
            <a:r>
              <a:rPr lang="nl-NL" sz="1800">
                <a:latin typeface="+mj-lt"/>
                <a:ea typeface="Calibri" panose="020F0502020204030204" pitchFamily="34" charset="0"/>
                <a:cs typeface="Times New Roman" panose="02020603050405020304" pitchFamily="18" charset="0"/>
              </a:rPr>
              <a:t>: </a:t>
            </a:r>
            <a:r>
              <a:rPr lang="nl-NL" sz="1800" smtClean="0">
                <a:latin typeface="+mj-lt"/>
                <a:ea typeface="Calibri" panose="020F0502020204030204" pitchFamily="34" charset="0"/>
                <a:cs typeface="Times New Roman" panose="02020603050405020304" pitchFamily="18" charset="0"/>
              </a:rPr>
              <a:t>Tìm </a:t>
            </a:r>
            <a:r>
              <a:rPr lang="nl-NL" sz="1800" dirty="0">
                <a:latin typeface="+mj-lt"/>
                <a:ea typeface="Calibri" panose="020F0502020204030204" pitchFamily="34" charset="0"/>
                <a:cs typeface="Times New Roman" panose="02020603050405020304" pitchFamily="18" charset="0"/>
              </a:rPr>
              <a:t>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THẢO LUẬN NHÓM</a:t>
            </a:r>
            <a:endParaRPr lang="en-US" sz="2000" b="1" dirty="0"/>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6"/>
                </p:tgtEl>
              </p:cMediaNode>
            </p:video>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20"/>
          <p:cNvSpPr txBox="1">
            <a:spLocks noGrp="1"/>
          </p:cNvSpPr>
          <p:nvPr>
            <p:ph type="body" idx="1"/>
          </p:nvPr>
        </p:nvSpPr>
        <p:spPr>
          <a:xfrm>
            <a:off x="207192" y="201675"/>
            <a:ext cx="7574973" cy="3605645"/>
          </a:xfrm>
          <a:prstGeom prst="rect">
            <a:avLst/>
          </a:prstGeom>
        </p:spPr>
        <p:txBody>
          <a:bodyPr spcFirstLastPara="1" wrap="square" lIns="0" tIns="0" rIns="0" bIns="0" anchor="t" anchorCtr="0">
            <a:noAutofit/>
          </a:bodyPr>
          <a:lstStyle/>
          <a:p>
            <a:pPr lvl="0">
              <a:lnSpc>
                <a:spcPct val="150000"/>
              </a:lnSpc>
            </a:pPr>
            <a:r>
              <a:rPr lang="nl-NL" sz="1800" dirty="0">
                <a:latin typeface="+mj-lt"/>
              </a:rPr>
              <a:t>Tranh vẽ về ai? Biểu cảm trên khuôn mặt của nhận vật trong tranh như thế nào</a:t>
            </a:r>
            <a:r>
              <a:rPr lang="nl-NL" sz="1800" dirty="0" smtClean="0">
                <a:latin typeface="+mj-lt"/>
              </a:rPr>
              <a:t>?</a:t>
            </a:r>
          </a:p>
          <a:p>
            <a:pPr>
              <a:lnSpc>
                <a:spcPct val="150000"/>
              </a:lnSpc>
            </a:pPr>
            <a:r>
              <a:rPr lang="nl-NL" sz="1800" dirty="0" smtClean="0">
                <a:latin typeface="+mj-lt"/>
              </a:rPr>
              <a:t>Loại </a:t>
            </a:r>
            <a:r>
              <a:rPr lang="nl-NL" sz="1800" dirty="0">
                <a:latin typeface="+mj-lt"/>
              </a:rPr>
              <a:t>chân dung (diễn tả khuôn mặt, nửa người, cả người,...)? </a:t>
            </a:r>
            <a:endParaRPr lang="en-US" sz="1800" dirty="0">
              <a:latin typeface="+mj-lt"/>
            </a:endParaRPr>
          </a:p>
          <a:p>
            <a:pPr lvl="0">
              <a:lnSpc>
                <a:spcPct val="150000"/>
              </a:lnSpc>
            </a:pPr>
            <a:r>
              <a:rPr lang="nl-NL" sz="1800" dirty="0">
                <a:latin typeface="+mj-lt"/>
              </a:rPr>
              <a:t>Đặc điểm lứa tuổi, đặc điểm của khuôn mặt nhân vật trong tranh</a:t>
            </a:r>
            <a:r>
              <a:rPr lang="nl-NL" sz="1800" dirty="0" smtClean="0">
                <a:latin typeface="+mj-lt"/>
              </a:rPr>
              <a:t>.</a:t>
            </a:r>
          </a:p>
          <a:p>
            <a:pPr>
              <a:lnSpc>
                <a:spcPct val="150000"/>
              </a:lnSpc>
            </a:pPr>
            <a:r>
              <a:rPr lang="nl-NL" sz="1800" dirty="0">
                <a:latin typeface="+mj-lt"/>
              </a:rPr>
              <a:t>Tóc và trang phục có gì đặc biệt? </a:t>
            </a:r>
            <a:endParaRPr lang="en-US" sz="1800" dirty="0">
              <a:latin typeface="+mj-lt"/>
            </a:endParaRPr>
          </a:p>
          <a:p>
            <a:pPr lvl="0">
              <a:lnSpc>
                <a:spcPct val="150000"/>
              </a:lnSpc>
            </a:pPr>
            <a:r>
              <a:rPr lang="nl-NL" sz="1800" dirty="0">
                <a:latin typeface="+mj-lt"/>
              </a:rPr>
              <a:t>Trạng thái tình cảm của nhân vật thế nào</a:t>
            </a:r>
            <a:r>
              <a:rPr lang="nl-NL" sz="1800" dirty="0" smtClean="0">
                <a:latin typeface="+mj-lt"/>
              </a:rPr>
              <a:t>?</a:t>
            </a:r>
          </a:p>
          <a:p>
            <a:pPr>
              <a:lnSpc>
                <a:spcPct val="150000"/>
              </a:lnSpc>
            </a:pPr>
            <a:r>
              <a:rPr lang="nl-NL" sz="1800" dirty="0">
                <a:latin typeface="+mj-lt"/>
              </a:rPr>
              <a:t>Bố cục, đường nét, màu sắc trong tranh (gam màu chủ đạo trong tranh, màu được sử dụng nhiều trong tranh) ra sao?</a:t>
            </a:r>
            <a:endParaRPr lang="en-US" sz="1800" dirty="0">
              <a:latin typeface="+mj-lt"/>
            </a:endParaRPr>
          </a:p>
          <a:p>
            <a:pPr>
              <a:lnSpc>
                <a:spcPct val="150000"/>
              </a:lnSpc>
            </a:pPr>
            <a:r>
              <a:rPr lang="nl-NL" sz="1800" dirty="0">
                <a:latin typeface="+mj-lt"/>
              </a:rPr>
              <a:t>Em thấy nhân vật có gì đặc biệt? Em ấn tượng với điều gì trong tranh? Cảm nhận chung của em về bức tranh</a:t>
            </a:r>
            <a:r>
              <a:rPr lang="nl-NL" sz="1800" dirty="0" smtClean="0">
                <a:latin typeface="+mj-lt"/>
              </a:rPr>
              <a:t>?</a:t>
            </a:r>
            <a:endParaRPr lang="en-US" sz="1800" dirty="0">
              <a:latin typeface="+mj-lt"/>
            </a:endParaRPr>
          </a:p>
        </p:txBody>
      </p:sp>
      <p:sp>
        <p:nvSpPr>
          <p:cNvPr id="809" name="Google Shape;809;p2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 calcmode="lin" valueType="num">
                                      <p:cBhvr>
                                        <p:cTn id="7" dur="500" fill="hold"/>
                                        <p:tgtEl>
                                          <p:spTgt spid="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08">
                                            <p:txEl>
                                              <p:pRg st="1" end="1"/>
                                            </p:txEl>
                                          </p:spTgt>
                                        </p:tgtEl>
                                        <p:attrNameLst>
                                          <p:attrName>style.visibility</p:attrName>
                                        </p:attrNameLst>
                                      </p:cBhvr>
                                      <p:to>
                                        <p:strVal val="visible"/>
                                      </p:to>
                                    </p:set>
                                    <p:anim calcmode="lin" valueType="num">
                                      <p:cBhvr>
                                        <p:cTn id="14" dur="500" fill="hold"/>
                                        <p:tgtEl>
                                          <p:spTgt spid="80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0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08">
                                            <p:txEl>
                                              <p:pRg st="2" end="2"/>
                                            </p:txEl>
                                          </p:spTgt>
                                        </p:tgtEl>
                                        <p:attrNameLst>
                                          <p:attrName>style.visibility</p:attrName>
                                        </p:attrNameLst>
                                      </p:cBhvr>
                                      <p:to>
                                        <p:strVal val="visible"/>
                                      </p:to>
                                    </p:set>
                                    <p:anim calcmode="lin" valueType="num">
                                      <p:cBhvr>
                                        <p:cTn id="21" dur="500" fill="hold"/>
                                        <p:tgtEl>
                                          <p:spTgt spid="80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08">
                                            <p:txEl>
                                              <p:pRg st="3" end="3"/>
                                            </p:txEl>
                                          </p:spTgt>
                                        </p:tgtEl>
                                        <p:attrNameLst>
                                          <p:attrName>style.visibility</p:attrName>
                                        </p:attrNameLst>
                                      </p:cBhvr>
                                      <p:to>
                                        <p:strVal val="visible"/>
                                      </p:to>
                                    </p:set>
                                    <p:anim calcmode="lin" valueType="num">
                                      <p:cBhvr>
                                        <p:cTn id="28" dur="500" fill="hold"/>
                                        <p:tgtEl>
                                          <p:spTgt spid="80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0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0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08">
                                            <p:txEl>
                                              <p:pRg st="4" end="4"/>
                                            </p:txEl>
                                          </p:spTgt>
                                        </p:tgtEl>
                                        <p:attrNameLst>
                                          <p:attrName>style.visibility</p:attrName>
                                        </p:attrNameLst>
                                      </p:cBhvr>
                                      <p:to>
                                        <p:strVal val="visible"/>
                                      </p:to>
                                    </p:set>
                                    <p:anim calcmode="lin" valueType="num">
                                      <p:cBhvr>
                                        <p:cTn id="35" dur="500" fill="hold"/>
                                        <p:tgtEl>
                                          <p:spTgt spid="80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0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0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08">
                                            <p:txEl>
                                              <p:pRg st="5" end="5"/>
                                            </p:txEl>
                                          </p:spTgt>
                                        </p:tgtEl>
                                        <p:attrNameLst>
                                          <p:attrName>style.visibility</p:attrName>
                                        </p:attrNameLst>
                                      </p:cBhvr>
                                      <p:to>
                                        <p:strVal val="visible"/>
                                      </p:to>
                                    </p:set>
                                    <p:anim calcmode="lin" valueType="num">
                                      <p:cBhvr>
                                        <p:cTn id="42" dur="500" fill="hold"/>
                                        <p:tgtEl>
                                          <p:spTgt spid="80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0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0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08">
                                            <p:txEl>
                                              <p:pRg st="6" end="6"/>
                                            </p:txEl>
                                          </p:spTgt>
                                        </p:tgtEl>
                                        <p:attrNameLst>
                                          <p:attrName>style.visibility</p:attrName>
                                        </p:attrNameLst>
                                      </p:cBhvr>
                                      <p:to>
                                        <p:strVal val="visible"/>
                                      </p:to>
                                    </p:set>
                                    <p:anim calcmode="lin" valueType="num">
                                      <p:cBhvr>
                                        <p:cTn id="49" dur="500" fill="hold"/>
                                        <p:tgtEl>
                                          <p:spTgt spid="80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0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0" name="Google Shape;834;p23"/>
          <p:cNvSpPr txBox="1">
            <a:spLocks/>
          </p:cNvSpPr>
          <p:nvPr/>
        </p:nvSpPr>
        <p:spPr>
          <a:xfrm>
            <a:off x="905636" y="1442038"/>
            <a:ext cx="2699362"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nghệ</a:t>
            </a:r>
            <a:r>
              <a:rPr lang="en-US" sz="1600" b="1" dirty="0" smtClean="0"/>
              <a:t> </a:t>
            </a:r>
            <a:r>
              <a:rPr lang="en-US" sz="1600" b="1" dirty="0" err="1" smtClean="0"/>
              <a:t>thuật</a:t>
            </a:r>
            <a:r>
              <a:rPr lang="en-US" sz="1600" b="1" dirty="0" smtClean="0"/>
              <a:t> </a:t>
            </a:r>
            <a:r>
              <a:rPr lang="en-US" sz="1600" b="1" dirty="0" err="1" smtClean="0"/>
              <a:t>cổ</a:t>
            </a:r>
            <a:r>
              <a:rPr lang="en-US" sz="1600" b="1" dirty="0" smtClean="0"/>
              <a:t> Ai </a:t>
            </a:r>
            <a:r>
              <a:rPr lang="en-US" sz="1600" b="1" dirty="0" err="1" smtClean="0"/>
              <a:t>Cập</a:t>
            </a:r>
            <a:endParaRPr lang="en-US" sz="1600" b="1" dirty="0" smtClean="0"/>
          </a:p>
          <a:p>
            <a:pPr>
              <a:spcBef>
                <a:spcPts val="600"/>
              </a:spcBef>
            </a:pPr>
            <a:r>
              <a:rPr lang="en-US" sz="1600" dirty="0" smtClean="0"/>
              <a:t>- </a:t>
            </a:r>
            <a:r>
              <a:rPr lang="en-US" sz="1600" dirty="0" err="1" smtClean="0"/>
              <a:t>Diễn</a:t>
            </a:r>
            <a:r>
              <a:rPr lang="en-US" sz="1600" dirty="0" smtClean="0"/>
              <a:t> </a:t>
            </a:r>
            <a:r>
              <a:rPr lang="en-US" sz="1600" dirty="0" err="1" smtClean="0"/>
              <a:t>tả</a:t>
            </a:r>
            <a:r>
              <a:rPr lang="en-US" sz="1600" dirty="0" smtClean="0"/>
              <a:t> </a:t>
            </a:r>
            <a:r>
              <a:rPr lang="en-US" sz="1600" dirty="0" err="1" smtClean="0"/>
              <a:t>hình</a:t>
            </a:r>
            <a:r>
              <a:rPr lang="en-US" sz="1600" dirty="0" smtClean="0"/>
              <a:t> </a:t>
            </a:r>
            <a:r>
              <a:rPr lang="en-US" sz="1600" dirty="0" err="1" smtClean="0"/>
              <a:t>người</a:t>
            </a:r>
            <a:r>
              <a:rPr lang="en-US" sz="1600" dirty="0" smtClean="0"/>
              <a:t> </a:t>
            </a:r>
            <a:r>
              <a:rPr lang="en-US" sz="1600" dirty="0" err="1" smtClean="0"/>
              <a:t>đã</a:t>
            </a:r>
            <a:r>
              <a:rPr lang="en-US" sz="1600" dirty="0" smtClean="0"/>
              <a:t> </a:t>
            </a:r>
            <a:r>
              <a:rPr lang="en-US" sz="1600" dirty="0" err="1" smtClean="0"/>
              <a:t>mất</a:t>
            </a:r>
            <a:r>
              <a:rPr lang="en-US" sz="1600" dirty="0" smtClean="0"/>
              <a:t>, </a:t>
            </a:r>
            <a:r>
              <a:rPr lang="en-US" sz="1600" dirty="0" err="1" smtClean="0"/>
              <a:t>chân</a:t>
            </a:r>
            <a:r>
              <a:rPr lang="en-US" sz="1600" dirty="0" smtClean="0"/>
              <a:t> dung </a:t>
            </a:r>
            <a:r>
              <a:rPr lang="en-US" sz="1600" dirty="0" err="1" smtClean="0"/>
              <a:t>của</a:t>
            </a:r>
            <a:r>
              <a:rPr lang="en-US" sz="1600" dirty="0" smtClean="0"/>
              <a:t> </a:t>
            </a:r>
            <a:r>
              <a:rPr lang="en-US" sz="1600" dirty="0" err="1" smtClean="0"/>
              <a:t>Sennefer</a:t>
            </a:r>
            <a:r>
              <a:rPr lang="en-US" sz="1600" dirty="0" smtClean="0"/>
              <a:t> </a:t>
            </a:r>
            <a:r>
              <a:rPr lang="en-US" sz="1600" dirty="0" err="1" smtClean="0"/>
              <a:t>và</a:t>
            </a:r>
            <a:r>
              <a:rPr lang="en-US" sz="1600" dirty="0" smtClean="0"/>
              <a:t> </a:t>
            </a:r>
            <a:r>
              <a:rPr lang="en-US" sz="1600" dirty="0" err="1" smtClean="0"/>
              <a:t>vợ</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theo</a:t>
            </a:r>
            <a:r>
              <a:rPr lang="en-US" sz="1600" dirty="0" smtClean="0"/>
              <a:t> </a:t>
            </a:r>
            <a:r>
              <a:rPr lang="en-US" sz="1600" dirty="0" err="1" smtClean="0"/>
              <a:t>địa</a:t>
            </a:r>
            <a:r>
              <a:rPr lang="en-US" sz="1600" dirty="0" smtClean="0"/>
              <a:t> </a:t>
            </a:r>
            <a:r>
              <a:rPr lang="en-US" sz="1600" dirty="0" err="1" smtClean="0"/>
              <a:t>vị</a:t>
            </a:r>
            <a:r>
              <a:rPr lang="en-US" sz="1600" dirty="0" smtClean="0"/>
              <a:t> </a:t>
            </a:r>
            <a:r>
              <a:rPr lang="en-US" sz="1600" dirty="0" err="1" smtClean="0"/>
              <a:t>của</a:t>
            </a:r>
            <a:r>
              <a:rPr lang="en-US" sz="1600" dirty="0" smtClean="0"/>
              <a:t> </a:t>
            </a:r>
            <a:r>
              <a:rPr lang="en-US" sz="1600" dirty="0" err="1" smtClean="0"/>
              <a:t>nhân</a:t>
            </a:r>
            <a:r>
              <a:rPr lang="en-US" sz="1600" dirty="0" smtClean="0"/>
              <a:t> </a:t>
            </a:r>
            <a:r>
              <a:rPr lang="en-US" sz="1600" dirty="0" err="1" smtClean="0"/>
              <a:t>vật</a:t>
            </a:r>
            <a:endParaRPr lang="en-US" sz="1600" dirty="0" smtClean="0"/>
          </a:p>
          <a:p>
            <a:pPr>
              <a:spcBef>
                <a:spcPts val="600"/>
              </a:spcBef>
            </a:pPr>
            <a:r>
              <a:rPr lang="en-US" sz="1600" dirty="0" smtClean="0"/>
              <a:t>- Hai </a:t>
            </a:r>
            <a:r>
              <a:rPr lang="en-US" sz="1600" dirty="0" err="1" smtClean="0"/>
              <a:t>góc</a:t>
            </a:r>
            <a:r>
              <a:rPr lang="en-US" sz="1600" dirty="0" smtClean="0"/>
              <a:t> </a:t>
            </a:r>
            <a:r>
              <a:rPr lang="en-US" sz="1600" dirty="0" err="1" smtClean="0"/>
              <a:t>nhìn</a:t>
            </a:r>
            <a:r>
              <a:rPr lang="en-US" sz="1600" dirty="0" smtClean="0"/>
              <a:t> </a:t>
            </a:r>
            <a:r>
              <a:rPr lang="en-US" sz="1600" dirty="0" err="1" smtClean="0"/>
              <a:t>khác</a:t>
            </a:r>
            <a:r>
              <a:rPr lang="en-US" sz="1600" dirty="0" smtClean="0"/>
              <a:t> </a:t>
            </a:r>
            <a:r>
              <a:rPr lang="en-US" sz="1600" dirty="0" err="1" smtClean="0"/>
              <a:t>nhau</a:t>
            </a:r>
            <a:r>
              <a:rPr lang="en-US" sz="1600" dirty="0" smtClean="0"/>
              <a:t>: </a:t>
            </a:r>
            <a:r>
              <a:rPr lang="en-US" sz="1600" dirty="0" err="1" smtClean="0"/>
              <a:t>chính</a:t>
            </a:r>
            <a:r>
              <a:rPr lang="en-US" sz="1600" dirty="0" smtClean="0"/>
              <a:t> </a:t>
            </a:r>
            <a:r>
              <a:rPr lang="en-US" sz="1600" dirty="0" err="1" smtClean="0"/>
              <a:t>diện</a:t>
            </a:r>
            <a:r>
              <a:rPr lang="en-US" sz="1600" dirty="0" smtClean="0"/>
              <a:t> </a:t>
            </a:r>
            <a:r>
              <a:rPr lang="en-US" sz="1600" dirty="0" err="1" smtClean="0"/>
              <a:t>và</a:t>
            </a:r>
            <a:r>
              <a:rPr lang="en-US" sz="1600" dirty="0" smtClean="0"/>
              <a:t> </a:t>
            </a:r>
            <a:r>
              <a:rPr lang="en-US" sz="1600" dirty="0" err="1" smtClean="0"/>
              <a:t>mặt</a:t>
            </a:r>
            <a:r>
              <a:rPr lang="en-US" sz="1600" dirty="0" smtClean="0"/>
              <a:t> </a:t>
            </a:r>
            <a:r>
              <a:rPr lang="en-US" sz="1600" dirty="0" err="1" smtClean="0"/>
              <a:t>nghiêng</a:t>
            </a:r>
            <a:endParaRPr lang="en-US" sz="1600" dirty="0" smtClean="0"/>
          </a:p>
          <a:p>
            <a:pPr>
              <a:spcBef>
                <a:spcPts val="600"/>
              </a:spcBef>
            </a:pPr>
            <a:r>
              <a:rPr lang="en-US" sz="1600" dirty="0" smtClean="0"/>
              <a:t>- </a:t>
            </a:r>
            <a:r>
              <a:rPr lang="en-US" sz="1600" dirty="0" err="1" smtClean="0"/>
              <a:t>Sử</a:t>
            </a:r>
            <a:r>
              <a:rPr lang="en-US" sz="1600" dirty="0" smtClean="0"/>
              <a:t> </a:t>
            </a:r>
            <a:r>
              <a:rPr lang="en-US" sz="1600" dirty="0" err="1" smtClean="0"/>
              <a:t>dụng</a:t>
            </a:r>
            <a:r>
              <a:rPr lang="en-US" sz="1600" dirty="0" smtClean="0"/>
              <a:t> </a:t>
            </a:r>
            <a:r>
              <a:rPr lang="en-US" sz="1600" dirty="0" err="1" smtClean="0"/>
              <a:t>các</a:t>
            </a:r>
            <a:r>
              <a:rPr lang="en-US" sz="1600" dirty="0" smtClean="0"/>
              <a:t> </a:t>
            </a:r>
            <a:r>
              <a:rPr lang="en-US" sz="1600" dirty="0" err="1" smtClean="0"/>
              <a:t>yếu</a:t>
            </a:r>
            <a:r>
              <a:rPr lang="en-US" sz="1600" dirty="0" smtClean="0"/>
              <a:t> </a:t>
            </a:r>
            <a:r>
              <a:rPr lang="en-US" sz="1600" dirty="0" err="1" smtClean="0"/>
              <a:t>tố</a:t>
            </a:r>
            <a:r>
              <a:rPr lang="en-US" sz="1600" dirty="0" smtClean="0"/>
              <a:t> </a:t>
            </a:r>
            <a:r>
              <a:rPr lang="en-US" sz="1600" dirty="0" err="1" smtClean="0"/>
              <a:t>mảng</a:t>
            </a:r>
            <a:r>
              <a:rPr lang="en-US" sz="1600" dirty="0" smtClean="0"/>
              <a:t>, </a:t>
            </a:r>
            <a:r>
              <a:rPr lang="en-US" sz="1600" dirty="0" err="1" smtClean="0"/>
              <a:t>nét</a:t>
            </a:r>
            <a:r>
              <a:rPr lang="en-US" sz="1600" dirty="0" smtClean="0"/>
              <a:t>, </a:t>
            </a:r>
            <a:r>
              <a:rPr lang="en-US" sz="1600" dirty="0" err="1" smtClean="0"/>
              <a:t>màu</a:t>
            </a:r>
            <a:r>
              <a:rPr lang="en-US" sz="1600" dirty="0" smtClean="0"/>
              <a:t> </a:t>
            </a:r>
            <a:r>
              <a:rPr lang="en-US" sz="1600" dirty="0" err="1" smtClean="0"/>
              <a:t>có</a:t>
            </a:r>
            <a:r>
              <a:rPr lang="en-US" sz="1600" dirty="0" smtClean="0"/>
              <a:t> </a:t>
            </a:r>
            <a:r>
              <a:rPr lang="en-US" sz="1600" dirty="0" err="1" smtClean="0"/>
              <a:t>tính</a:t>
            </a:r>
            <a:r>
              <a:rPr lang="en-US" sz="1600" dirty="0" smtClean="0"/>
              <a:t> </a:t>
            </a:r>
            <a:r>
              <a:rPr lang="en-US" sz="1600" dirty="0" err="1" smtClean="0"/>
              <a:t>đồ</a:t>
            </a:r>
            <a:r>
              <a:rPr lang="en-US" sz="1600" dirty="0" smtClean="0"/>
              <a:t> </a:t>
            </a:r>
            <a:r>
              <a:rPr lang="en-US" sz="1600" dirty="0" err="1" smtClean="0"/>
              <a:t>họa</a:t>
            </a:r>
            <a:r>
              <a:rPr lang="en-US" sz="1600" dirty="0" smtClean="0"/>
              <a:t> </a:t>
            </a:r>
            <a:r>
              <a:rPr lang="en-US" sz="1600" dirty="0" err="1" smtClean="0"/>
              <a:t>mang</a:t>
            </a:r>
            <a:r>
              <a:rPr lang="en-US" sz="1600" dirty="0" smtClean="0"/>
              <a:t> </a:t>
            </a:r>
            <a:r>
              <a:rPr lang="en-US" sz="1600" dirty="0" err="1" smtClean="0"/>
              <a:t>màu</a:t>
            </a:r>
            <a:r>
              <a:rPr lang="en-US" sz="1600" dirty="0" smtClean="0"/>
              <a:t> </a:t>
            </a:r>
            <a:r>
              <a:rPr lang="en-US" sz="1600" dirty="0" err="1" smtClean="0"/>
              <a:t>sắc</a:t>
            </a:r>
            <a:r>
              <a:rPr lang="en-US" sz="1600" dirty="0" smtClean="0"/>
              <a:t> </a:t>
            </a:r>
            <a:r>
              <a:rPr lang="en-US" sz="1600" dirty="0" err="1" smtClean="0"/>
              <a:t>tôn</a:t>
            </a:r>
            <a:r>
              <a:rPr lang="en-US" sz="1600" dirty="0" smtClean="0"/>
              <a:t> </a:t>
            </a:r>
            <a:r>
              <a:rPr lang="en-US" sz="1600" dirty="0" err="1" smtClean="0"/>
              <a:t>giáo</a:t>
            </a:r>
            <a:r>
              <a:rPr lang="en-US" sz="1600" dirty="0" smtClean="0"/>
              <a:t>.</a:t>
            </a:r>
          </a:p>
        </p:txBody>
      </p:sp>
      <p:sp>
        <p:nvSpPr>
          <p:cNvPr id="12" name="Google Shape;835;p23"/>
          <p:cNvSpPr txBox="1">
            <a:spLocks/>
          </p:cNvSpPr>
          <p:nvPr/>
        </p:nvSpPr>
        <p:spPr>
          <a:xfrm>
            <a:off x="3851226" y="1406192"/>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trong</a:t>
            </a:r>
            <a:r>
              <a:rPr lang="en-US" sz="1600" b="1" dirty="0" smtClean="0"/>
              <a:t> </a:t>
            </a:r>
            <a:r>
              <a:rPr lang="en-US" sz="1600" b="1" dirty="0" err="1" smtClean="0"/>
              <a:t>nghệ</a:t>
            </a:r>
            <a:r>
              <a:rPr lang="en-US" sz="1600" b="1" dirty="0" smtClean="0"/>
              <a:t> </a:t>
            </a:r>
            <a:r>
              <a:rPr lang="en-US" sz="1600" b="1" dirty="0" err="1" smtClean="0"/>
              <a:t>thuật</a:t>
            </a:r>
            <a:r>
              <a:rPr lang="en-US" sz="1600" b="1" dirty="0" smtClean="0"/>
              <a:t> La </a:t>
            </a:r>
            <a:r>
              <a:rPr lang="en-US" sz="1600" b="1" dirty="0" err="1" smtClean="0"/>
              <a:t>Mã</a:t>
            </a:r>
            <a:r>
              <a:rPr lang="en-US" sz="1600" b="1" dirty="0" smtClean="0"/>
              <a:t> </a:t>
            </a:r>
            <a:r>
              <a:rPr lang="en-US" sz="1600" b="1" dirty="0" err="1" smtClean="0"/>
              <a:t>cổ</a:t>
            </a:r>
            <a:r>
              <a:rPr lang="en-US" sz="1600" b="1" dirty="0" smtClean="0"/>
              <a:t> </a:t>
            </a:r>
            <a:r>
              <a:rPr lang="en-US" sz="1600" b="1" dirty="0" err="1" smtClean="0"/>
              <a:t>đại</a:t>
            </a:r>
            <a:endParaRPr lang="en-US" sz="1600" b="1" dirty="0"/>
          </a:p>
          <a:p>
            <a:pPr>
              <a:spcBef>
                <a:spcPts val="600"/>
              </a:spcBef>
            </a:pPr>
            <a:r>
              <a:rPr lang="en-US" sz="1600" dirty="0" smtClean="0"/>
              <a:t>- </a:t>
            </a:r>
            <a:r>
              <a:rPr lang="en-US" sz="1600" dirty="0" err="1" smtClean="0"/>
              <a:t>Chân</a:t>
            </a:r>
            <a:r>
              <a:rPr lang="en-US" sz="1600" dirty="0" smtClean="0"/>
              <a:t> dung </a:t>
            </a:r>
            <a:r>
              <a:rPr lang="en-US" sz="1600" dirty="0" err="1" smtClean="0"/>
              <a:t>nhìn</a:t>
            </a:r>
            <a:r>
              <a:rPr lang="en-US" sz="1600" dirty="0" smtClean="0"/>
              <a:t> </a:t>
            </a:r>
            <a:r>
              <a:rPr lang="en-US" sz="1600" dirty="0" err="1" smtClean="0"/>
              <a:t>nghiêng</a:t>
            </a:r>
            <a:r>
              <a:rPr lang="en-US" sz="1600" dirty="0" smtClean="0"/>
              <a:t> </a:t>
            </a:r>
            <a:r>
              <a:rPr lang="en-US" sz="1600" dirty="0" err="1" smtClean="0"/>
              <a:t>người</a:t>
            </a:r>
            <a:r>
              <a:rPr lang="en-US" sz="1600" dirty="0" smtClean="0"/>
              <a:t> </a:t>
            </a:r>
            <a:r>
              <a:rPr lang="en-US" sz="1600" dirty="0" err="1" smtClean="0"/>
              <a:t>phụ</a:t>
            </a:r>
            <a:r>
              <a:rPr lang="en-US" sz="1600" dirty="0" smtClean="0"/>
              <a:t> </a:t>
            </a:r>
            <a:r>
              <a:rPr lang="en-US" sz="1600" dirty="0" err="1" smtClean="0"/>
              <a:t>nữ</a:t>
            </a:r>
            <a:r>
              <a:rPr lang="en-US" sz="1600" dirty="0" smtClean="0"/>
              <a:t> </a:t>
            </a:r>
            <a:r>
              <a:rPr lang="en-US" sz="1600" dirty="0" err="1" smtClean="0"/>
              <a:t>trẻ</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cuốn</a:t>
            </a:r>
            <a:r>
              <a:rPr lang="en-US" sz="1600" dirty="0" smtClean="0"/>
              <a:t> </a:t>
            </a:r>
            <a:r>
              <a:rPr lang="en-US" sz="1600" dirty="0" err="1" smtClean="0"/>
              <a:t>sách</a:t>
            </a:r>
            <a:r>
              <a:rPr lang="en-US" sz="1600" dirty="0" smtClean="0"/>
              <a:t>.</a:t>
            </a:r>
          </a:p>
          <a:p>
            <a:pPr>
              <a:spcBef>
                <a:spcPts val="600"/>
              </a:spcBef>
            </a:pPr>
            <a:r>
              <a:rPr lang="en-US" sz="1600" dirty="0" smtClean="0"/>
              <a:t>- </a:t>
            </a:r>
            <a:r>
              <a:rPr lang="en-US" sz="1600" dirty="0" err="1" smtClean="0"/>
              <a:t>Các</a:t>
            </a:r>
            <a:r>
              <a:rPr lang="en-US" sz="1600" dirty="0" smtClean="0"/>
              <a:t> chi </a:t>
            </a:r>
            <a:r>
              <a:rPr lang="en-US" sz="1600" dirty="0" err="1" smtClean="0"/>
              <a:t>tiết</a:t>
            </a:r>
            <a:r>
              <a:rPr lang="en-US" sz="1600" dirty="0" smtClean="0"/>
              <a:t> </a:t>
            </a:r>
            <a:r>
              <a:rPr lang="en-US" sz="1600" dirty="0" err="1" smtClean="0"/>
              <a:t>trên</a:t>
            </a:r>
            <a:r>
              <a:rPr lang="en-US" sz="1600" dirty="0" smtClean="0"/>
              <a:t> </a:t>
            </a:r>
            <a:r>
              <a:rPr lang="en-US" sz="1600" dirty="0" err="1" smtClean="0"/>
              <a:t>mặt</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tỉ</a:t>
            </a:r>
            <a:r>
              <a:rPr lang="en-US" sz="1600" dirty="0" smtClean="0"/>
              <a:t> </a:t>
            </a:r>
            <a:r>
              <a:rPr lang="en-US" sz="1600" dirty="0" err="1" smtClean="0"/>
              <a:t>mỉ</a:t>
            </a:r>
            <a:r>
              <a:rPr lang="en-US" sz="1600" dirty="0" smtClean="0"/>
              <a:t>: </a:t>
            </a:r>
            <a:r>
              <a:rPr lang="en-US" sz="1600" dirty="0" err="1" smtClean="0"/>
              <a:t>mắt</a:t>
            </a:r>
            <a:r>
              <a:rPr lang="en-US" sz="1600" dirty="0" smtClean="0"/>
              <a:t> to </a:t>
            </a:r>
            <a:r>
              <a:rPr lang="en-US" sz="1600" dirty="0" err="1" smtClean="0"/>
              <a:t>tròn</a:t>
            </a:r>
            <a:r>
              <a:rPr lang="en-US" sz="1600" dirty="0" smtClean="0"/>
              <a:t>, </a:t>
            </a:r>
            <a:r>
              <a:rPr lang="en-US" sz="1600" dirty="0" err="1" smtClean="0"/>
              <a:t>tóc</a:t>
            </a:r>
            <a:r>
              <a:rPr lang="en-US" sz="1600" dirty="0" smtClean="0"/>
              <a:t> </a:t>
            </a:r>
            <a:r>
              <a:rPr lang="en-US" sz="1600" dirty="0" err="1" smtClean="0"/>
              <a:t>xoăn</a:t>
            </a:r>
            <a:r>
              <a:rPr lang="en-US" sz="1600" dirty="0" smtClean="0"/>
              <a:t> </a:t>
            </a:r>
            <a:r>
              <a:rPr lang="en-US" sz="1600" dirty="0" err="1" smtClean="0"/>
              <a:t>đen</a:t>
            </a:r>
            <a:r>
              <a:rPr lang="en-US" sz="1600" dirty="0" smtClean="0"/>
              <a:t>, </a:t>
            </a:r>
            <a:r>
              <a:rPr lang="en-US" sz="1600" dirty="0" err="1" smtClean="0"/>
              <a:t>đầu</a:t>
            </a:r>
            <a:r>
              <a:rPr lang="en-US" sz="1600" dirty="0" smtClean="0"/>
              <a:t> </a:t>
            </a:r>
            <a:r>
              <a:rPr lang="en-US" sz="1600" dirty="0" err="1" smtClean="0"/>
              <a:t>đội</a:t>
            </a:r>
            <a:r>
              <a:rPr lang="en-US" sz="1600" dirty="0" smtClean="0"/>
              <a:t> </a:t>
            </a:r>
            <a:r>
              <a:rPr lang="en-US" sz="1600" dirty="0" err="1" smtClean="0"/>
              <a:t>mạng</a:t>
            </a:r>
            <a:r>
              <a:rPr lang="en-US" sz="1600" dirty="0" smtClean="0"/>
              <a:t> </a:t>
            </a:r>
            <a:r>
              <a:rPr lang="en-US" sz="1600" dirty="0" err="1" smtClean="0"/>
              <a:t>che</a:t>
            </a:r>
            <a:r>
              <a:rPr lang="en-US" sz="1600" dirty="0" smtClean="0"/>
              <a:t> </a:t>
            </a:r>
            <a:r>
              <a:rPr lang="en-US" sz="1600" dirty="0" err="1" smtClean="0"/>
              <a:t>tóc</a:t>
            </a:r>
            <a:r>
              <a:rPr lang="en-US" sz="1600" dirty="0" smtClean="0"/>
              <a:t>, </a:t>
            </a:r>
            <a:r>
              <a:rPr lang="en-US" sz="1600" dirty="0" err="1" smtClean="0"/>
              <a:t>một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bút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sách</a:t>
            </a:r>
            <a:r>
              <a:rPr lang="en-US" sz="1600" dirty="0" smtClean="0"/>
              <a:t>, </a:t>
            </a:r>
            <a:r>
              <a:rPr lang="en-US" sz="1600" dirty="0" err="1" smtClean="0"/>
              <a:t>vẻ</a:t>
            </a:r>
            <a:r>
              <a:rPr lang="en-US" sz="1600" dirty="0" smtClean="0"/>
              <a:t> </a:t>
            </a:r>
            <a:r>
              <a:rPr lang="en-US" sz="1600" dirty="0" err="1" smtClean="0"/>
              <a:t>mặt</a:t>
            </a:r>
            <a:r>
              <a:rPr lang="en-US" sz="1600" dirty="0" smtClean="0"/>
              <a:t> </a:t>
            </a:r>
            <a:r>
              <a:rPr lang="en-US" sz="1600" dirty="0" err="1" smtClean="0"/>
              <a:t>suy</a:t>
            </a:r>
            <a:r>
              <a:rPr lang="en-US" sz="1600" dirty="0" smtClean="0"/>
              <a:t> </a:t>
            </a:r>
            <a:r>
              <a:rPr lang="en-US" sz="1600" dirty="0" err="1" smtClean="0"/>
              <a:t>tư</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khung</a:t>
            </a:r>
            <a:r>
              <a:rPr lang="en-US" sz="1600" dirty="0" smtClean="0"/>
              <a:t> </a:t>
            </a:r>
            <a:r>
              <a:rPr lang="en-US" sz="1600" dirty="0" err="1" smtClean="0"/>
              <a:t>hình</a:t>
            </a:r>
            <a:r>
              <a:rPr lang="en-US" sz="1600" dirty="0" smtClean="0"/>
              <a:t> </a:t>
            </a:r>
            <a:r>
              <a:rPr lang="en-US" sz="1600" dirty="0" err="1" smtClean="0"/>
              <a:t>tròn</a:t>
            </a:r>
            <a:r>
              <a:rPr lang="en-US" sz="1600" dirty="0" smtClean="0"/>
              <a:t>, </a:t>
            </a:r>
            <a:r>
              <a:rPr lang="en-US" sz="1600" dirty="0" err="1" smtClean="0"/>
              <a:t>đậm</a:t>
            </a:r>
            <a:r>
              <a:rPr lang="en-US" sz="1600" dirty="0" smtClean="0"/>
              <a:t> </a:t>
            </a:r>
            <a:r>
              <a:rPr lang="en-US" sz="1600" dirty="0" err="1" smtClean="0"/>
              <a:t>nhạt</a:t>
            </a:r>
            <a:r>
              <a:rPr lang="en-US" sz="1600" dirty="0" smtClean="0"/>
              <a:t> </a:t>
            </a:r>
            <a:r>
              <a:rPr lang="en-US" sz="1600" dirty="0" err="1" smtClean="0"/>
              <a:t>cân</a:t>
            </a:r>
            <a:r>
              <a:rPr lang="en-US" sz="1600" dirty="0" smtClean="0"/>
              <a:t> </a:t>
            </a:r>
            <a:r>
              <a:rPr lang="en-US" sz="1600" dirty="0" err="1" smtClean="0"/>
              <a:t>đối</a:t>
            </a:r>
            <a:r>
              <a:rPr lang="en-US" sz="1600" dirty="0" smtClean="0"/>
              <a:t>.</a:t>
            </a:r>
          </a:p>
        </p:txBody>
      </p:sp>
      <p:sp>
        <p:nvSpPr>
          <p:cNvPr id="13" name="Google Shape;836;p23"/>
          <p:cNvSpPr txBox="1">
            <a:spLocks/>
          </p:cNvSpPr>
          <p:nvPr/>
        </p:nvSpPr>
        <p:spPr>
          <a:xfrm>
            <a:off x="6750618" y="1753494"/>
            <a:ext cx="2329833"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Bạn</a:t>
            </a:r>
            <a:r>
              <a:rPr lang="en-US" sz="1600" b="1" dirty="0" smtClean="0"/>
              <a:t> Mai</a:t>
            </a:r>
          </a:p>
          <a:p>
            <a:pPr>
              <a:spcBef>
                <a:spcPts val="600"/>
              </a:spcBef>
            </a:pPr>
            <a:r>
              <a:rPr lang="en-US" sz="1600" dirty="0" err="1" smtClean="0"/>
              <a:t>Chân</a:t>
            </a:r>
            <a:r>
              <a:rPr lang="en-US" sz="1600" dirty="0" smtClean="0"/>
              <a:t> dung </a:t>
            </a:r>
            <a:r>
              <a:rPr lang="en-US" sz="1600" dirty="0" err="1" smtClean="0"/>
              <a:t>bạn</a:t>
            </a:r>
            <a:r>
              <a:rPr lang="en-US" sz="1600" dirty="0" smtClean="0"/>
              <a:t> </a:t>
            </a:r>
            <a:r>
              <a:rPr lang="en-US" sz="1600" dirty="0" err="1" smtClean="0"/>
              <a:t>gái</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trái</a:t>
            </a:r>
            <a:r>
              <a:rPr lang="en-US" sz="1600" dirty="0" smtClean="0"/>
              <a:t> </a:t>
            </a:r>
            <a:r>
              <a:rPr lang="en-US" sz="1600" dirty="0" err="1" smtClean="0"/>
              <a:t>xoan</a:t>
            </a:r>
            <a:r>
              <a:rPr lang="en-US" sz="1600" dirty="0" smtClean="0"/>
              <a:t>, </a:t>
            </a:r>
            <a:r>
              <a:rPr lang="en-US" sz="1600" dirty="0" err="1" smtClean="0"/>
              <a:t>mắt</a:t>
            </a:r>
            <a:r>
              <a:rPr lang="en-US" sz="1600" dirty="0" smtClean="0"/>
              <a:t> to, </a:t>
            </a:r>
            <a:r>
              <a:rPr lang="en-US" sz="1600" dirty="0" err="1" smtClean="0"/>
              <a:t>mũi</a:t>
            </a:r>
            <a:r>
              <a:rPr lang="en-US" sz="1600" dirty="0" smtClean="0"/>
              <a:t> </a:t>
            </a:r>
            <a:r>
              <a:rPr lang="en-US" sz="1600" dirty="0" err="1" smtClean="0"/>
              <a:t>nhỏ</a:t>
            </a:r>
            <a:r>
              <a:rPr lang="en-US" sz="1600" dirty="0" smtClean="0"/>
              <a:t>, </a:t>
            </a:r>
            <a:r>
              <a:rPr lang="en-US" sz="1600" dirty="0" err="1" smtClean="0"/>
              <a:t>tóc</a:t>
            </a:r>
            <a:r>
              <a:rPr lang="en-US" sz="1600" dirty="0" smtClean="0"/>
              <a:t> </a:t>
            </a:r>
            <a:r>
              <a:rPr lang="en-US" sz="1600" dirty="0" err="1" smtClean="0"/>
              <a:t>tết</a:t>
            </a:r>
            <a:r>
              <a:rPr lang="en-US" sz="1600" dirty="0" smtClean="0"/>
              <a:t> 2 </a:t>
            </a:r>
            <a:r>
              <a:rPr lang="en-US" sz="1600" dirty="0" err="1" smtClean="0"/>
              <a:t>bên</a:t>
            </a:r>
            <a:r>
              <a:rPr lang="en-US" sz="1600" dirty="0" smtClean="0"/>
              <a:t>.</a:t>
            </a:r>
          </a:p>
          <a:p>
            <a:pPr>
              <a:spcBef>
                <a:spcPts val="600"/>
              </a:spcBef>
            </a:pPr>
            <a:r>
              <a:rPr lang="en-US" sz="1600" dirty="0" err="1" smtClean="0"/>
              <a:t>Bố</a:t>
            </a:r>
            <a:r>
              <a:rPr lang="en-US" sz="1600" dirty="0" smtClean="0"/>
              <a:t> </a:t>
            </a:r>
            <a:r>
              <a:rPr lang="en-US" sz="1600" dirty="0" err="1" smtClean="0"/>
              <a:t>cục</a:t>
            </a:r>
            <a:r>
              <a:rPr lang="en-US" sz="1600" dirty="0" smtClean="0"/>
              <a:t> </a:t>
            </a:r>
            <a:r>
              <a:rPr lang="en-US" sz="1600" dirty="0" err="1" smtClean="0"/>
              <a:t>cân</a:t>
            </a:r>
            <a:r>
              <a:rPr lang="en-US" sz="1600" dirty="0" smtClean="0"/>
              <a:t> </a:t>
            </a:r>
            <a:r>
              <a:rPr lang="en-US" sz="1600" dirty="0" err="1" smtClean="0"/>
              <a:t>đối</a:t>
            </a:r>
            <a:r>
              <a:rPr lang="en-US" sz="1600" dirty="0" smtClean="0"/>
              <a:t>, </a:t>
            </a:r>
            <a:r>
              <a:rPr lang="en-US" sz="1600" dirty="0" err="1" smtClean="0"/>
              <a:t>tập</a:t>
            </a:r>
            <a:r>
              <a:rPr lang="en-US" sz="1600" dirty="0" smtClean="0"/>
              <a:t> </a:t>
            </a:r>
            <a:r>
              <a:rPr lang="en-US" sz="1600" dirty="0" err="1" smtClean="0"/>
              <a:t>trung</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trang</a:t>
            </a:r>
            <a:r>
              <a:rPr lang="en-US" sz="1600" dirty="0" smtClean="0"/>
              <a:t> </a:t>
            </a:r>
            <a:r>
              <a:rPr lang="en-US" sz="1600" dirty="0" err="1" smtClean="0"/>
              <a:t>phục</a:t>
            </a:r>
            <a:r>
              <a:rPr lang="en-US" sz="1600" dirty="0" smtClean="0"/>
              <a:t>, </a:t>
            </a:r>
            <a:r>
              <a:rPr lang="en-US" sz="1600" dirty="0" err="1" smtClean="0"/>
              <a:t>họa</a:t>
            </a:r>
            <a:r>
              <a:rPr lang="en-US" sz="1600" dirty="0" smtClean="0"/>
              <a:t> </a:t>
            </a:r>
            <a:r>
              <a:rPr lang="en-US" sz="1600" dirty="0" err="1" smtClean="0"/>
              <a:t>tiết</a:t>
            </a:r>
            <a:r>
              <a:rPr lang="en-US" sz="1600" dirty="0" smtClean="0"/>
              <a:t> </a:t>
            </a:r>
            <a:r>
              <a:rPr lang="en-US" sz="1600" dirty="0" err="1" smtClean="0"/>
              <a:t>trên</a:t>
            </a:r>
            <a:r>
              <a:rPr lang="en-US" sz="1600" dirty="0" smtClean="0"/>
              <a:t> </a:t>
            </a:r>
            <a:r>
              <a:rPr lang="en-US" sz="1600" dirty="0" err="1" smtClean="0"/>
              <a:t>áo</a:t>
            </a:r>
            <a:r>
              <a:rPr lang="en-US" sz="1600" dirty="0" smtClean="0"/>
              <a:t>.</a:t>
            </a:r>
          </a:p>
          <a:p>
            <a:pPr>
              <a:spcBef>
                <a:spcPts val="600"/>
              </a:spcBef>
            </a:pPr>
            <a:r>
              <a:rPr lang="en-US" sz="1600" dirty="0" err="1" smtClean="0"/>
              <a:t>Màu</a:t>
            </a:r>
            <a:r>
              <a:rPr lang="en-US" sz="1600" dirty="0" smtClean="0"/>
              <a:t> </a:t>
            </a:r>
            <a:r>
              <a:rPr lang="en-US" sz="1600" dirty="0" err="1" smtClean="0"/>
              <a:t>sắc</a:t>
            </a:r>
            <a:r>
              <a:rPr lang="en-US" sz="1600" dirty="0" smtClean="0"/>
              <a:t> </a:t>
            </a:r>
            <a:r>
              <a:rPr lang="en-US" sz="1600" dirty="0" err="1" smtClean="0"/>
              <a:t>hài</a:t>
            </a:r>
            <a:r>
              <a:rPr lang="en-US" sz="1600" dirty="0" smtClean="0"/>
              <a:t> </a:t>
            </a:r>
            <a:r>
              <a:rPr lang="en-US" sz="1600" dirty="0" err="1" smtClean="0"/>
              <a:t>hòa</a:t>
            </a:r>
            <a:r>
              <a:rPr lang="en-US" sz="1600" dirty="0" smtClean="0"/>
              <a:t>, </a:t>
            </a:r>
            <a:r>
              <a:rPr lang="en-US" sz="1600" dirty="0" err="1" smtClean="0"/>
              <a:t>tươi</a:t>
            </a:r>
            <a:r>
              <a:rPr lang="en-US" sz="1600" dirty="0" smtClean="0"/>
              <a:t> </a:t>
            </a:r>
            <a:r>
              <a:rPr lang="en-US" sz="1600" dirty="0" err="1" smtClean="0"/>
              <a:t>sáng</a:t>
            </a:r>
            <a:r>
              <a:rPr lang="en-US" sz="1600" dirty="0" smtClean="0"/>
              <a:t> </a:t>
            </a:r>
            <a:r>
              <a:rPr lang="en-US" sz="1600" dirty="0" err="1" smtClean="0"/>
              <a:t>thể</a:t>
            </a:r>
            <a:r>
              <a:rPr lang="en-US" sz="1600" dirty="0" smtClean="0"/>
              <a:t> </a:t>
            </a:r>
            <a:r>
              <a:rPr lang="en-US" sz="1600" dirty="0" err="1" smtClean="0"/>
              <a:t>hiện</a:t>
            </a:r>
            <a:r>
              <a:rPr lang="en-US" sz="1600" dirty="0" smtClean="0"/>
              <a:t> </a:t>
            </a:r>
            <a:r>
              <a:rPr lang="en-US" sz="1600" dirty="0" err="1" smtClean="0"/>
              <a:t>sự</a:t>
            </a:r>
            <a:r>
              <a:rPr lang="en-US" sz="1600" dirty="0" smtClean="0"/>
              <a:t> </a:t>
            </a:r>
            <a:r>
              <a:rPr lang="en-US" sz="1600" dirty="0" err="1" smtClean="0"/>
              <a:t>đáng</a:t>
            </a:r>
            <a:r>
              <a:rPr lang="en-US" sz="1600" dirty="0" smtClean="0"/>
              <a:t> </a:t>
            </a:r>
            <a:r>
              <a:rPr lang="en-US" sz="1600" dirty="0" err="1" smtClean="0"/>
              <a:t>yêu</a:t>
            </a:r>
            <a:r>
              <a:rPr lang="en-US" sz="1600" dirty="0" smtClean="0"/>
              <a:t>.</a:t>
            </a:r>
          </a:p>
        </p:txBody>
      </p:sp>
      <p:pic>
        <p:nvPicPr>
          <p:cNvPr id="2" name="Picture 1"/>
          <p:cNvPicPr>
            <a:picLocks noChangeAspect="1"/>
          </p:cNvPicPr>
          <p:nvPr/>
        </p:nvPicPr>
        <p:blipFill>
          <a:blip r:embed="rId3"/>
          <a:stretch>
            <a:fillRect/>
          </a:stretch>
        </p:blipFill>
        <p:spPr>
          <a:xfrm>
            <a:off x="4494623" y="84122"/>
            <a:ext cx="1381125" cy="1504950"/>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720462" y="84122"/>
            <a:ext cx="1438275" cy="1669372"/>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750618" y="49652"/>
            <a:ext cx="1371600" cy="173831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2"/>
          <p:cNvSpPr txBox="1">
            <a:spLocks noGrp="1"/>
          </p:cNvSpPr>
          <p:nvPr>
            <p:ph type="body" idx="1"/>
          </p:nvPr>
        </p:nvSpPr>
        <p:spPr>
          <a:xfrm>
            <a:off x="172784" y="108066"/>
            <a:ext cx="3217500" cy="5838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smtClean="0">
                <a:latin typeface="+mj-lt"/>
              </a:rPr>
              <a:t>2. </a:t>
            </a:r>
            <a:r>
              <a:rPr lang="en-US" sz="2400" b="1" dirty="0" err="1" smtClean="0">
                <a:latin typeface="+mj-lt"/>
              </a:rPr>
              <a:t>Sáng</a:t>
            </a:r>
            <a:r>
              <a:rPr lang="en-US" sz="2400" b="1" dirty="0" smtClean="0">
                <a:latin typeface="+mj-lt"/>
              </a:rPr>
              <a:t> </a:t>
            </a:r>
            <a:r>
              <a:rPr lang="en-US" sz="2400" b="1" dirty="0" err="1" smtClean="0">
                <a:latin typeface="+mj-lt"/>
              </a:rPr>
              <a:t>tạo</a:t>
            </a:r>
            <a:endParaRPr sz="2400" dirty="0">
              <a:latin typeface="+mj-lt"/>
            </a:endParaRPr>
          </a:p>
        </p:txBody>
      </p:sp>
      <p:sp>
        <p:nvSpPr>
          <p:cNvPr id="828" name="Google Shape;828;p22"/>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3" name="Text Placeholder 2"/>
          <p:cNvSpPr>
            <a:spLocks noGrp="1"/>
          </p:cNvSpPr>
          <p:nvPr>
            <p:ph type="body" idx="2"/>
          </p:nvPr>
        </p:nvSpPr>
        <p:spPr/>
        <p:txBody>
          <a:bodyPr/>
          <a:lstStyle/>
          <a:p>
            <a:endParaRPr lang="en-US"/>
          </a:p>
        </p:txBody>
      </p:sp>
      <p:pic>
        <p:nvPicPr>
          <p:cNvPr id="4" name="Picture 3"/>
          <p:cNvPicPr>
            <a:picLocks noChangeAspect="1"/>
          </p:cNvPicPr>
          <p:nvPr/>
        </p:nvPicPr>
        <p:blipFill>
          <a:blip r:embed="rId3"/>
          <a:stretch>
            <a:fillRect/>
          </a:stretch>
        </p:blipFill>
        <p:spPr>
          <a:xfrm>
            <a:off x="4690840" y="196170"/>
            <a:ext cx="3974189" cy="4765762"/>
          </a:xfrm>
          <a:prstGeom prst="rect">
            <a:avLst/>
          </a:prstGeom>
        </p:spPr>
      </p:pic>
      <p:pic>
        <p:nvPicPr>
          <p:cNvPr id="5" name="Picture 4"/>
          <p:cNvPicPr>
            <a:picLocks noChangeAspect="1"/>
          </p:cNvPicPr>
          <p:nvPr/>
        </p:nvPicPr>
        <p:blipFill>
          <a:blip r:embed="rId4"/>
          <a:stretch>
            <a:fillRect/>
          </a:stretch>
        </p:blipFill>
        <p:spPr>
          <a:xfrm>
            <a:off x="4984515" y="5690"/>
            <a:ext cx="3946381" cy="4989124"/>
          </a:xfrm>
          <a:prstGeom prst="rect">
            <a:avLst/>
          </a:prstGeom>
        </p:spPr>
      </p:pic>
      <p:pic>
        <p:nvPicPr>
          <p:cNvPr id="6" name="Picture 5"/>
          <p:cNvPicPr>
            <a:picLocks noChangeAspect="1"/>
          </p:cNvPicPr>
          <p:nvPr/>
        </p:nvPicPr>
        <p:blipFill>
          <a:blip r:embed="rId5"/>
          <a:stretch>
            <a:fillRect/>
          </a:stretch>
        </p:blipFill>
        <p:spPr>
          <a:xfrm>
            <a:off x="4690840" y="5690"/>
            <a:ext cx="4676775" cy="5114925"/>
          </a:xfrm>
          <a:prstGeom prst="rect">
            <a:avLst/>
          </a:prstGeom>
        </p:spPr>
      </p:pic>
      <p:sp>
        <p:nvSpPr>
          <p:cNvPr id="7" name="Rectangle 6"/>
          <p:cNvSpPr/>
          <p:nvPr/>
        </p:nvSpPr>
        <p:spPr>
          <a:xfrm>
            <a:off x="60833" y="714615"/>
            <a:ext cx="4364140" cy="4247317"/>
          </a:xfrm>
          <a:prstGeom prst="rect">
            <a:avLst/>
          </a:prstGeom>
        </p:spPr>
        <p:txBody>
          <a:bodyPr wrap="square">
            <a:spAutoFit/>
          </a:bodyPr>
          <a:lstStyle/>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Quan sát chân dung các thiếu nữ các vùng miền và cho biết:</a:t>
            </a:r>
          </a:p>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 </a:t>
            </a:r>
            <a:r>
              <a:rPr lang="nl-NL" sz="1600" i="1" dirty="0">
                <a:latin typeface="+mj-lt"/>
                <a:ea typeface="Calibri" panose="020F0502020204030204" pitchFamily="34" charset="0"/>
                <a:cs typeface="Times New Roman" panose="02020603050405020304" pitchFamily="18" charset="0"/>
              </a:rPr>
              <a:t>Em sẽ vẽ chân dung bạn nào? </a:t>
            </a:r>
            <a:r>
              <a:rPr lang="nl-NL" sz="1600" i="1" dirty="0" smtClean="0">
                <a:latin typeface="+mj-lt"/>
                <a:ea typeface="Calibri" panose="020F0502020204030204" pitchFamily="34" charset="0"/>
                <a:cs typeface="Times New Roman" panose="02020603050405020304" pitchFamily="18" charset="0"/>
              </a:rPr>
              <a:t>Thiếu nữ </a:t>
            </a:r>
            <a:r>
              <a:rPr lang="nl-NL" sz="1600" i="1" dirty="0">
                <a:latin typeface="+mj-lt"/>
                <a:ea typeface="Calibri" panose="020F0502020204030204" pitchFamily="34" charset="0"/>
                <a:cs typeface="Times New Roman" panose="02020603050405020304" pitchFamily="18" charset="0"/>
              </a:rPr>
              <a:t>có đặc điểm chân dung gì nổi bật? </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chọn hình ảnh nào để vẽ về </a:t>
            </a:r>
            <a:r>
              <a:rPr lang="nl-NL" sz="1600" i="1" dirty="0" smtClean="0">
                <a:latin typeface="+mj-lt"/>
                <a:ea typeface="Calibri" panose="020F0502020204030204" pitchFamily="34" charset="0"/>
                <a:cs typeface="Times New Roman" panose="02020603050405020304" pitchFamily="18" charset="0"/>
              </a:rPr>
              <a:t>bạn?</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bằng cách nào? Em chọn vật liệu gì để vẽ chân dung: màu sáp, màu nước hay màu bột,...? Em vẽ hình bằng nét trước rồi vẽ màu hay vẽ các mảng màu trước và vẽ các nét chi tiết sau?</a:t>
            </a:r>
            <a:endParaRPr lang="en-US" sz="16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16623" y="263629"/>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Ý tưởng:</a:t>
            </a:r>
            <a:endParaRPr dirty="0"/>
          </a:p>
        </p:txBody>
      </p:sp>
      <p:sp>
        <p:nvSpPr>
          <p:cNvPr id="844" name="Google Shape;844;p2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1" y="1407139"/>
            <a:ext cx="7068537" cy="238266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1034</Words>
  <Application>Microsoft Office PowerPoint</Application>
  <PresentationFormat>On-screen Show (16:9)</PresentationFormat>
  <Paragraphs>85</Paragraphs>
  <Slides>21</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Mali</vt:lpstr>
      <vt:lpstr>Nunito</vt:lpstr>
      <vt:lpstr>Times New Roman</vt:lpstr>
      <vt:lpstr>Ely template</vt:lpstr>
      <vt:lpstr>CHÀO MỪNG QUÝ THẦY CÔ VÀ CÁC EM HỌC SINH</vt:lpstr>
      <vt:lpstr>PowerPoint Presentation</vt:lpstr>
      <vt:lpstr>BÀI 1: CHÂN DUNG BẠN BÈ</vt:lpstr>
      <vt:lpstr>PowerPoint Presentation</vt:lpstr>
      <vt:lpstr>PowerPoint Presentation</vt:lpstr>
      <vt:lpstr>PowerPoint Presentation</vt:lpstr>
      <vt:lpstr>PowerPoint Presentation</vt:lpstr>
      <vt:lpstr>PowerPoint Presentation</vt:lpstr>
      <vt:lpstr>Ý tưởng:</vt:lpstr>
      <vt:lpstr>PowerPoint Presentation</vt:lpstr>
      <vt:lpstr>PowerPoint Presentation</vt:lpstr>
      <vt:lpstr>Thực hành</vt:lpstr>
      <vt:lpstr>3. Thảo luận</vt:lpstr>
      <vt:lpstr>PowerPoint Presentation</vt:lpstr>
      <vt:lpstr>PowerPoint Presentation</vt:lpstr>
      <vt:lpstr>PowerPoint Presentation</vt:lpstr>
      <vt:lpstr>PowerPoint Presentation</vt:lpstr>
      <vt:lpstr>Chân dung làm từ rau củ</vt:lpstr>
      <vt:lpstr>PowerPoint Presentation</vt:lpstr>
      <vt:lpstr>Hướng dẫn về nhà</vt:lpstr>
      <vt:lpstr>Cảm ơn quý thầy cô và các em đã lắng nghe!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Admin</cp:lastModifiedBy>
  <cp:revision>22</cp:revision>
  <dcterms:modified xsi:type="dcterms:W3CDTF">2021-09-02T00:58:45Z</dcterms:modified>
</cp:coreProperties>
</file>