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302" r:id="rId4"/>
    <p:sldId id="279" r:id="rId5"/>
    <p:sldId id="388" r:id="rId6"/>
    <p:sldId id="276" r:id="rId7"/>
    <p:sldId id="327" r:id="rId8"/>
    <p:sldId id="316" r:id="rId9"/>
    <p:sldId id="389" r:id="rId10"/>
    <p:sldId id="390" r:id="rId11"/>
    <p:sldId id="391" r:id="rId12"/>
    <p:sldId id="392" r:id="rId13"/>
    <p:sldId id="393" r:id="rId14"/>
    <p:sldId id="283" r:id="rId15"/>
    <p:sldId id="348" r:id="rId16"/>
    <p:sldId id="394" r:id="rId17"/>
    <p:sldId id="396" r:id="rId18"/>
    <p:sldId id="313" r:id="rId19"/>
    <p:sldId id="397" r:id="rId20"/>
    <p:sldId id="314" r:id="rId21"/>
    <p:sldId id="330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8B417"/>
    <a:srgbClr val="FEE3AF"/>
    <a:srgbClr val="0070C0"/>
    <a:srgbClr val="0087B2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8366" autoAdjust="0"/>
  </p:normalViewPr>
  <p:slideViewPr>
    <p:cSldViewPr snapToGrid="0" showGuides="1">
      <p:cViewPr varScale="1">
        <p:scale>
          <a:sx n="87" d="100"/>
          <a:sy n="87" d="100"/>
        </p:scale>
        <p:origin x="-677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Because he wanted to avoid stress and anxiety.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He planned his schedule, made a weekly task list and gave priority to his work, which helped him concentrate his efforts on his most important tasks.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Because they would offer him additional support.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Because they helped him avoid stress and anxiety, and gave his brain a rest and improved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his mood.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.pinterest.com/pin/68116951237500526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effort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2456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gắng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34618" y="2999868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xmlns="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7258" b="16558"/>
          <a:stretch/>
        </p:blipFill>
        <p:spPr>
          <a:xfrm>
            <a:off x="6792486" y="1528724"/>
            <a:ext cx="4787403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xmlns="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152" y="2053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63690" y="1448414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additional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thêm</a:t>
            </a:r>
            <a:r>
              <a:rPr lang="en-US" sz="4800" dirty="0"/>
              <a:t>, </a:t>
            </a:r>
            <a:r>
              <a:rPr lang="en-US" sz="4800" dirty="0" err="1"/>
              <a:t>bổ</a:t>
            </a:r>
            <a:r>
              <a:rPr lang="en-US" sz="4800" dirty="0"/>
              <a:t> sung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12111" y="2921809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əˈdɪʃ.ən.əl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xmlns="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71105" y="1448414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xmlns="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780" y="2122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17944" y="969763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appropriately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23" y="3562336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94436" y="2493636"/>
            <a:ext cx="4717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161" y="2264043"/>
            <a:ext cx="6166508" cy="4350851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xmlns="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xmlns="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1313" y="1556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3943" y="1320895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fattening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béo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24997" y="2999868"/>
            <a:ext cx="340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fæt.ən.ɪŋ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xmlns="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094828" y="2155069"/>
            <a:ext cx="5823903" cy="4141442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xmlns="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928" y="146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82469"/>
              </p:ext>
            </p:extLst>
          </p:nvPr>
        </p:nvGraphicFramePr>
        <p:xfrm>
          <a:off x="1022555" y="1105744"/>
          <a:ext cx="10953135" cy="540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nổi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tiếng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lo </a:t>
                      </a:r>
                      <a:r>
                        <a:rPr lang="en-US" sz="3200" dirty="0" err="1"/>
                        <a:t>lắng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thêm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bổ</a:t>
                      </a:r>
                      <a:r>
                        <a:rPr lang="en-US" sz="3200" dirty="0"/>
                        <a:t> sung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một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hợp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gây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béo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xmlns="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059919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xmlns="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785132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xmlns="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3585506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xmlns="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4420039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xmlns="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5220413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xmlns="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997" y="596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23719" y="1835292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1. </a:t>
            </a:r>
            <a:r>
              <a:rPr lang="en-US" sz="3000" b="1" dirty="0"/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b="1" dirty="0"/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b="1" dirty="0"/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60657" y="1940395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700267" y="299305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700267" y="4150966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30417" y="1686644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578347" y="2715707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578347" y="4017300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578346" y="5707666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xmlns="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xmlns="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xmlns="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xmlns="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xmlns="" id="{982D8210-261F-9045-2B54-8E7E3569665D}"/>
              </a:ext>
            </a:extLst>
          </p:cNvPr>
          <p:cNvSpPr txBox="1"/>
          <p:nvPr/>
        </p:nvSpPr>
        <p:spPr>
          <a:xfrm>
            <a:off x="4561322" y="2788597"/>
            <a:ext cx="74517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F26648"/>
                </a:solidFill>
                <a:effectLst/>
              </a:rPr>
              <a:t>1.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manage our time properly?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2.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spend time with our friends, teachers, and parents?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avoid stress and anxiety?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4.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take care of our physical</a:t>
            </a:r>
          </a:p>
          <a:p>
            <a:r>
              <a:rPr lang="en-US" sz="3200" i="0" dirty="0">
                <a:solidFill>
                  <a:srgbClr val="242021"/>
                </a:solidFill>
                <a:effectLst/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groups. Take turns to talk about your partner’s ideas about how to have a well-balanced life.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xmlns="" id="{982D8210-261F-9045-2B54-8E7E3569665D}"/>
              </a:ext>
            </a:extLst>
          </p:cNvPr>
          <p:cNvSpPr txBox="1"/>
          <p:nvPr/>
        </p:nvSpPr>
        <p:spPr>
          <a:xfrm>
            <a:off x="487067" y="2111499"/>
            <a:ext cx="11368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26648"/>
                </a:solidFill>
                <a:effectLst/>
              </a:rPr>
              <a:t>Suggested answers:</a:t>
            </a:r>
          </a:p>
          <a:p>
            <a:pPr algn="just"/>
            <a:r>
              <a:rPr lang="en-US" sz="2800" b="1" i="0" dirty="0">
                <a:effectLst/>
              </a:rPr>
              <a:t>I talked with </a:t>
            </a:r>
            <a:r>
              <a:rPr lang="en-US" sz="2800" i="0" dirty="0">
                <a:effectLst/>
              </a:rPr>
              <a:t>An </a:t>
            </a:r>
            <a:r>
              <a:rPr lang="en-US" sz="2800" b="1" i="0" dirty="0">
                <a:effectLst/>
              </a:rPr>
              <a:t>about how she manages a well-balanced life</a:t>
            </a:r>
            <a:r>
              <a:rPr lang="en-US" sz="2800" i="0" dirty="0">
                <a:effectLst/>
              </a:rPr>
              <a:t>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First</a:t>
            </a:r>
            <a:r>
              <a:rPr lang="en-US" sz="2800" i="0" dirty="0">
                <a:effectLst/>
              </a:rPr>
              <a:t>, she manages her time properly by creating a to-do list and give priority to her tasks based on their importance and deadlines.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Second</a:t>
            </a:r>
            <a:r>
              <a:rPr lang="en-US" sz="2800" i="0" dirty="0">
                <a:effectLst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Next</a:t>
            </a:r>
            <a:r>
              <a:rPr lang="en-US" sz="2800" i="0" dirty="0">
                <a:effectLst/>
              </a:rPr>
              <a:t>, she </a:t>
            </a:r>
            <a:r>
              <a:rPr lang="en-US" sz="2800" i="0" dirty="0" err="1">
                <a:effectLst/>
              </a:rPr>
              <a:t>practises</a:t>
            </a:r>
            <a:r>
              <a:rPr lang="en-US" sz="2800" i="0" dirty="0">
                <a:effectLst/>
              </a:rPr>
              <a:t> mindfulness techniques such as deep breathing, meditation, or yoga to manage stress and maintain a clear mind.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Finally</a:t>
            </a:r>
            <a:r>
              <a:rPr lang="en-US" sz="2800" i="0" dirty="0">
                <a:effectLst/>
              </a:rPr>
              <a:t>, she engages in regular physical activities that she enjoys like jogging, dancing, swimming, </a:t>
            </a:r>
            <a:r>
              <a:rPr lang="en-US" sz="2800" i="0" dirty="0" err="1">
                <a:effectLst/>
              </a:rPr>
              <a:t>etc</a:t>
            </a:r>
            <a:r>
              <a:rPr lang="en-US" sz="2800" i="0" dirty="0">
                <a:effectLst/>
              </a:rPr>
              <a:t> to help boost her energy.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Vocabulary 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320497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4892" y="404183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97454" y="563551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1897350"/>
            <a:ext cx="5755112" cy="15866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text and match each highlighted word with its meaning.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text again and answer the following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3618176"/>
            <a:ext cx="5743692" cy="18144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the following questions about how to have a well-balanced life. Make notes of your partner’s answers.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groups. Take turns to talk about your partner’s ideas about how to have a well-balanced life.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5663" cy="91134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32849" y="2629300"/>
            <a:ext cx="1309932" cy="14125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50806" y="4342560"/>
            <a:ext cx="1464605" cy="12929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4527" y="5604093"/>
            <a:ext cx="5740800" cy="8459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5669280" y="1049013"/>
            <a:ext cx="66903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/>
              <a:t>Draw a circle </a:t>
            </a:r>
            <a:r>
              <a:rPr lang="en-US" sz="3000" dirty="0"/>
              <a:t>and divide it into </a:t>
            </a:r>
            <a:r>
              <a:rPr lang="en-US" sz="3000" b="1" dirty="0"/>
              <a:t>four equal parts</a:t>
            </a:r>
            <a:r>
              <a:rPr lang="en-US" sz="3000" dirty="0"/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4"/>
                </a:solidFill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2"/>
                </a:solidFill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rgbClr val="00B050"/>
                </a:solidFill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131561"/>
              </p:ext>
            </p:extLst>
          </p:nvPr>
        </p:nvGraphicFramePr>
        <p:xfrm>
          <a:off x="-1156741" y="107568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635410" y="1426634"/>
            <a:ext cx="56287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Share your circle with a partner.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Answer the following questions:</a:t>
            </a:r>
          </a:p>
          <a:p>
            <a:r>
              <a:rPr lang="en-US" sz="3000" dirty="0"/>
              <a:t>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+ Do you have a well-balanced life?</a:t>
            </a:r>
            <a:endParaRPr lang="en-US" sz="3000" b="1" i="1" dirty="0"/>
          </a:p>
          <a:p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pic>
        <p:nvPicPr>
          <p:cNvPr id="4" name="Picture 3" descr="Cartoon of a child and child talking&#10;&#10;Description automatically generated">
            <a:extLst>
              <a:ext uri="{FF2B5EF4-FFF2-40B4-BE49-F238E27FC236}">
                <a16:creationId xmlns:a16="http://schemas.microsoft.com/office/drawing/2014/main" xmlns="" id="{B777F168-4C6B-A84A-3F10-909C4928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67438" y="2235113"/>
            <a:ext cx="4480180" cy="44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995346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following text is about how a successful teen celebrity kept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948" y="11379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10260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399" y="2291434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359" y="2291434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740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763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98287"/>
              </p:ext>
            </p:extLst>
          </p:nvPr>
        </p:nvGraphicFramePr>
        <p:xfrm>
          <a:off x="4132996" y="1720780"/>
          <a:ext cx="6217920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xmlns="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049183-94D8-4547-AE1D-3BF60AD6C3DA}"/>
              </a:ext>
            </a:extLst>
          </p:cNvPr>
          <p:cNvSpPr txBox="1"/>
          <p:nvPr/>
        </p:nvSpPr>
        <p:spPr>
          <a:xfrm>
            <a:off x="10644188" y="1884244"/>
            <a:ext cx="1249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58 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-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0.1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3737 -0.31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celebrity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7" y="40018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nổi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3647" y="2999868"/>
            <a:ext cx="3428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səˈleb.rə.ti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xmlns="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094828" y="185744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xmlns="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35" y="2019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anxiety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5076" y="406494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lo </a:t>
            </a:r>
            <a:r>
              <a:rPr lang="en-US" sz="4800" dirty="0" err="1"/>
              <a:t>lắng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9194" y="2999868"/>
            <a:ext cx="3416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æŋˈzaɪ.ə.ti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xmlns="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990897" y="2002609"/>
            <a:ext cx="6022131" cy="3763832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xmlns="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4216</TotalTime>
  <Words>1359</Words>
  <Application>Microsoft Office PowerPoint</Application>
  <PresentationFormat>Custom</PresentationFormat>
  <Paragraphs>194</Paragraphs>
  <Slides>22</Slides>
  <Notes>19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asuz</cp:lastModifiedBy>
  <cp:revision>221</cp:revision>
  <dcterms:created xsi:type="dcterms:W3CDTF">2020-12-09T02:04:09Z</dcterms:created>
  <dcterms:modified xsi:type="dcterms:W3CDTF">2024-10-23T15:22:54Z</dcterms:modified>
</cp:coreProperties>
</file>