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302" r:id="rId4"/>
    <p:sldId id="279" r:id="rId5"/>
    <p:sldId id="347" r:id="rId6"/>
    <p:sldId id="316" r:id="rId7"/>
    <p:sldId id="351" r:id="rId8"/>
    <p:sldId id="352" r:id="rId9"/>
    <p:sldId id="283" r:id="rId10"/>
    <p:sldId id="276" r:id="rId11"/>
    <p:sldId id="353" r:id="rId12"/>
    <p:sldId id="348" r:id="rId13"/>
    <p:sldId id="325" r:id="rId14"/>
    <p:sldId id="355" r:id="rId15"/>
    <p:sldId id="370" r:id="rId16"/>
    <p:sldId id="371" r:id="rId17"/>
    <p:sldId id="372" r:id="rId18"/>
    <p:sldId id="373" r:id="rId19"/>
    <p:sldId id="35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FB1"/>
    <a:srgbClr val="F8B417"/>
    <a:srgbClr val="F16649"/>
    <a:srgbClr val="F26648"/>
    <a:srgbClr val="0070C0"/>
    <a:srgbClr val="77ADC0"/>
    <a:srgbClr val="F7931D"/>
    <a:srgbClr val="FBC864"/>
    <a:srgbClr val="FEE3AF"/>
    <a:srgbClr val="008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0D7BA-743C-4797-B4ED-E18B958E8984}" v="742" dt="2023-11-27T09:45:55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-389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C450D7BA-743C-4797-B4ED-E18B958E8984}"/>
    <pc:docChg chg="undo custSel addSld delSld modSld sldOrd">
      <pc:chgData name="THU DU" userId="db4d925effa94065" providerId="LiveId" clId="{C450D7BA-743C-4797-B4ED-E18B958E8984}" dt="2023-11-27T09:45:55.731" v="2063"/>
      <pc:docMkLst>
        <pc:docMk/>
      </pc:docMkLst>
      <pc:sldChg chg="addSp delSp modSp mod">
        <pc:chgData name="THU DU" userId="db4d925effa94065" providerId="LiveId" clId="{C450D7BA-743C-4797-B4ED-E18B958E8984}" dt="2023-11-24T11:37:31.141" v="31" actId="1076"/>
        <pc:sldMkLst>
          <pc:docMk/>
          <pc:sldMk cId="252621157" sldId="256"/>
        </pc:sldMkLst>
        <pc:spChg chg="mod">
          <ac:chgData name="THU DU" userId="db4d925effa94065" providerId="LiveId" clId="{C450D7BA-743C-4797-B4ED-E18B958E8984}" dt="2023-11-24T11:36:26.808" v="22" actId="20577"/>
          <ac:spMkLst>
            <pc:docMk/>
            <pc:sldMk cId="252621157" sldId="256"/>
            <ac:spMk id="36" creationId="{00000000-0000-0000-0000-000000000000}"/>
          </ac:spMkLst>
        </pc:spChg>
        <pc:spChg chg="del mod">
          <ac:chgData name="THU DU" userId="db4d925effa94065" providerId="LiveId" clId="{C450D7BA-743C-4797-B4ED-E18B958E8984}" dt="2023-11-24T11:37:23.099" v="26" actId="478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HU DU" userId="db4d925effa94065" providerId="LiveId" clId="{C450D7BA-743C-4797-B4ED-E18B958E8984}" dt="2023-11-24T11:37:31.141" v="31" actId="1076"/>
          <ac:picMkLst>
            <pc:docMk/>
            <pc:sldMk cId="252621157" sldId="256"/>
            <ac:picMk id="2" creationId="{66C77074-4E65-F95F-8B19-D73C22711C8D}"/>
          </ac:picMkLst>
        </pc:picChg>
      </pc:sldChg>
      <pc:sldChg chg="addSp delSp modSp mod delAnim modAnim">
        <pc:chgData name="THU DU" userId="db4d925effa94065" providerId="LiveId" clId="{C450D7BA-743C-4797-B4ED-E18B958E8984}" dt="2023-11-24T12:26:01.509" v="1195"/>
        <pc:sldMkLst>
          <pc:docMk/>
          <pc:sldMk cId="1529224504" sldId="276"/>
        </pc:sldMkLst>
        <pc:spChg chg="add mod">
          <ac:chgData name="THU DU" userId="db4d925effa94065" providerId="LiveId" clId="{C450D7BA-743C-4797-B4ED-E18B958E8984}" dt="2023-11-24T12:22:26.546" v="1149" actId="207"/>
          <ac:spMkLst>
            <pc:docMk/>
            <pc:sldMk cId="1529224504" sldId="276"/>
            <ac:spMk id="2" creationId="{E3A9C1B8-0CE8-0D50-9A56-544198A0E515}"/>
          </ac:spMkLst>
        </pc:spChg>
        <pc:spChg chg="add mod">
          <ac:chgData name="THU DU" userId="db4d925effa94065" providerId="LiveId" clId="{C450D7BA-743C-4797-B4ED-E18B958E8984}" dt="2023-11-24T12:24:53.256" v="1174" actId="14100"/>
          <ac:spMkLst>
            <pc:docMk/>
            <pc:sldMk cId="1529224504" sldId="276"/>
            <ac:spMk id="4" creationId="{7D4311EF-B31F-B65D-9FAF-B4B261487D75}"/>
          </ac:spMkLst>
        </pc:spChg>
        <pc:spChg chg="add mod">
          <ac:chgData name="THU DU" userId="db4d925effa94065" providerId="LiveId" clId="{C450D7BA-743C-4797-B4ED-E18B958E8984}" dt="2023-11-24T12:24:58.099" v="1176" actId="1076"/>
          <ac:spMkLst>
            <pc:docMk/>
            <pc:sldMk cId="1529224504" sldId="276"/>
            <ac:spMk id="5" creationId="{8C3218BE-6755-9D63-C5DA-5E409BDBC131}"/>
          </ac:spMkLst>
        </pc:spChg>
        <pc:spChg chg="add mod">
          <ac:chgData name="THU DU" userId="db4d925effa94065" providerId="LiveId" clId="{C450D7BA-743C-4797-B4ED-E18B958E8984}" dt="2023-11-24T12:25:47.150" v="1194" actId="14100"/>
          <ac:spMkLst>
            <pc:docMk/>
            <pc:sldMk cId="1529224504" sldId="276"/>
            <ac:spMk id="6" creationId="{FC9569A9-6A22-1797-9990-8FF70A4D789B}"/>
          </ac:spMkLst>
        </pc:spChg>
        <pc:spChg chg="add mod">
          <ac:chgData name="THU DU" userId="db4d925effa94065" providerId="LiveId" clId="{C450D7BA-743C-4797-B4ED-E18B958E8984}" dt="2023-11-24T12:25:36.020" v="1193" actId="14100"/>
          <ac:spMkLst>
            <pc:docMk/>
            <pc:sldMk cId="1529224504" sldId="276"/>
            <ac:spMk id="7" creationId="{76AB30CB-7B29-4059-9578-3AA94A6D8AE7}"/>
          </ac:spMkLst>
        </pc:spChg>
        <pc:spChg chg="mod">
          <ac:chgData name="THU DU" userId="db4d925effa94065" providerId="LiveId" clId="{C450D7BA-743C-4797-B4ED-E18B958E8984}" dt="2023-11-24T12:15:59.083" v="1054" actId="20577"/>
          <ac:spMkLst>
            <pc:docMk/>
            <pc:sldMk cId="1529224504" sldId="276"/>
            <ac:spMk id="8" creationId="{00000000-0000-0000-0000-000000000000}"/>
          </ac:spMkLst>
        </pc:spChg>
        <pc:spChg chg="add mod">
          <ac:chgData name="THU DU" userId="db4d925effa94065" providerId="LiveId" clId="{C450D7BA-743C-4797-B4ED-E18B958E8984}" dt="2023-11-24T12:25:14.223" v="1183" actId="14100"/>
          <ac:spMkLst>
            <pc:docMk/>
            <pc:sldMk cId="1529224504" sldId="276"/>
            <ac:spMk id="9" creationId="{6C30F88D-0D56-7A64-C93A-B5C0EC0EAFED}"/>
          </ac:spMkLst>
        </pc:spChg>
        <pc:spChg chg="del">
          <ac:chgData name="THU DU" userId="db4d925effa94065" providerId="LiveId" clId="{C450D7BA-743C-4797-B4ED-E18B958E8984}" dt="2023-11-24T12:18:45.014" v="1063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HU DU" userId="db4d925effa94065" providerId="LiveId" clId="{C450D7BA-743C-4797-B4ED-E18B958E8984}" dt="2023-11-24T12:18:40.892" v="1062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16:05.292" v="1056" actId="20577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HU DU" userId="db4d925effa94065" providerId="LiveId" clId="{C450D7BA-743C-4797-B4ED-E18B958E8984}" dt="2023-11-24T12:18:07.992" v="1058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modSp mod modAnim">
        <pc:chgData name="THU DU" userId="db4d925effa94065" providerId="LiveId" clId="{C450D7BA-743C-4797-B4ED-E18B958E8984}" dt="2023-11-24T13:09:00.157" v="1995"/>
        <pc:sldMkLst>
          <pc:docMk/>
          <pc:sldMk cId="3404845292" sldId="279"/>
        </pc:sldMkLst>
        <pc:spChg chg="mod">
          <ac:chgData name="THU DU" userId="db4d925effa94065" providerId="LiveId" clId="{C450D7BA-743C-4797-B4ED-E18B958E8984}" dt="2023-11-24T11:53:47.006" v="461" actId="1076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C450D7BA-743C-4797-B4ED-E18B958E8984}" dt="2023-11-24T11:52:48.216" v="451" actId="207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C450D7BA-743C-4797-B4ED-E18B958E8984}" dt="2023-11-24T11:54:25.426" v="467" actId="20577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C450D7BA-743C-4797-B4ED-E18B958E8984}" dt="2023-11-27T09:45:55.731" v="2063"/>
        <pc:sldMkLst>
          <pc:docMk/>
          <pc:sldMk cId="1769986107" sldId="283"/>
        </pc:sldMkLst>
        <pc:spChg chg="mod">
          <ac:chgData name="THU DU" userId="db4d925effa94065" providerId="LiveId" clId="{C450D7BA-743C-4797-B4ED-E18B958E8984}" dt="2023-11-24T11:55:18.595" v="505" actId="20577"/>
          <ac:spMkLst>
            <pc:docMk/>
            <pc:sldMk cId="1769986107" sldId="283"/>
            <ac:spMk id="6" creationId="{00000000-0000-0000-0000-000000000000}"/>
          </ac:spMkLst>
        </pc:spChg>
        <pc:graphicFrameChg chg="mod modGraphic">
          <ac:chgData name="THU DU" userId="db4d925effa94065" providerId="LiveId" clId="{C450D7BA-743C-4797-B4ED-E18B958E8984}" dt="2023-11-27T09:44:17.821" v="2048" actId="14734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C450D7BA-743C-4797-B4ED-E18B958E8984}" dt="2023-11-27T09:44:37.123" v="2056" actId="1076"/>
          <ac:picMkLst>
            <pc:docMk/>
            <pc:sldMk cId="1769986107" sldId="283"/>
            <ac:picMk id="2" creationId="{2E30F342-9267-19DC-1994-41C9F3127509}"/>
          </ac:picMkLst>
        </pc:picChg>
        <pc:picChg chg="add mod">
          <ac:chgData name="THU DU" userId="db4d925effa94065" providerId="LiveId" clId="{C450D7BA-743C-4797-B4ED-E18B958E8984}" dt="2023-11-27T09:44:33.897" v="2055" actId="1076"/>
          <ac:picMkLst>
            <pc:docMk/>
            <pc:sldMk cId="1769986107" sldId="283"/>
            <ac:picMk id="3" creationId="{0FD0729A-A34D-62BD-EF94-F9FFB4D12303}"/>
          </ac:picMkLst>
        </pc:picChg>
        <pc:picChg chg="add mod">
          <ac:chgData name="THU DU" userId="db4d925effa94065" providerId="LiveId" clId="{C450D7BA-743C-4797-B4ED-E18B958E8984}" dt="2023-11-27T09:44:32.196" v="2054" actId="1076"/>
          <ac:picMkLst>
            <pc:docMk/>
            <pc:sldMk cId="1769986107" sldId="283"/>
            <ac:picMk id="4" creationId="{5CC34EE0-D4F3-7611-8A15-542172B7FC83}"/>
          </ac:picMkLst>
        </pc:picChg>
        <pc:picChg chg="add mod">
          <ac:chgData name="THU DU" userId="db4d925effa94065" providerId="LiveId" clId="{C450D7BA-743C-4797-B4ED-E18B958E8984}" dt="2023-11-27T09:44:30.421" v="2053" actId="1076"/>
          <ac:picMkLst>
            <pc:docMk/>
            <pc:sldMk cId="1769986107" sldId="283"/>
            <ac:picMk id="5" creationId="{87ECCD13-2B18-D9ED-E4BC-0968A3690DCA}"/>
          </ac:picMkLst>
        </pc:picChg>
        <pc:picChg chg="del mod">
          <ac:chgData name="THU DU" userId="db4d925effa94065" providerId="LiveId" clId="{C450D7BA-743C-4797-B4ED-E18B958E8984}" dt="2023-11-24T12:13:09.159" v="942" actId="478"/>
          <ac:picMkLst>
            <pc:docMk/>
            <pc:sldMk cId="1769986107" sldId="283"/>
            <ac:picMk id="15" creationId="{EB01222F-50A8-4B31-9D8C-3CB595EE54B9}"/>
          </ac:picMkLst>
        </pc:picChg>
        <pc:picChg chg="del mod">
          <ac:chgData name="THU DU" userId="db4d925effa94065" providerId="LiveId" clId="{C450D7BA-743C-4797-B4ED-E18B958E8984}" dt="2023-11-24T12:13:10.110" v="943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del">
        <pc:chgData name="THU DU" userId="db4d925effa94065" providerId="LiveId" clId="{C450D7BA-743C-4797-B4ED-E18B958E8984}" dt="2023-11-24T12:36:55.433" v="1365" actId="47"/>
        <pc:sldMkLst>
          <pc:docMk/>
          <pc:sldMk cId="3633158301" sldId="298"/>
        </pc:sldMkLst>
      </pc:sldChg>
      <pc:sldChg chg="modSp mod">
        <pc:chgData name="THU DU" userId="db4d925effa94065" providerId="LiveId" clId="{C450D7BA-743C-4797-B4ED-E18B958E8984}" dt="2023-11-24T11:43:38.407" v="233" actId="20577"/>
        <pc:sldMkLst>
          <pc:docMk/>
          <pc:sldMk cId="658201877" sldId="302"/>
        </pc:sldMkLst>
        <pc:spChg chg="mod">
          <ac:chgData name="THU DU" userId="db4d925effa94065" providerId="LiveId" clId="{C450D7BA-743C-4797-B4ED-E18B958E8984}" dt="2023-11-24T11:38:35.238" v="67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1:41:58.165" v="193" actId="1076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 DU" userId="db4d925effa94065" providerId="LiveId" clId="{C450D7BA-743C-4797-B4ED-E18B958E8984}" dt="2023-11-24T11:42:02.419" v="194" actId="1076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1:41:05.613" v="181" actId="1076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1:42:43.813" v="209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C450D7BA-743C-4797-B4ED-E18B958E8984}" dt="2023-11-24T11:43:38.407" v="233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C450D7BA-743C-4797-B4ED-E18B958E8984}" dt="2023-11-24T11:43:32.122" v="22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C450D7BA-743C-4797-B4ED-E18B958E8984}" dt="2023-11-24T11:39:29.648" v="101" actId="1076"/>
          <ac:spMkLst>
            <pc:docMk/>
            <pc:sldMk cId="658201877" sldId="302"/>
            <ac:spMk id="29" creationId="{00000000-0000-0000-0000-000000000000}"/>
          </ac:spMkLst>
        </pc:spChg>
        <pc:cxnChg chg="mod">
          <ac:chgData name="THU DU" userId="db4d925effa94065" providerId="LiveId" clId="{C450D7BA-743C-4797-B4ED-E18B958E8984}" dt="2023-11-24T11:41:58.165" v="193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C450D7BA-743C-4797-B4ED-E18B958E8984}" dt="2023-11-24T11:42:02.419" v="194" actId="1076"/>
          <ac:cxnSpMkLst>
            <pc:docMk/>
            <pc:sldMk cId="658201877" sldId="302"/>
            <ac:cxnSpMk id="26" creationId="{00000000-0000-0000-0000-000000000000}"/>
          </ac:cxnSpMkLst>
        </pc:cxnChg>
        <pc:cxnChg chg="mod">
          <ac:chgData name="THU DU" userId="db4d925effa94065" providerId="LiveId" clId="{C450D7BA-743C-4797-B4ED-E18B958E8984}" dt="2023-11-24T11:42:02.419" v="194" actId="1076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del">
        <pc:chgData name="THU DU" userId="db4d925effa94065" providerId="LiveId" clId="{C450D7BA-743C-4797-B4ED-E18B958E8984}" dt="2023-11-24T13:04:26.047" v="1878" actId="47"/>
        <pc:sldMkLst>
          <pc:docMk/>
          <pc:sldMk cId="626516812" sldId="313"/>
        </pc:sldMkLst>
      </pc:sldChg>
      <pc:sldChg chg="del">
        <pc:chgData name="THU DU" userId="db4d925effa94065" providerId="LiveId" clId="{C450D7BA-743C-4797-B4ED-E18B958E8984}" dt="2023-11-24T13:08:27.595" v="1994" actId="47"/>
        <pc:sldMkLst>
          <pc:docMk/>
          <pc:sldMk cId="2275727840" sldId="314"/>
        </pc:sldMkLst>
      </pc:sldChg>
      <pc:sldChg chg="addSp delSp modSp mod delAnim modAnim modNotesTx">
        <pc:chgData name="THU DU" userId="db4d925effa94065" providerId="LiveId" clId="{C450D7BA-743C-4797-B4ED-E18B958E8984}" dt="2023-11-27T09:42:25.593" v="2017" actId="1076"/>
        <pc:sldMkLst>
          <pc:docMk/>
          <pc:sldMk cId="2817977460" sldId="316"/>
        </pc:sldMkLst>
        <pc:spChg chg="mod">
          <ac:chgData name="THU DU" userId="db4d925effa94065" providerId="LiveId" clId="{C450D7BA-743C-4797-B4ED-E18B958E8984}" dt="2023-11-24T12:02:19.154" v="645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03:02.474" v="673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2:39.214" v="669" actId="20577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1:55:01.588" v="481" actId="20577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0.134" v="200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25.593" v="2017" actId="1076"/>
          <ac:picMkLst>
            <pc:docMk/>
            <pc:sldMk cId="2817977460" sldId="316"/>
            <ac:picMk id="4" creationId="{480C59AF-C2B5-81C9-6C7E-9B81BD2FB6FC}"/>
          </ac:picMkLst>
        </pc:picChg>
        <pc:picChg chg="add mod">
          <ac:chgData name="THU DU" userId="db4d925effa94065" providerId="LiveId" clId="{C450D7BA-743C-4797-B4ED-E18B958E8984}" dt="2023-11-24T12:05:32.794" v="707" actId="1076"/>
          <ac:picMkLst>
            <pc:docMk/>
            <pc:sldMk cId="2817977460" sldId="316"/>
            <ac:picMk id="5" creationId="{4F945020-837C-9DCB-817D-D89561C531A3}"/>
          </ac:picMkLst>
        </pc:picChg>
        <pc:picChg chg="add del mod">
          <ac:chgData name="THU DU" userId="db4d925effa94065" providerId="LiveId" clId="{C450D7BA-743C-4797-B4ED-E18B958E8984}" dt="2023-11-24T12:05:00.994" v="682" actId="478"/>
          <ac:picMkLst>
            <pc:docMk/>
            <pc:sldMk cId="2817977460" sldId="316"/>
            <ac:picMk id="8" creationId="{3BEC8F5E-8BE7-E639-89C2-C940DA20E193}"/>
          </ac:picMkLst>
        </pc:picChg>
        <pc:picChg chg="del">
          <ac:chgData name="THU DU" userId="db4d925effa94065" providerId="LiveId" clId="{C450D7BA-743C-4797-B4ED-E18B958E8984}" dt="2023-11-24T12:01:58.154" v="640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addSp delSp modSp mod delAnim modAnim">
        <pc:chgData name="THU DU" userId="db4d925effa94065" providerId="LiveId" clId="{C450D7BA-743C-4797-B4ED-E18B958E8984}" dt="2023-11-27T09:35:29.061" v="2000" actId="1076"/>
        <pc:sldMkLst>
          <pc:docMk/>
          <pc:sldMk cId="2141101352" sldId="325"/>
        </pc:sldMkLst>
        <pc:spChg chg="add del mod">
          <ac:chgData name="THU DU" userId="db4d925effa94065" providerId="LiveId" clId="{C450D7BA-743C-4797-B4ED-E18B958E8984}" dt="2023-11-24T12:48:58.472" v="1586" actId="478"/>
          <ac:spMkLst>
            <pc:docMk/>
            <pc:sldMk cId="2141101352" sldId="325"/>
            <ac:spMk id="3" creationId="{1B3F7A5F-D1A9-F036-2392-58B9CCA80594}"/>
          </ac:spMkLst>
        </pc:spChg>
        <pc:spChg chg="add del mod">
          <ac:chgData name="THU DU" userId="db4d925effa94065" providerId="LiveId" clId="{C450D7BA-743C-4797-B4ED-E18B958E8984}" dt="2023-11-24T12:50:10.021" v="1598" actId="478"/>
          <ac:spMkLst>
            <pc:docMk/>
            <pc:sldMk cId="2141101352" sldId="325"/>
            <ac:spMk id="5" creationId="{DCC6E886-59D3-E20A-5324-7F58B5593C41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9" creationId="{0AE78FE7-C418-4A32-AA4E-325C3CC90957}"/>
          </ac:spMkLst>
        </pc:spChg>
        <pc:spChg chg="mod">
          <ac:chgData name="THU DU" userId="db4d925effa94065" providerId="LiveId" clId="{C450D7BA-743C-4797-B4ED-E18B958E8984}" dt="2023-11-24T12:47:18.324" v="1572" actId="20577"/>
          <ac:spMkLst>
            <pc:docMk/>
            <pc:sldMk cId="2141101352" sldId="325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48:30.602" v="1578" actId="20577"/>
          <ac:spMkLst>
            <pc:docMk/>
            <pc:sldMk cId="2141101352" sldId="325"/>
            <ac:spMk id="12" creationId="{00000000-0000-0000-0000-000000000000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13" creationId="{07E13F41-07FA-4CF7-B267-2CC4CD5400FD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4" creationId="{63B714BD-1E6B-4B72-A0ED-AC30B1015964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5" creationId="{71161470-EEBA-4ED5-93B5-F485090118DA}"/>
          </ac:spMkLst>
        </pc:spChg>
        <pc:spChg chg="del mod">
          <ac:chgData name="THU DU" userId="db4d925effa94065" providerId="LiveId" clId="{C450D7BA-743C-4797-B4ED-E18B958E8984}" dt="2023-11-24T12:48:51.256" v="1584" actId="478"/>
          <ac:spMkLst>
            <pc:docMk/>
            <pc:sldMk cId="2141101352" sldId="325"/>
            <ac:spMk id="18" creationId="{B2E55988-46A6-48BC-ACEE-9E1AD7694C82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9" creationId="{2A61EA4B-30B8-472A-BF91-925631BF0E1A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21" creationId="{6FD4B093-B237-40EE-B097-DAAF1091CC84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23" creationId="{19D8BF24-684A-45AE-BB2D-811738292D96}"/>
          </ac:spMkLst>
        </pc:spChg>
        <pc:spChg chg="del mod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25" creationId="{BEF9D52C-03F3-42BF-8E9B-4897EB4B644A}"/>
          </ac:spMkLst>
        </pc:spChg>
        <pc:graphicFrameChg chg="del">
          <ac:chgData name="THU DU" userId="db4d925effa94065" providerId="LiveId" clId="{C450D7BA-743C-4797-B4ED-E18B958E8984}" dt="2023-11-24T12:48:41.428" v="1579" actId="478"/>
          <ac:graphicFrameMkLst>
            <pc:docMk/>
            <pc:sldMk cId="2141101352" sldId="325"/>
            <ac:graphicFrameMk id="2" creationId="{6288EA39-6396-460B-8021-80CBB9057169}"/>
          </ac:graphicFrameMkLst>
        </pc:graphicFrameChg>
        <pc:graphicFrameChg chg="add mod modGraphic">
          <ac:chgData name="THU DU" userId="db4d925effa94065" providerId="LiveId" clId="{C450D7BA-743C-4797-B4ED-E18B958E8984}" dt="2023-11-24T12:52:34.287" v="1621" actId="255"/>
          <ac:graphicFrameMkLst>
            <pc:docMk/>
            <pc:sldMk cId="2141101352" sldId="325"/>
            <ac:graphicFrameMk id="4" creationId="{B3118981-85B7-F249-85D6-30F051F05B3D}"/>
          </ac:graphicFrameMkLst>
        </pc:graphicFrameChg>
        <pc:picChg chg="add mod">
          <ac:chgData name="THU DU" userId="db4d925effa94065" providerId="LiveId" clId="{C450D7BA-743C-4797-B4ED-E18B958E8984}" dt="2023-11-27T09:35:29.061" v="2000" actId="1076"/>
          <ac:picMkLst>
            <pc:docMk/>
            <pc:sldMk cId="2141101352" sldId="325"/>
            <ac:picMk id="2" creationId="{9EF2D52C-CEBB-BC2B-7011-0F844EB12126}"/>
          </ac:picMkLst>
        </pc:picChg>
      </pc:sldChg>
      <pc:sldChg chg="add del">
        <pc:chgData name="THU DU" userId="db4d925effa94065" providerId="LiveId" clId="{C450D7BA-743C-4797-B4ED-E18B958E8984}" dt="2023-11-24T12:52:48.868" v="1622" actId="47"/>
        <pc:sldMkLst>
          <pc:docMk/>
          <pc:sldMk cId="2138508035" sldId="327"/>
        </pc:sldMkLst>
      </pc:sldChg>
      <pc:sldChg chg="del">
        <pc:chgData name="THU DU" userId="db4d925effa94065" providerId="LiveId" clId="{C450D7BA-743C-4797-B4ED-E18B958E8984}" dt="2023-11-24T13:08:27.595" v="1994" actId="47"/>
        <pc:sldMkLst>
          <pc:docMk/>
          <pc:sldMk cId="387957963" sldId="330"/>
        </pc:sldMkLst>
      </pc:sldChg>
      <pc:sldChg chg="addSp delSp modSp mod ord delAnim modAnim modNotesTx">
        <pc:chgData name="THU DU" userId="db4d925effa94065" providerId="LiveId" clId="{C450D7BA-743C-4797-B4ED-E18B958E8984}" dt="2023-11-27T09:42:04.171" v="2012" actId="1076"/>
        <pc:sldMkLst>
          <pc:docMk/>
          <pc:sldMk cId="3014149149" sldId="347"/>
        </pc:sldMkLst>
        <pc:spChg chg="mod">
          <ac:chgData name="THU DU" userId="db4d925effa94065" providerId="LiveId" clId="{C450D7BA-743C-4797-B4ED-E18B958E8984}" dt="2023-11-24T11:58:46.915" v="522" actId="20577"/>
          <ac:spMkLst>
            <pc:docMk/>
            <pc:sldMk cId="3014149149" sldId="347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1:58:21.875" v="514" actId="20577"/>
          <ac:spMkLst>
            <pc:docMk/>
            <pc:sldMk cId="3014149149" sldId="347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2:52.189" v="671" actId="14100"/>
          <ac:spMkLst>
            <pc:docMk/>
            <pc:sldMk cId="3014149149" sldId="347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1:55:09.460" v="493" actId="20577"/>
          <ac:spMkLst>
            <pc:docMk/>
            <pc:sldMk cId="3014149149" sldId="347"/>
            <ac:spMk id="15" creationId="{00000000-0000-0000-0000-000000000000}"/>
          </ac:spMkLst>
        </pc:spChg>
        <pc:picChg chg="add mod">
          <ac:chgData name="THU DU" userId="db4d925effa94065" providerId="LiveId" clId="{C450D7BA-743C-4797-B4ED-E18B958E8984}" dt="2023-11-27T09:42:04.171" v="2012" actId="1076"/>
          <ac:picMkLst>
            <pc:docMk/>
            <pc:sldMk cId="3014149149" sldId="347"/>
            <ac:picMk id="3" creationId="{0A86998A-AF03-97CD-0604-3FD5A2BBC313}"/>
          </ac:picMkLst>
        </pc:picChg>
        <pc:picChg chg="del">
          <ac:chgData name="THU DU" userId="db4d925effa94065" providerId="LiveId" clId="{C450D7BA-743C-4797-B4ED-E18B958E8984}" dt="2023-11-27T09:41:38.215" v="2005" actId="478"/>
          <ac:picMkLst>
            <pc:docMk/>
            <pc:sldMk cId="3014149149" sldId="347"/>
            <ac:picMk id="4" creationId="{CD9A2237-882D-4386-816B-057915322341}"/>
          </ac:picMkLst>
        </pc:picChg>
        <pc:picChg chg="add mod">
          <ac:chgData name="THU DU" userId="db4d925effa94065" providerId="LiveId" clId="{C450D7BA-743C-4797-B4ED-E18B958E8984}" dt="2023-11-24T12:01:23.541" v="616" actId="14100"/>
          <ac:picMkLst>
            <pc:docMk/>
            <pc:sldMk cId="3014149149" sldId="347"/>
            <ac:picMk id="5" creationId="{F70BD54B-3A35-F4B1-7DDA-764FC82AC388}"/>
          </ac:picMkLst>
        </pc:picChg>
        <pc:picChg chg="del">
          <ac:chgData name="THU DU" userId="db4d925effa94065" providerId="LiveId" clId="{C450D7BA-743C-4797-B4ED-E18B958E8984}" dt="2023-11-24T12:00:02.449" v="604" actId="478"/>
          <ac:picMkLst>
            <pc:docMk/>
            <pc:sldMk cId="3014149149" sldId="347"/>
            <ac:picMk id="6146" creationId="{ADD698EE-3359-4F6F-8404-566B8B714A16}"/>
          </ac:picMkLst>
        </pc:picChg>
      </pc:sldChg>
      <pc:sldChg chg="addSp delSp modSp mod delAnim modAnim">
        <pc:chgData name="THU DU" userId="db4d925effa94065" providerId="LiveId" clId="{C450D7BA-743C-4797-B4ED-E18B958E8984}" dt="2023-11-24T12:46:55.568" v="1558"/>
        <pc:sldMkLst>
          <pc:docMk/>
          <pc:sldMk cId="2720924874" sldId="348"/>
        </pc:sldMkLst>
        <pc:spChg chg="del">
          <ac:chgData name="THU DU" userId="db4d925effa94065" providerId="LiveId" clId="{C450D7BA-743C-4797-B4ED-E18B958E8984}" dt="2023-11-24T12:37:47.339" v="1385" actId="478"/>
          <ac:spMkLst>
            <pc:docMk/>
            <pc:sldMk cId="2720924874" sldId="348"/>
            <ac:spMk id="3" creationId="{00000000-0000-0000-0000-000000000000}"/>
          </ac:spMkLst>
        </pc:spChg>
        <pc:spChg chg="add del mod">
          <ac:chgData name="THU DU" userId="db4d925effa94065" providerId="LiveId" clId="{C450D7BA-743C-4797-B4ED-E18B958E8984}" dt="2023-11-24T12:38:06.865" v="1390" actId="478"/>
          <ac:spMkLst>
            <pc:docMk/>
            <pc:sldMk cId="2720924874" sldId="348"/>
            <ac:spMk id="4" creationId="{3CCFE65D-D455-D6CA-9459-273D38DC8A02}"/>
          </ac:spMkLst>
        </pc:spChg>
        <pc:spChg chg="add mod ord">
          <ac:chgData name="THU DU" userId="db4d925effa94065" providerId="LiveId" clId="{C450D7BA-743C-4797-B4ED-E18B958E8984}" dt="2023-11-24T12:46:41.084" v="1553" actId="167"/>
          <ac:spMkLst>
            <pc:docMk/>
            <pc:sldMk cId="2720924874" sldId="348"/>
            <ac:spMk id="5" creationId="{95479E85-7C3D-17AB-B1FC-FDAE700E3FA7}"/>
          </ac:spMkLst>
        </pc:spChg>
        <pc:spChg chg="add mod">
          <ac:chgData name="THU DU" userId="db4d925effa94065" providerId="LiveId" clId="{C450D7BA-743C-4797-B4ED-E18B958E8984}" dt="2023-11-24T12:43:56.419" v="1474" actId="1076"/>
          <ac:spMkLst>
            <pc:docMk/>
            <pc:sldMk cId="2720924874" sldId="348"/>
            <ac:spMk id="6" creationId="{C49EC890-B7C7-67CE-2F59-78CB783140F0}"/>
          </ac:spMkLst>
        </pc:spChg>
        <pc:spChg chg="add mod">
          <ac:chgData name="THU DU" userId="db4d925effa94065" providerId="LiveId" clId="{C450D7BA-743C-4797-B4ED-E18B958E8984}" dt="2023-11-24T12:44:47.861" v="1504" actId="1076"/>
          <ac:spMkLst>
            <pc:docMk/>
            <pc:sldMk cId="2720924874" sldId="348"/>
            <ac:spMk id="7" creationId="{3DDDF2D3-E7A3-80EC-9682-2C6F4CA48FB5}"/>
          </ac:spMkLst>
        </pc:spChg>
        <pc:spChg chg="add mod">
          <ac:chgData name="THU DU" userId="db4d925effa94065" providerId="LiveId" clId="{C450D7BA-743C-4797-B4ED-E18B958E8984}" dt="2023-11-24T12:44:24.996" v="1483" actId="1076"/>
          <ac:spMkLst>
            <pc:docMk/>
            <pc:sldMk cId="2720924874" sldId="348"/>
            <ac:spMk id="8" creationId="{31D19F14-FC70-85DA-BA32-2EF479FCE3A5}"/>
          </ac:spMkLst>
        </pc:spChg>
        <pc:spChg chg="add mod">
          <ac:chgData name="THU DU" userId="db4d925effa94065" providerId="LiveId" clId="{C450D7BA-743C-4797-B4ED-E18B958E8984}" dt="2023-11-24T12:45:20.524" v="1532" actId="1076"/>
          <ac:spMkLst>
            <pc:docMk/>
            <pc:sldMk cId="2720924874" sldId="348"/>
            <ac:spMk id="9" creationId="{2B689884-255E-1301-69EF-F77094D3AAEC}"/>
          </ac:spMkLst>
        </pc:spChg>
        <pc:spChg chg="mod">
          <ac:chgData name="THU DU" userId="db4d925effa94065" providerId="LiveId" clId="{C450D7BA-743C-4797-B4ED-E18B958E8984}" dt="2023-11-24T12:37:04.259" v="1378" actId="20577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46:33.148" v="1552" actId="1076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46:25.577" v="1548" actId="1076"/>
          <ac:spMkLst>
            <pc:docMk/>
            <pc:sldMk cId="2720924874" sldId="348"/>
            <ac:spMk id="18" creationId="{00000000-0000-0000-0000-000000000000}"/>
          </ac:spMkLst>
        </pc:spChg>
        <pc:spChg chg="del mod">
          <ac:chgData name="THU DU" userId="db4d925effa94065" providerId="LiveId" clId="{C450D7BA-743C-4797-B4ED-E18B958E8984}" dt="2023-11-24T12:38:11.156" v="1393" actId="478"/>
          <ac:spMkLst>
            <pc:docMk/>
            <pc:sldMk cId="2720924874" sldId="348"/>
            <ac:spMk id="19" creationId="{00000000-0000-0000-0000-000000000000}"/>
          </ac:spMkLst>
        </pc:spChg>
        <pc:spChg chg="del">
          <ac:chgData name="THU DU" userId="db4d925effa94065" providerId="LiveId" clId="{C450D7BA-743C-4797-B4ED-E18B958E8984}" dt="2023-11-24T12:37:50.344" v="1386" actId="478"/>
          <ac:spMkLst>
            <pc:docMk/>
            <pc:sldMk cId="2720924874" sldId="348"/>
            <ac:spMk id="21" creationId="{00000000-0000-0000-0000-000000000000}"/>
          </ac:spMkLst>
        </pc:spChg>
        <pc:spChg chg="del mod">
          <ac:chgData name="THU DU" userId="db4d925effa94065" providerId="LiveId" clId="{C450D7BA-743C-4797-B4ED-E18B958E8984}" dt="2023-11-24T12:37:55.007" v="1388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C450D7BA-743C-4797-B4ED-E18B958E8984}" dt="2023-11-24T12:47:04.305" v="1559" actId="47"/>
        <pc:sldMkLst>
          <pc:docMk/>
          <pc:sldMk cId="4001981709" sldId="349"/>
        </pc:sldMkLst>
      </pc:sldChg>
      <pc:sldChg chg="addSp delSp modSp add mod delAnim modAnim modNotesTx">
        <pc:chgData name="THU DU" userId="db4d925effa94065" providerId="LiveId" clId="{C450D7BA-743C-4797-B4ED-E18B958E8984}" dt="2023-11-27T09:42:44.378" v="2021" actId="1076"/>
        <pc:sldMkLst>
          <pc:docMk/>
          <pc:sldMk cId="1362079583" sldId="351"/>
        </pc:sldMkLst>
        <pc:spChg chg="mod">
          <ac:chgData name="THU DU" userId="db4d925effa94065" providerId="LiveId" clId="{C450D7BA-743C-4797-B4ED-E18B958E8984}" dt="2023-11-24T12:06:28.384" v="737" actId="20577"/>
          <ac:spMkLst>
            <pc:docMk/>
            <pc:sldMk cId="1362079583" sldId="351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06:10.678" v="732" actId="20577"/>
          <ac:spMkLst>
            <pc:docMk/>
            <pc:sldMk cId="1362079583" sldId="351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7:10.577" v="763" actId="20577"/>
          <ac:spMkLst>
            <pc:docMk/>
            <pc:sldMk cId="1362079583" sldId="351"/>
            <ac:spMk id="12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1.722" v="2007" actId="478"/>
          <ac:picMkLst>
            <pc:docMk/>
            <pc:sldMk cId="1362079583" sldId="351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44.378" v="2021" actId="1076"/>
          <ac:picMkLst>
            <pc:docMk/>
            <pc:sldMk cId="1362079583" sldId="351"/>
            <ac:picMk id="4" creationId="{6B241386-842F-7655-597B-420410811FE2}"/>
          </ac:picMkLst>
        </pc:picChg>
        <pc:picChg chg="del">
          <ac:chgData name="THU DU" userId="db4d925effa94065" providerId="LiveId" clId="{C450D7BA-743C-4797-B4ED-E18B958E8984}" dt="2023-11-24T12:07:13.553" v="764" actId="478"/>
          <ac:picMkLst>
            <pc:docMk/>
            <pc:sldMk cId="1362079583" sldId="351"/>
            <ac:picMk id="5" creationId="{4F945020-837C-9DCB-817D-D89561C531A3}"/>
          </ac:picMkLst>
        </pc:picChg>
        <pc:picChg chg="add mod">
          <ac:chgData name="THU DU" userId="db4d925effa94065" providerId="LiveId" clId="{C450D7BA-743C-4797-B4ED-E18B958E8984}" dt="2023-11-24T12:08:18.581" v="772" actId="1076"/>
          <ac:picMkLst>
            <pc:docMk/>
            <pc:sldMk cId="1362079583" sldId="351"/>
            <ac:picMk id="6" creationId="{3DB5F355-2058-C0D8-2FD7-68896E685AC4}"/>
          </ac:picMkLst>
        </pc:picChg>
      </pc:sldChg>
      <pc:sldChg chg="addSp delSp modSp add mod delAnim modAnim modNotesTx">
        <pc:chgData name="THU DU" userId="db4d925effa94065" providerId="LiveId" clId="{C450D7BA-743C-4797-B4ED-E18B958E8984}" dt="2023-11-27T09:42:56.176" v="2024" actId="1076"/>
        <pc:sldMkLst>
          <pc:docMk/>
          <pc:sldMk cId="873458065" sldId="352"/>
        </pc:sldMkLst>
        <pc:spChg chg="mod">
          <ac:chgData name="THU DU" userId="db4d925effa94065" providerId="LiveId" clId="{C450D7BA-743C-4797-B4ED-E18B958E8984}" dt="2023-11-24T12:09:54.655" v="829" actId="1076"/>
          <ac:spMkLst>
            <pc:docMk/>
            <pc:sldMk cId="873458065" sldId="352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11:42.257" v="915" actId="1076"/>
          <ac:spMkLst>
            <pc:docMk/>
            <pc:sldMk cId="873458065" sldId="352"/>
            <ac:spMk id="7" creationId="{00000000-0000-0000-0000-000000000000}"/>
          </ac:spMkLst>
        </pc:spChg>
        <pc:spChg chg="add del mod">
          <ac:chgData name="THU DU" userId="db4d925effa94065" providerId="LiveId" clId="{C450D7BA-743C-4797-B4ED-E18B958E8984}" dt="2023-11-24T12:11:43.083" v="917"/>
          <ac:spMkLst>
            <pc:docMk/>
            <pc:sldMk cId="873458065" sldId="352"/>
            <ac:spMk id="8" creationId="{C8E8A8F0-D77D-8F1A-0942-401579ABBA88}"/>
          </ac:spMkLst>
        </pc:spChg>
        <pc:spChg chg="mod">
          <ac:chgData name="THU DU" userId="db4d925effa94065" providerId="LiveId" clId="{C450D7BA-743C-4797-B4ED-E18B958E8984}" dt="2023-11-24T12:10:41.023" v="902" actId="20577"/>
          <ac:spMkLst>
            <pc:docMk/>
            <pc:sldMk cId="873458065" sldId="352"/>
            <ac:spMk id="12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4.130" v="2008" actId="478"/>
          <ac:picMkLst>
            <pc:docMk/>
            <pc:sldMk cId="873458065" sldId="352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56.176" v="2024" actId="1076"/>
          <ac:picMkLst>
            <pc:docMk/>
            <pc:sldMk cId="873458065" sldId="352"/>
            <ac:picMk id="4" creationId="{76B02B53-53CF-8B92-B931-423DB03FECFB}"/>
          </ac:picMkLst>
        </pc:picChg>
        <pc:picChg chg="del">
          <ac:chgData name="THU DU" userId="db4d925effa94065" providerId="LiveId" clId="{C450D7BA-743C-4797-B4ED-E18B958E8984}" dt="2023-11-24T12:09:31.094" v="823" actId="478"/>
          <ac:picMkLst>
            <pc:docMk/>
            <pc:sldMk cId="873458065" sldId="352"/>
            <ac:picMk id="5" creationId="{4F945020-837C-9DCB-817D-D89561C531A3}"/>
          </ac:picMkLst>
        </pc:picChg>
        <pc:picChg chg="add mod">
          <ac:chgData name="THU DU" userId="db4d925effa94065" providerId="LiveId" clId="{C450D7BA-743C-4797-B4ED-E18B958E8984}" dt="2023-11-24T12:11:33.788" v="913" actId="1076"/>
          <ac:picMkLst>
            <pc:docMk/>
            <pc:sldMk cId="873458065" sldId="352"/>
            <ac:picMk id="6" creationId="{C222BC15-BCE1-7723-4C93-042771104DEA}"/>
          </ac:picMkLst>
        </pc:picChg>
      </pc:sldChg>
      <pc:sldChg chg="addSp modSp add mod modAnim">
        <pc:chgData name="THU DU" userId="db4d925effa94065" providerId="LiveId" clId="{C450D7BA-743C-4797-B4ED-E18B958E8984}" dt="2023-11-24T12:36:21.678" v="1364"/>
        <pc:sldMkLst>
          <pc:docMk/>
          <pc:sldMk cId="3257025811" sldId="353"/>
        </pc:sldMkLst>
        <pc:spChg chg="add mod">
          <ac:chgData name="THU DU" userId="db4d925effa94065" providerId="LiveId" clId="{C450D7BA-743C-4797-B4ED-E18B958E8984}" dt="2023-11-24T12:33:54.912" v="1346" actId="571"/>
          <ac:spMkLst>
            <pc:docMk/>
            <pc:sldMk cId="3257025811" sldId="353"/>
            <ac:spMk id="2" creationId="{9DD99438-7361-684D-FA0D-88A19B4480AE}"/>
          </ac:spMkLst>
        </pc:spChg>
        <pc:spChg chg="add mod">
          <ac:chgData name="THU DU" userId="db4d925effa94065" providerId="LiveId" clId="{C450D7BA-743C-4797-B4ED-E18B958E8984}" dt="2023-11-24T12:34:28.333" v="1354" actId="571"/>
          <ac:spMkLst>
            <pc:docMk/>
            <pc:sldMk cId="3257025811" sldId="353"/>
            <ac:spMk id="3" creationId="{186DC3B6-F626-FC4A-0E38-49B18F86999B}"/>
          </ac:spMkLst>
        </pc:spChg>
        <pc:spChg chg="mod">
          <ac:chgData name="THU DU" userId="db4d925effa94065" providerId="LiveId" clId="{C450D7BA-743C-4797-B4ED-E18B958E8984}" dt="2023-11-24T12:27:44.355" v="1207" actId="20577"/>
          <ac:spMkLst>
            <pc:docMk/>
            <pc:sldMk cId="3257025811" sldId="353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28:39.431" v="1212" actId="20577"/>
          <ac:spMkLst>
            <pc:docMk/>
            <pc:sldMk cId="3257025811" sldId="353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28:10.301" v="1209" actId="20577"/>
          <ac:spMkLst>
            <pc:docMk/>
            <pc:sldMk cId="3257025811" sldId="353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32:16.605" v="1332" actId="1076"/>
          <ac:spMkLst>
            <pc:docMk/>
            <pc:sldMk cId="3257025811" sldId="353"/>
            <ac:spMk id="29" creationId="{28A24F36-8B0D-EF70-D699-C098731B4624}"/>
          </ac:spMkLst>
        </pc:spChg>
        <pc:spChg chg="mod">
          <ac:chgData name="THU DU" userId="db4d925effa94065" providerId="LiveId" clId="{C450D7BA-743C-4797-B4ED-E18B958E8984}" dt="2023-11-24T12:28:53.737" v="1242" actId="20577"/>
          <ac:spMkLst>
            <pc:docMk/>
            <pc:sldMk cId="3257025811" sldId="353"/>
            <ac:spMk id="32" creationId="{B0623794-BD2A-BEC5-1958-57A605A08686}"/>
          </ac:spMkLst>
        </pc:spChg>
        <pc:spChg chg="mod">
          <ac:chgData name="THU DU" userId="db4d925effa94065" providerId="LiveId" clId="{C450D7BA-743C-4797-B4ED-E18B958E8984}" dt="2023-11-24T12:31:33.809" v="1318" actId="1076"/>
          <ac:spMkLst>
            <pc:docMk/>
            <pc:sldMk cId="3257025811" sldId="353"/>
            <ac:spMk id="33" creationId="{EAE9511F-937D-7915-6306-6476EADBA59A}"/>
          </ac:spMkLst>
        </pc:spChg>
        <pc:spChg chg="mod">
          <ac:chgData name="THU DU" userId="db4d925effa94065" providerId="LiveId" clId="{C450D7BA-743C-4797-B4ED-E18B958E8984}" dt="2023-11-24T12:29:18.765" v="1283" actId="20577"/>
          <ac:spMkLst>
            <pc:docMk/>
            <pc:sldMk cId="3257025811" sldId="353"/>
            <ac:spMk id="34" creationId="{3E98DCCA-3037-7811-F587-C75E98DC4069}"/>
          </ac:spMkLst>
        </pc:spChg>
        <pc:spChg chg="mod">
          <ac:chgData name="THU DU" userId="db4d925effa94065" providerId="LiveId" clId="{C450D7BA-743C-4797-B4ED-E18B958E8984}" dt="2023-11-24T12:34:20.414" v="1350" actId="1076"/>
          <ac:spMkLst>
            <pc:docMk/>
            <pc:sldMk cId="3257025811" sldId="353"/>
            <ac:spMk id="35" creationId="{5FDDE81F-EE2F-DAAF-D9B9-30C620BED95A}"/>
          </ac:spMkLst>
        </pc:spChg>
        <pc:graphicFrameChg chg="mod modGraphic">
          <ac:chgData name="THU DU" userId="db4d925effa94065" providerId="LiveId" clId="{C450D7BA-743C-4797-B4ED-E18B958E8984}" dt="2023-11-24T12:30:51.671" v="1309" actId="20577"/>
          <ac:graphicFrameMkLst>
            <pc:docMk/>
            <pc:sldMk cId="3257025811" sldId="353"/>
            <ac:graphicFrameMk id="25" creationId="{ED18D95D-5BD8-5D66-A7AF-6BB30056061C}"/>
          </ac:graphicFrameMkLst>
        </pc:graphicFrameChg>
      </pc:sldChg>
      <pc:sldChg chg="add del">
        <pc:chgData name="THU DU" userId="db4d925effa94065" providerId="LiveId" clId="{C450D7BA-743C-4797-B4ED-E18B958E8984}" dt="2023-11-24T12:26:23.623" v="1196" actId="47"/>
        <pc:sldMkLst>
          <pc:docMk/>
          <pc:sldMk cId="3572951495" sldId="353"/>
        </pc:sldMkLst>
      </pc:sldChg>
      <pc:sldChg chg="add del">
        <pc:chgData name="THU DU" userId="db4d925effa94065" providerId="LiveId" clId="{C450D7BA-743C-4797-B4ED-E18B958E8984}" dt="2023-11-24T12:56:05.289" v="1681" actId="47"/>
        <pc:sldMkLst>
          <pc:docMk/>
          <pc:sldMk cId="3319396600" sldId="354"/>
        </pc:sldMkLst>
      </pc:sldChg>
      <pc:sldChg chg="addSp delSp modSp add mod modAnim">
        <pc:chgData name="THU DU" userId="db4d925effa94065" providerId="LiveId" clId="{C450D7BA-743C-4797-B4ED-E18B958E8984}" dt="2023-11-27T09:36:11.366" v="2004" actId="1076"/>
        <pc:sldMkLst>
          <pc:docMk/>
          <pc:sldMk cId="1591994116" sldId="355"/>
        </pc:sldMkLst>
        <pc:spChg chg="add mod">
          <ac:chgData name="THU DU" userId="db4d925effa94065" providerId="LiveId" clId="{C450D7BA-743C-4797-B4ED-E18B958E8984}" dt="2023-11-24T12:55:56.657" v="1680" actId="113"/>
          <ac:spMkLst>
            <pc:docMk/>
            <pc:sldMk cId="1591994116" sldId="355"/>
            <ac:spMk id="2" creationId="{2C28518B-20B4-ACCF-5307-3478723C6E51}"/>
          </ac:spMkLst>
        </pc:spChg>
        <pc:spChg chg="mod">
          <ac:chgData name="THU DU" userId="db4d925effa94065" providerId="LiveId" clId="{C450D7BA-743C-4797-B4ED-E18B958E8984}" dt="2023-11-24T12:53:46.084" v="1631" actId="20577"/>
          <ac:spMkLst>
            <pc:docMk/>
            <pc:sldMk cId="1591994116" sldId="355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53:30.128" v="1626" actId="20577"/>
          <ac:spMkLst>
            <pc:docMk/>
            <pc:sldMk cId="1591994116" sldId="355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56:55.421" v="1684" actId="207"/>
          <ac:spMkLst>
            <pc:docMk/>
            <pc:sldMk cId="1591994116" sldId="355"/>
            <ac:spMk id="28" creationId="{00000000-0000-0000-0000-000000000000}"/>
          </ac:spMkLst>
        </pc:spChg>
        <pc:spChg chg="mod">
          <ac:chgData name="THU DU" userId="db4d925effa94065" providerId="LiveId" clId="{C450D7BA-743C-4797-B4ED-E18B958E8984}" dt="2023-11-24T12:56:55.421" v="1684" actId="207"/>
          <ac:spMkLst>
            <pc:docMk/>
            <pc:sldMk cId="1591994116" sldId="355"/>
            <ac:spMk id="29" creationId="{00000000-0000-0000-0000-000000000000}"/>
          </ac:spMkLst>
        </pc:spChg>
        <pc:spChg chg="mod">
          <ac:chgData name="THU DU" userId="db4d925effa94065" providerId="LiveId" clId="{C450D7BA-743C-4797-B4ED-E18B958E8984}" dt="2023-11-24T12:57:01.599" v="1685" actId="207"/>
          <ac:spMkLst>
            <pc:docMk/>
            <pc:sldMk cId="1591994116" sldId="355"/>
            <ac:spMk id="30" creationId="{00000000-0000-0000-0000-000000000000}"/>
          </ac:spMkLst>
        </pc:spChg>
        <pc:grpChg chg="mod">
          <ac:chgData name="THU DU" userId="db4d925effa94065" providerId="LiveId" clId="{C450D7BA-743C-4797-B4ED-E18B958E8984}" dt="2023-11-27T09:36:11.366" v="2004" actId="1076"/>
          <ac:grpSpMkLst>
            <pc:docMk/>
            <pc:sldMk cId="1591994116" sldId="355"/>
            <ac:grpSpMk id="27" creationId="{00000000-0000-0000-0000-000000000000}"/>
          </ac:grpSpMkLst>
        </pc:grpChg>
        <pc:graphicFrameChg chg="del">
          <ac:chgData name="THU DU" userId="db4d925effa94065" providerId="LiveId" clId="{C450D7BA-743C-4797-B4ED-E18B958E8984}" dt="2023-11-24T12:53:50.339" v="1632" actId="478"/>
          <ac:graphicFrameMkLst>
            <pc:docMk/>
            <pc:sldMk cId="1591994116" sldId="355"/>
            <ac:graphicFrameMk id="4" creationId="{B3118981-85B7-F249-85D6-30F051F05B3D}"/>
          </ac:graphicFrameMkLst>
        </pc:graphicFrameChg>
        <pc:picChg chg="add mod">
          <ac:chgData name="THU DU" userId="db4d925effa94065" providerId="LiveId" clId="{C450D7BA-743C-4797-B4ED-E18B958E8984}" dt="2023-11-27T09:36:09.681" v="2003" actId="14100"/>
          <ac:picMkLst>
            <pc:docMk/>
            <pc:sldMk cId="1591994116" sldId="355"/>
            <ac:picMk id="3" creationId="{C614DF87-4D6F-F380-8467-F76C7835357D}"/>
          </ac:picMkLst>
        </pc:picChg>
      </pc:sldChg>
      <pc:sldChg chg="modSp add mod">
        <pc:chgData name="THU DU" userId="db4d925effa94065" providerId="LiveId" clId="{C450D7BA-743C-4797-B4ED-E18B958E8984}" dt="2023-11-24T13:10:03.149" v="1996" actId="20577"/>
        <pc:sldMkLst>
          <pc:docMk/>
          <pc:sldMk cId="3774748952" sldId="370"/>
        </pc:sldMkLst>
        <pc:spChg chg="mod">
          <ac:chgData name="THU DU" userId="db4d925effa94065" providerId="LiveId" clId="{C450D7BA-743C-4797-B4ED-E18B958E8984}" dt="2023-11-24T13:10:03.149" v="1996" actId="20577"/>
          <ac:spMkLst>
            <pc:docMk/>
            <pc:sldMk cId="3774748952" sldId="370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57:11.305" v="1687" actId="207"/>
          <ac:spMkLst>
            <pc:docMk/>
            <pc:sldMk cId="3774748952" sldId="370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2:57:11.305" v="1687" actId="207"/>
          <ac:spMkLst>
            <pc:docMk/>
            <pc:sldMk cId="3774748952" sldId="370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57:22.206" v="1688" actId="207"/>
          <ac:spMkLst>
            <pc:docMk/>
            <pc:sldMk cId="3774748952" sldId="370"/>
            <ac:spMk id="19" creationId="{00000000-0000-0000-0000-000000000000}"/>
          </ac:spMkLst>
        </pc:spChg>
      </pc:sldChg>
      <pc:sldChg chg="delSp modSp add mod">
        <pc:chgData name="THU DU" userId="db4d925effa94065" providerId="LiveId" clId="{C450D7BA-743C-4797-B4ED-E18B958E8984}" dt="2023-11-24T13:03:54.164" v="1876" actId="20577"/>
        <pc:sldMkLst>
          <pc:docMk/>
          <pc:sldMk cId="1996933870" sldId="371"/>
        </pc:sldMkLst>
        <pc:spChg chg="mod">
          <ac:chgData name="THU DU" userId="db4d925effa94065" providerId="LiveId" clId="{C450D7BA-743C-4797-B4ED-E18B958E8984}" dt="2023-11-24T13:01:26.164" v="1798" actId="20577"/>
          <ac:spMkLst>
            <pc:docMk/>
            <pc:sldMk cId="1996933870" sldId="371"/>
            <ac:spMk id="5" creationId="{00000000-0000-0000-0000-000000000000}"/>
          </ac:spMkLst>
        </pc:spChg>
        <pc:spChg chg="mod">
          <ac:chgData name="THU DU" userId="db4d925effa94065" providerId="LiveId" clId="{C450D7BA-743C-4797-B4ED-E18B958E8984}" dt="2023-11-24T12:59:42.367" v="1736" actId="1076"/>
          <ac:spMkLst>
            <pc:docMk/>
            <pc:sldMk cId="1996933870" sldId="371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1:40.692" v="1808" actId="20577"/>
          <ac:spMkLst>
            <pc:docMk/>
            <pc:sldMk cId="1996933870" sldId="371"/>
            <ac:spMk id="21" creationId="{00000000-0000-0000-0000-000000000000}"/>
          </ac:spMkLst>
        </pc:spChg>
        <pc:spChg chg="mod">
          <ac:chgData name="THU DU" userId="db4d925effa94065" providerId="LiveId" clId="{C450D7BA-743C-4797-B4ED-E18B958E8984}" dt="2023-11-24T13:03:13.046" v="1871" actId="1076"/>
          <ac:spMkLst>
            <pc:docMk/>
            <pc:sldMk cId="1996933870" sldId="371"/>
            <ac:spMk id="22" creationId="{00000000-0000-0000-0000-000000000000}"/>
          </ac:spMkLst>
        </pc:spChg>
        <pc:spChg chg="mod">
          <ac:chgData name="THU DU" userId="db4d925effa94065" providerId="LiveId" clId="{C450D7BA-743C-4797-B4ED-E18B958E8984}" dt="2023-11-24T13:00:55.828" v="1778" actId="1076"/>
          <ac:spMkLst>
            <pc:docMk/>
            <pc:sldMk cId="1996933870" sldId="371"/>
            <ac:spMk id="23" creationId="{00000000-0000-0000-0000-000000000000}"/>
          </ac:spMkLst>
        </pc:spChg>
        <pc:spChg chg="mod">
          <ac:chgData name="THU DU" userId="db4d925effa94065" providerId="LiveId" clId="{C450D7BA-743C-4797-B4ED-E18B958E8984}" dt="2023-11-24T13:00:04.434" v="1750" actId="1076"/>
          <ac:spMkLst>
            <pc:docMk/>
            <pc:sldMk cId="1996933870" sldId="371"/>
            <ac:spMk id="24" creationId="{00000000-0000-0000-0000-000000000000}"/>
          </ac:spMkLst>
        </pc:spChg>
        <pc:spChg chg="mod">
          <ac:chgData name="THU DU" userId="db4d925effa94065" providerId="LiveId" clId="{C450D7BA-743C-4797-B4ED-E18B958E8984}" dt="2023-11-24T13:01:49.237" v="1819" actId="1076"/>
          <ac:spMkLst>
            <pc:docMk/>
            <pc:sldMk cId="1996933870" sldId="371"/>
            <ac:spMk id="25" creationId="{00000000-0000-0000-0000-000000000000}"/>
          </ac:spMkLst>
        </pc:spChg>
        <pc:spChg chg="mod">
          <ac:chgData name="THU DU" userId="db4d925effa94065" providerId="LiveId" clId="{C450D7BA-743C-4797-B4ED-E18B958E8984}" dt="2023-11-24T13:02:56.514" v="1857" actId="20577"/>
          <ac:spMkLst>
            <pc:docMk/>
            <pc:sldMk cId="1996933870" sldId="371"/>
            <ac:spMk id="26" creationId="{00000000-0000-0000-0000-000000000000}"/>
          </ac:spMkLst>
        </pc:spChg>
        <pc:spChg chg="mod">
          <ac:chgData name="THU DU" userId="db4d925effa94065" providerId="LiveId" clId="{C450D7BA-743C-4797-B4ED-E18B958E8984}" dt="2023-11-24T13:00:38.084" v="1763" actId="20577"/>
          <ac:spMkLst>
            <pc:docMk/>
            <pc:sldMk cId="1996933870" sldId="371"/>
            <ac:spMk id="27" creationId="{00000000-0000-0000-0000-000000000000}"/>
          </ac:spMkLst>
        </pc:spChg>
        <pc:spChg chg="mod">
          <ac:chgData name="THU DU" userId="db4d925effa94065" providerId="LiveId" clId="{C450D7BA-743C-4797-B4ED-E18B958E8984}" dt="2023-11-24T13:01:04.977" v="1787" actId="20577"/>
          <ac:spMkLst>
            <pc:docMk/>
            <pc:sldMk cId="1996933870" sldId="371"/>
            <ac:spMk id="28" creationId="{00000000-0000-0000-0000-000000000000}"/>
          </ac:spMkLst>
        </pc:spChg>
        <pc:spChg chg="mod">
          <ac:chgData name="THU DU" userId="db4d925effa94065" providerId="LiveId" clId="{C450D7BA-743C-4797-B4ED-E18B958E8984}" dt="2023-11-24T13:02:42.966" v="1847" actId="20577"/>
          <ac:spMkLst>
            <pc:docMk/>
            <pc:sldMk cId="1996933870" sldId="371"/>
            <ac:spMk id="29" creationId="{00000000-0000-0000-0000-000000000000}"/>
          </ac:spMkLst>
        </pc:spChg>
        <pc:spChg chg="mod">
          <ac:chgData name="THU DU" userId="db4d925effa94065" providerId="LiveId" clId="{C450D7BA-743C-4797-B4ED-E18B958E8984}" dt="2023-11-24T13:02:30.100" v="1836" actId="20577"/>
          <ac:spMkLst>
            <pc:docMk/>
            <pc:sldMk cId="1996933870" sldId="371"/>
            <ac:spMk id="30" creationId="{00000000-0000-0000-0000-000000000000}"/>
          </ac:spMkLst>
        </pc:spChg>
        <pc:spChg chg="del mod">
          <ac:chgData name="THU DU" userId="db4d925effa94065" providerId="LiveId" clId="{C450D7BA-743C-4797-B4ED-E18B958E8984}" dt="2023-11-24T13:02:44.607" v="1849"/>
          <ac:spMkLst>
            <pc:docMk/>
            <pc:sldMk cId="1996933870" sldId="371"/>
            <ac:spMk id="31" creationId="{00000000-0000-0000-0000-000000000000}"/>
          </ac:spMkLst>
        </pc:spChg>
        <pc:spChg chg="mod">
          <ac:chgData name="THU DU" userId="db4d925effa94065" providerId="LiveId" clId="{C450D7BA-743C-4797-B4ED-E18B958E8984}" dt="2023-11-24T13:03:54.164" v="1876" actId="20577"/>
          <ac:spMkLst>
            <pc:docMk/>
            <pc:sldMk cId="1996933870" sldId="371"/>
            <ac:spMk id="32" creationId="{00000000-0000-0000-0000-000000000000}"/>
          </ac:spMkLst>
        </pc:spChg>
        <pc:spChg chg="mod">
          <ac:chgData name="THU DU" userId="db4d925effa94065" providerId="LiveId" clId="{C450D7BA-743C-4797-B4ED-E18B958E8984}" dt="2023-11-24T12:57:34.036" v="1689" actId="207"/>
          <ac:spMkLst>
            <pc:docMk/>
            <pc:sldMk cId="1996933870" sldId="371"/>
            <ac:spMk id="34" creationId="{00000000-0000-0000-0000-000000000000}"/>
          </ac:spMkLst>
        </pc:spChg>
        <pc:spChg chg="mod">
          <ac:chgData name="THU DU" userId="db4d925effa94065" providerId="LiveId" clId="{C450D7BA-743C-4797-B4ED-E18B958E8984}" dt="2023-11-24T12:57:34.036" v="1689" actId="207"/>
          <ac:spMkLst>
            <pc:docMk/>
            <pc:sldMk cId="1996933870" sldId="371"/>
            <ac:spMk id="35" creationId="{00000000-0000-0000-0000-000000000000}"/>
          </ac:spMkLst>
        </pc:spChg>
        <pc:spChg chg="mod">
          <ac:chgData name="THU DU" userId="db4d925effa94065" providerId="LiveId" clId="{C450D7BA-743C-4797-B4ED-E18B958E8984}" dt="2023-11-24T12:57:43.293" v="1693" actId="207"/>
          <ac:spMkLst>
            <pc:docMk/>
            <pc:sldMk cId="1996933870" sldId="371"/>
            <ac:spMk id="36" creationId="{00000000-0000-0000-0000-000000000000}"/>
          </ac:spMkLst>
        </pc:spChg>
        <pc:spChg chg="mod">
          <ac:chgData name="THU DU" userId="db4d925effa94065" providerId="LiveId" clId="{C450D7BA-743C-4797-B4ED-E18B958E8984}" dt="2023-11-24T12:58:16.049" v="1706" actId="20577"/>
          <ac:spMkLst>
            <pc:docMk/>
            <pc:sldMk cId="1996933870" sldId="371"/>
            <ac:spMk id="38" creationId="{00000000-0000-0000-0000-000000000000}"/>
          </ac:spMkLst>
        </pc:spChg>
      </pc:sldChg>
      <pc:sldChg chg="modSp add mod">
        <pc:chgData name="THU DU" userId="db4d925effa94065" providerId="LiveId" clId="{C450D7BA-743C-4797-B4ED-E18B958E8984}" dt="2023-11-24T13:07:58.297" v="1990" actId="20577"/>
        <pc:sldMkLst>
          <pc:docMk/>
          <pc:sldMk cId="2644205710" sldId="372"/>
        </pc:sldMkLst>
        <pc:spChg chg="mod">
          <ac:chgData name="THU DU" userId="db4d925effa94065" providerId="LiveId" clId="{C450D7BA-743C-4797-B4ED-E18B958E8984}" dt="2023-11-24T13:07:58.297" v="1990" actId="20577"/>
          <ac:spMkLst>
            <pc:docMk/>
            <pc:sldMk cId="2644205710" sldId="372"/>
            <ac:spMk id="9" creationId="{3985D3B7-A40A-4421-9C5F-777653C71BC7}"/>
          </ac:spMkLst>
        </pc:spChg>
        <pc:spChg chg="mod">
          <ac:chgData name="THU DU" userId="db4d925effa94065" providerId="LiveId" clId="{C450D7BA-743C-4797-B4ED-E18B958E8984}" dt="2023-11-24T13:04:57.906" v="1881" actId="207"/>
          <ac:spMkLst>
            <pc:docMk/>
            <pc:sldMk cId="2644205710" sldId="372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21" creationId="{00000000-0000-0000-0000-000000000000}"/>
          </ac:spMkLst>
        </pc:spChg>
        <pc:grpChg chg="mod">
          <ac:chgData name="THU DU" userId="db4d925effa94065" providerId="LiveId" clId="{C450D7BA-743C-4797-B4ED-E18B958E8984}" dt="2023-11-24T13:05:22.630" v="1886" actId="1076"/>
          <ac:grpSpMkLst>
            <pc:docMk/>
            <pc:sldMk cId="2644205710" sldId="372"/>
            <ac:grpSpMk id="18" creationId="{00000000-0000-0000-0000-000000000000}"/>
          </ac:grpSpMkLst>
        </pc:grpChg>
        <pc:picChg chg="mod">
          <ac:chgData name="THU DU" userId="db4d925effa94065" providerId="LiveId" clId="{C450D7BA-743C-4797-B4ED-E18B958E8984}" dt="2023-11-24T13:05:33.748" v="1890" actId="1076"/>
          <ac:picMkLst>
            <pc:docMk/>
            <pc:sldMk cId="2644205710" sldId="372"/>
            <ac:picMk id="2050" creationId="{FE7FA83B-BF66-4478-AC2F-3619125C5CDE}"/>
          </ac:picMkLst>
        </pc:picChg>
      </pc:sldChg>
      <pc:sldChg chg="modSp add mod">
        <pc:chgData name="THU DU" userId="db4d925effa94065" providerId="LiveId" clId="{C450D7BA-743C-4797-B4ED-E18B958E8984}" dt="2023-11-24T13:08:15.776" v="1993" actId="207"/>
        <pc:sldMkLst>
          <pc:docMk/>
          <pc:sldMk cId="3091398196" sldId="373"/>
        </pc:sldMkLst>
        <pc:spChg chg="mod">
          <ac:chgData name="THU DU" userId="db4d925effa94065" providerId="LiveId" clId="{C450D7BA-743C-4797-B4ED-E18B958E8984}" dt="2023-11-24T13:08:15.776" v="1993" actId="207"/>
          <ac:spMkLst>
            <pc:docMk/>
            <pc:sldMk cId="3091398196" sldId="373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21" creationId="{00000000-0000-0000-0000-000000000000}"/>
          </ac:spMkLst>
        </pc:spChg>
        <pc:grpChg chg="mod">
          <ac:chgData name="THU DU" userId="db4d925effa94065" providerId="LiveId" clId="{C450D7BA-743C-4797-B4ED-E18B958E8984}" dt="2023-11-24T13:08:07.407" v="1992" actId="207"/>
          <ac:grpSpMkLst>
            <pc:docMk/>
            <pc:sldMk cId="3091398196" sldId="373"/>
            <ac:grpSpMk id="18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0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 Teacher</a:t>
            </a:r>
            <a:r>
              <a:rPr lang="en-US" baseline="0"/>
              <a:t> should prepare these words to stick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Achieve (v)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succeed in reaching a particular goal, status or standard, especially by making an effort for a long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Accomplish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succeed in doing or completing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date (n):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the date by or on which something is expected, especially the payment of a bill or the birth of a baby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Distraction (n):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 thing that takes your attention away from what you are doing or thinking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3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success.com/10-steps-to-achieve-any-goal/" TargetMode="Externa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www.dreamstime.com/conceptual-hand-writing-showing-task-completed-business-photo-text-finished-action-assignments-has-no-remaining-duration-image147262021" TargetMode="Externa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pixabay.com/en/time-levy-deadline-hand-leave-pen-481444/" TargetMode="External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clavesliderazgoresponsable.blogspot.com/2020/04/como-evitar-distracciones-y-ser-fieles.html" TargetMode="Externa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3" Type="http://schemas.microsoft.com/office/2007/relationships/media" Target="../media/media3.mp3"/><Relationship Id="rId7" Type="http://schemas.microsoft.com/office/2007/relationships/media" Target="../media/media1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6.png"/><Relationship Id="rId5" Type="http://schemas.microsoft.com/office/2007/relationships/media" Target="../media/media2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4901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 or phrase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xmlns="" id="{E3A9C1B8-0CE8-0D50-9A56-544198A0E515}"/>
              </a:ext>
            </a:extLst>
          </p:cNvPr>
          <p:cNvSpPr txBox="1"/>
          <p:nvPr/>
        </p:nvSpPr>
        <p:spPr>
          <a:xfrm>
            <a:off x="355547" y="1947118"/>
            <a:ext cx="116574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26648"/>
                </a:solidFill>
              </a:rPr>
              <a:t>1. </a:t>
            </a:r>
            <a:r>
              <a:rPr lang="en-US" sz="3200" dirty="0">
                <a:effectLst/>
              </a:rPr>
              <a:t>It’s always difficult for students to </a:t>
            </a:r>
            <a:r>
              <a:rPr lang="en-US" sz="3200" dirty="0">
                <a:solidFill>
                  <a:srgbClr val="F26648"/>
                </a:solidFill>
                <a:effectLst/>
              </a:rPr>
              <a:t>give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make</a:t>
            </a:r>
            <a:r>
              <a:rPr lang="en-US" sz="3200" dirty="0">
                <a:effectLst/>
              </a:rPr>
              <a:t> priority to work, school, and family.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2. </a:t>
            </a:r>
            <a:r>
              <a:rPr lang="en-US" sz="3200" dirty="0">
                <a:effectLst/>
              </a:rPr>
              <a:t>David works out at his home gym to maintain his </a:t>
            </a:r>
            <a:r>
              <a:rPr lang="en-US" sz="3200" dirty="0">
                <a:solidFill>
                  <a:srgbClr val="F26648"/>
                </a:solidFill>
                <a:effectLst/>
              </a:rPr>
              <a:t>mental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physical</a:t>
            </a:r>
            <a:r>
              <a:rPr lang="en-US" sz="3200" dirty="0">
                <a:effectLst/>
              </a:rPr>
              <a:t> health.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3. </a:t>
            </a:r>
            <a:r>
              <a:rPr lang="en-US" sz="3200" dirty="0">
                <a:solidFill>
                  <a:srgbClr val="F26648"/>
                </a:solidFill>
                <a:effectLst/>
              </a:rPr>
              <a:t>Well-balanced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Badly balanced </a:t>
            </a:r>
            <a:r>
              <a:rPr lang="en-US" sz="3200" dirty="0">
                <a:effectLst/>
              </a:rPr>
              <a:t>living is hard to achieve if you have many things to do.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4. </a:t>
            </a:r>
            <a:r>
              <a:rPr lang="en-US" sz="3200" dirty="0">
                <a:solidFill>
                  <a:srgbClr val="F26648"/>
                </a:solidFill>
                <a:effectLst/>
              </a:rPr>
              <a:t>Managing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Making</a:t>
            </a:r>
            <a:r>
              <a:rPr lang="en-US" sz="3200" dirty="0">
                <a:effectLst/>
              </a:rPr>
              <a:t> time means </a:t>
            </a:r>
            <a:r>
              <a:rPr lang="en-US" sz="3200" dirty="0" err="1">
                <a:effectLst/>
              </a:rPr>
              <a:t>organising</a:t>
            </a:r>
            <a:r>
              <a:rPr lang="en-US" sz="3200" dirty="0">
                <a:effectLst/>
              </a:rPr>
              <a:t> and planning how to divide your time between different activities.</a:t>
            </a:r>
          </a:p>
          <a:p>
            <a:r>
              <a:rPr lang="en-US" sz="3200" dirty="0">
                <a:solidFill>
                  <a:srgbClr val="F26648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I tried to </a:t>
            </a:r>
            <a:r>
              <a:rPr lang="en-US" sz="3200" dirty="0">
                <a:solidFill>
                  <a:srgbClr val="F26648"/>
                </a:solidFill>
                <a:effectLst/>
              </a:rPr>
              <a:t>accomplish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get</a:t>
            </a:r>
            <a:r>
              <a:rPr lang="en-US" sz="3200" dirty="0">
                <a:effectLst/>
              </a:rPr>
              <a:t> my goal of cycling five </a:t>
            </a:r>
            <a:r>
              <a:rPr lang="en-US" sz="3200" dirty="0" err="1">
                <a:effectLst/>
              </a:rPr>
              <a:t>kilometres</a:t>
            </a:r>
            <a:r>
              <a:rPr lang="en-US" sz="3200" dirty="0">
                <a:effectLst/>
              </a:rPr>
              <a:t> a day.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D4311EF-B31F-B65D-9FAF-B4B261487D75}"/>
              </a:ext>
            </a:extLst>
          </p:cNvPr>
          <p:cNvSpPr/>
          <p:nvPr/>
        </p:nvSpPr>
        <p:spPr>
          <a:xfrm>
            <a:off x="6415367" y="1936811"/>
            <a:ext cx="890001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C3218BE-6755-9D63-C5DA-5E409BDBC131}"/>
              </a:ext>
            </a:extLst>
          </p:cNvPr>
          <p:cNvSpPr/>
          <p:nvPr/>
        </p:nvSpPr>
        <p:spPr>
          <a:xfrm>
            <a:off x="10353187" y="2927939"/>
            <a:ext cx="1659841" cy="71982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C9569A9-6A22-1797-9990-8FF70A4D789B}"/>
              </a:ext>
            </a:extLst>
          </p:cNvPr>
          <p:cNvSpPr/>
          <p:nvPr/>
        </p:nvSpPr>
        <p:spPr>
          <a:xfrm>
            <a:off x="2296306" y="5801032"/>
            <a:ext cx="1961061" cy="84965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6AB30CB-7B29-4059-9578-3AA94A6D8AE7}"/>
              </a:ext>
            </a:extLst>
          </p:cNvPr>
          <p:cNvSpPr/>
          <p:nvPr/>
        </p:nvSpPr>
        <p:spPr>
          <a:xfrm>
            <a:off x="738368" y="3805503"/>
            <a:ext cx="2525942" cy="76012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C30F88D-0D56-7A64-C93A-B5C0EC0EAFED}"/>
              </a:ext>
            </a:extLst>
          </p:cNvPr>
          <p:cNvSpPr/>
          <p:nvPr/>
        </p:nvSpPr>
        <p:spPr>
          <a:xfrm>
            <a:off x="738368" y="4845840"/>
            <a:ext cx="1857347" cy="65868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and phrases with their definitions.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800169"/>
              </p:ext>
            </p:extLst>
          </p:nvPr>
        </p:nvGraphicFramePr>
        <p:xfrm>
          <a:off x="4004083" y="1727326"/>
          <a:ext cx="6217920" cy="5130674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217920">
                  <a:extLst>
                    <a:ext uri="{9D8B030D-6E8A-4147-A177-3AD203B41FA5}">
                      <a16:colId xmlns:a16="http://schemas.microsoft.com/office/drawing/2014/main" xmlns="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the planned day and time that something is required to be completed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believing that good things will happen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too anxious and tired to be able to relax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things that stop you from paying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attention to what you are doing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not to do </a:t>
                      </a:r>
                      <a:r>
                        <a:rPr lang="en-US" sz="2500" dirty="0" err="1">
                          <a:solidFill>
                            <a:srgbClr val="0070C0"/>
                          </a:solidFill>
                          <a:effectLst/>
                        </a:rPr>
                        <a:t>somethinguntil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 later time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28A24F36-8B0D-EF70-D699-C098731B4624}"/>
              </a:ext>
            </a:extLst>
          </p:cNvPr>
          <p:cNvSpPr/>
          <p:nvPr/>
        </p:nvSpPr>
        <p:spPr>
          <a:xfrm>
            <a:off x="275254" y="1886207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1.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delay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B0623794-BD2A-BEC5-1958-57A605A08686}"/>
              </a:ext>
            </a:extLst>
          </p:cNvPr>
          <p:cNvSpPr/>
          <p:nvPr/>
        </p:nvSpPr>
        <p:spPr>
          <a:xfrm>
            <a:off x="275254" y="2841595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due date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AE9511F-937D-7915-6306-6476EADBA59A}"/>
              </a:ext>
            </a:extLst>
          </p:cNvPr>
          <p:cNvSpPr/>
          <p:nvPr/>
        </p:nvSpPr>
        <p:spPr>
          <a:xfrm>
            <a:off x="249519" y="3815781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optimistic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E98DCCA-3037-7811-F587-C75E98DC4069}"/>
              </a:ext>
            </a:extLst>
          </p:cNvPr>
          <p:cNvSpPr/>
          <p:nvPr/>
        </p:nvSpPr>
        <p:spPr>
          <a:xfrm>
            <a:off x="275254" y="5797214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5.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distractions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5FDDE81F-EE2F-DAAF-D9B9-30C620BED95A}"/>
              </a:ext>
            </a:extLst>
          </p:cNvPr>
          <p:cNvSpPr/>
          <p:nvPr/>
        </p:nvSpPr>
        <p:spPr>
          <a:xfrm>
            <a:off x="275254" y="4841826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4.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stressed 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A1642B-AB8E-4D97-A5BD-5C1A28831651}"/>
              </a:ext>
            </a:extLst>
          </p:cNvPr>
          <p:cNvSpPr txBox="1"/>
          <p:nvPr/>
        </p:nvSpPr>
        <p:spPr>
          <a:xfrm>
            <a:off x="10265392" y="2074451"/>
            <a:ext cx="14911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2. </a:t>
            </a:r>
          </a:p>
          <a:p>
            <a:r>
              <a:rPr lang="en-US" sz="2800" dirty="0"/>
              <a:t>3. 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4. </a:t>
            </a:r>
          </a:p>
          <a:p>
            <a:r>
              <a:rPr lang="en-US" sz="2800" dirty="0"/>
              <a:t>5</a:t>
            </a:r>
            <a:r>
              <a:rPr lang="en-US" sz="280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702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1953 1.48148E-6 C 0.17305 1.48148E-6 0.2392 0.16273 0.2392 0.29514 L 0.2392 0.5905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2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3724 -0.1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92 L 0.23933 -0.15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23724 -0.13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23724 -0.11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5479E85-7C3D-17AB-B1FC-FDAE700E3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75" y="1959782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1. </a:t>
            </a:r>
            <a:r>
              <a:rPr lang="en-US" sz="3000" dirty="0"/>
              <a:t>I want to know the _________ for my history assignment.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2. </a:t>
            </a:r>
            <a:r>
              <a:rPr lang="en-US" sz="3000" dirty="0"/>
              <a:t>I’m trying to go to bed earlier because I’m feeling _____________ at the moment.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He intended to ______ telling her the news, waiting for the right moment.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I’m ______________ about the result of the exam I took last week.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I prefer to study in the school library because there are too many ____________ at home.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3494" y="1168596"/>
            <a:ext cx="112647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</a:t>
            </a:r>
            <a:r>
              <a:rPr lang="en-US" sz="24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2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49742" y="191131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due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9EC890-B7C7-67CE-2F59-78CB783140F0}"/>
              </a:ext>
            </a:extLst>
          </p:cNvPr>
          <p:cNvSpPr txBox="1"/>
          <p:nvPr/>
        </p:nvSpPr>
        <p:spPr>
          <a:xfrm>
            <a:off x="8508231" y="249609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stressed 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DDF2D3-E7A3-80EC-9682-2C6F4CA48FB5}"/>
              </a:ext>
            </a:extLst>
          </p:cNvPr>
          <p:cNvSpPr txBox="1"/>
          <p:nvPr/>
        </p:nvSpPr>
        <p:spPr>
          <a:xfrm>
            <a:off x="1398692" y="460686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optimistic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D19F14-FC70-85DA-BA32-2EF479FCE3A5}"/>
              </a:ext>
            </a:extLst>
          </p:cNvPr>
          <p:cNvSpPr txBox="1"/>
          <p:nvPr/>
        </p:nvSpPr>
        <p:spPr>
          <a:xfrm>
            <a:off x="3038602" y="356134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89884-255E-1301-69EF-F77094D3AAEC}"/>
              </a:ext>
            </a:extLst>
          </p:cNvPr>
          <p:cNvSpPr txBox="1"/>
          <p:nvPr/>
        </p:nvSpPr>
        <p:spPr>
          <a:xfrm>
            <a:off x="362205" y="565237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distractions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2429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/h/ and /r/.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3118981-85B7-F249-85D6-30F051F05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26232"/>
              </p:ext>
            </p:extLst>
          </p:nvPr>
        </p:nvGraphicFramePr>
        <p:xfrm>
          <a:off x="1295400" y="2365110"/>
          <a:ext cx="8686802" cy="38629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1640">
                  <a:extLst>
                    <a:ext uri="{9D8B030D-6E8A-4147-A177-3AD203B41FA5}">
                      <a16:colId xmlns:a16="http://schemas.microsoft.com/office/drawing/2014/main" xmlns="" val="954296007"/>
                    </a:ext>
                  </a:extLst>
                </a:gridCol>
                <a:gridCol w="4455162">
                  <a:extLst>
                    <a:ext uri="{9D8B030D-6E8A-4147-A177-3AD203B41FA5}">
                      <a16:colId xmlns:a16="http://schemas.microsoft.com/office/drawing/2014/main" xmlns="" val="2274406290"/>
                    </a:ext>
                  </a:extLst>
                </a:gridCol>
              </a:tblGrid>
              <a:tr h="716863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/h/</a:t>
                      </a:r>
                      <a:endParaRPr lang="en-US" sz="35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/r/</a:t>
                      </a:r>
                      <a:endParaRPr lang="en-US" sz="35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2263958"/>
                  </a:ext>
                </a:extLst>
              </a:tr>
              <a:tr h="314610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ealthy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appiness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abit</a:t>
                      </a:r>
                    </a:p>
                    <a:p>
                      <a:pPr algn="ctr"/>
                      <a:r>
                        <a:rPr lang="en-US" sz="3500" dirty="0"/>
                        <a:t>a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ead</a:t>
                      </a:r>
                    </a:p>
                    <a:p>
                      <a:pPr algn="ctr"/>
                      <a:r>
                        <a:rPr lang="en-US" sz="3500" dirty="0"/>
                        <a:t>per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egularly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eally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eady</a:t>
                      </a:r>
                    </a:p>
                    <a:p>
                      <a:pPr algn="ctr"/>
                      <a:r>
                        <a:rPr lang="en-US" sz="3500" dirty="0"/>
                        <a:t>wo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rr</a:t>
                      </a:r>
                      <a:r>
                        <a:rPr lang="en-US" sz="3500" dirty="0"/>
                        <a:t>ying</a:t>
                      </a:r>
                    </a:p>
                    <a:p>
                      <a:pPr algn="ctr"/>
                      <a:r>
                        <a:rPr lang="en-US" sz="3500" dirty="0"/>
                        <a:t>seve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3259257"/>
                  </a:ext>
                </a:extLst>
              </a:tr>
            </a:tbl>
          </a:graphicData>
        </a:graphic>
      </p:graphicFrame>
      <p:pic>
        <p:nvPicPr>
          <p:cNvPr id="2" name="015">
            <a:hlinkClick r:id="" action="ppaction://media"/>
            <a:extLst>
              <a:ext uri="{FF2B5EF4-FFF2-40B4-BE49-F238E27FC236}">
                <a16:creationId xmlns:a16="http://schemas.microsoft.com/office/drawing/2014/main" xmlns="" id="{9EF2D52C-CEBB-BC2B-7011-0F844EB121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1123" y="1169962"/>
            <a:ext cx="726255" cy="7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865" y="-13246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2429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Pay attention to the bold words with /h/ and /r/.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xmlns="" id="{2C28518B-20B4-ACCF-5307-3478723C6E51}"/>
              </a:ext>
            </a:extLst>
          </p:cNvPr>
          <p:cNvSpPr txBox="1"/>
          <p:nvPr/>
        </p:nvSpPr>
        <p:spPr>
          <a:xfrm>
            <a:off x="806038" y="1904228"/>
            <a:ext cx="11088080" cy="4875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5637"/>
                </a:solidFill>
              </a:rPr>
              <a:t>1. </a:t>
            </a:r>
            <a:r>
              <a:rPr lang="en-US" sz="3200" dirty="0"/>
              <a:t>Keep </a:t>
            </a:r>
            <a:r>
              <a:rPr lang="en-US" sz="3200" b="1" dirty="0"/>
              <a:t>healthy</a:t>
            </a:r>
            <a:r>
              <a:rPr lang="en-US" sz="3200" dirty="0"/>
              <a:t> by eating well and exercising </a:t>
            </a:r>
            <a:r>
              <a:rPr lang="en-US" sz="3200" b="1" dirty="0"/>
              <a:t>regularly</a:t>
            </a:r>
            <a:r>
              <a:rPr lang="en-US" sz="32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b="1" dirty="0"/>
              <a:t>He</a:t>
            </a:r>
            <a:r>
              <a:rPr lang="en-US" sz="3200" dirty="0"/>
              <a:t> usually does his </a:t>
            </a:r>
            <a:r>
              <a:rPr lang="en-US" sz="3200" b="1" dirty="0"/>
              <a:t>homework</a:t>
            </a:r>
            <a:r>
              <a:rPr lang="en-US" sz="3200" dirty="0"/>
              <a:t> and then </a:t>
            </a:r>
            <a:r>
              <a:rPr lang="en-US" sz="3200" b="1" dirty="0"/>
              <a:t>reads</a:t>
            </a:r>
            <a:r>
              <a:rPr lang="en-US" sz="3200" dirty="0"/>
              <a:t> a good book.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I’m </a:t>
            </a:r>
            <a:r>
              <a:rPr lang="en-US" sz="3200" b="1" dirty="0"/>
              <a:t>ready</a:t>
            </a:r>
            <a:r>
              <a:rPr lang="en-US" sz="3200" dirty="0"/>
              <a:t> to change my eating </a:t>
            </a:r>
            <a:r>
              <a:rPr lang="en-US" sz="3200" b="1" dirty="0"/>
              <a:t>habits</a:t>
            </a:r>
            <a:r>
              <a:rPr lang="en-US" sz="32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 finished </a:t>
            </a:r>
            <a:r>
              <a:rPr lang="en-US" sz="3200" b="1" dirty="0"/>
              <a:t>several</a:t>
            </a:r>
            <a:r>
              <a:rPr lang="en-US" sz="3200" dirty="0"/>
              <a:t> days </a:t>
            </a:r>
            <a:r>
              <a:rPr lang="en-US" sz="3200" b="1" dirty="0"/>
              <a:t>ahead</a:t>
            </a:r>
            <a:r>
              <a:rPr lang="en-US" sz="3200" dirty="0"/>
              <a:t> of the due date.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She’s always </a:t>
            </a:r>
            <a:r>
              <a:rPr lang="en-US" sz="3200" b="1" dirty="0"/>
              <a:t>worrying</a:t>
            </a:r>
            <a:r>
              <a:rPr lang="en-US" sz="3200" dirty="0"/>
              <a:t> about </a:t>
            </a:r>
            <a:r>
              <a:rPr lang="en-US" sz="3200" b="1" dirty="0"/>
              <a:t>her</a:t>
            </a:r>
            <a:r>
              <a:rPr lang="en-US" sz="3200" dirty="0"/>
              <a:t> physical health.</a:t>
            </a:r>
            <a:endParaRPr lang="vi-VN" sz="3200" dirty="0"/>
          </a:p>
        </p:txBody>
      </p:sp>
      <p:pic>
        <p:nvPicPr>
          <p:cNvPr id="3" name="016">
            <a:hlinkClick r:id="" action="ppaction://media"/>
            <a:extLst>
              <a:ext uri="{FF2B5EF4-FFF2-40B4-BE49-F238E27FC236}">
                <a16:creationId xmlns:a16="http://schemas.microsoft.com/office/drawing/2014/main" xmlns="" id="{C614DF87-4D6F-F380-8467-F76C783535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8157" y="1785960"/>
            <a:ext cx="824860" cy="8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7067" y="211229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Work in 2 teams.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 reads out word by word, one student will run to the board and slap on the correct word with the correct sound.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team with more correct answers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927" y="1132326"/>
            <a:ext cx="2168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RULES: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74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037903" y="3311330"/>
            <a:ext cx="17652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7411" y="1210955"/>
            <a:ext cx="33752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handicraft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15866" y="2937591"/>
            <a:ext cx="20841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pricey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75833" y="5589103"/>
            <a:ext cx="26938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arround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63291" y="805952"/>
            <a:ext cx="26825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hygiene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74777" y="1812759"/>
            <a:ext cx="2912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preserve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5759" y="2514401"/>
            <a:ext cx="21092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97624" y="4241037"/>
            <a:ext cx="22395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tourist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69660" y="1282490"/>
            <a:ext cx="24936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pottery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904754" y="2504166"/>
            <a:ext cx="14050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92601" y="3765622"/>
            <a:ext cx="31347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fragrance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40237" y="4616357"/>
            <a:ext cx="19912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16191" y="5513450"/>
            <a:ext cx="1442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0126" y="1021836"/>
            <a:ext cx="1847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933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52511"/>
            <a:ext cx="12192000" cy="1083309"/>
            <a:chOff x="0" y="-3"/>
            <a:chExt cx="12192000" cy="1083309"/>
          </a:xfrm>
          <a:solidFill>
            <a:srgbClr val="F8B417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186878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600241" y="2092309"/>
            <a:ext cx="10991517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List some phrases learned in the lesson. 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List some other learned words / phrases related to </a:t>
            </a:r>
            <a:r>
              <a:rPr lang="en-US" sz="3200" err="1"/>
              <a:t>students</a:t>
            </a:r>
            <a:r>
              <a:rPr lang="en-US" sz="3200"/>
              <a:t>’ life </a:t>
            </a:r>
            <a:r>
              <a:rPr lang="en-US" sz="3200" dirty="0"/>
              <a:t>and schoolwork.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Pronounce 2 sounds learned in the lessons and give examples.</a:t>
            </a:r>
            <a:r>
              <a:rPr lang="en-US" sz="2000" dirty="0"/>
              <a:t> 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331912"/>
            <a:ext cx="2137604" cy="14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0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rgbClr val="F8B417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23457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565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Do exercises in the workbook.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98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C77074-4E65-F95F-8B19-D73C22711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098" y="2764434"/>
            <a:ext cx="5884492" cy="39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6057" y="3909076"/>
            <a:ext cx="2047875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148123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100150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Board Race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1859864"/>
            <a:ext cx="5723023" cy="182895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the correct word or phrase to complete each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Match the words and phrases with their definitions.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and phrases from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788240"/>
            <a:ext cx="5755112" cy="130209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repeat the words. Pay attention to the sounds /h/ and /r/.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sentences. Pay attention to the bold words with /h/ and /r/.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97367" y="5331475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Slap the board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09996" y="2541342"/>
            <a:ext cx="1005585" cy="1367734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33932" y="4209800"/>
            <a:ext cx="1183258" cy="93832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448846"/>
            <a:ext cx="1012115" cy="47745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4562770" y="1940585"/>
            <a:ext cx="75455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Work in 2 teams.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Vocabulary topic: </a:t>
            </a:r>
            <a:r>
              <a:rPr lang="en-US" sz="3000" i="1" dirty="0">
                <a:solidFill>
                  <a:srgbClr val="F26648"/>
                </a:solidFill>
              </a:rPr>
              <a:t>Students’ life and schoolwork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The teams have to race to write words on the board. Each student writes one word at a time, before passing the chalk to the next student.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After 2 minutes, the team with more correct words will become the winner.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900077" y="3638024"/>
            <a:ext cx="656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26648"/>
                </a:solidFill>
              </a:rPr>
              <a:t>RULES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2302247" y="66001"/>
            <a:ext cx="6152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7AD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RACE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achieve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316" y="4575691"/>
            <a:ext cx="5571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đạt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, </a:t>
            </a:r>
            <a:r>
              <a:rPr lang="en-US" sz="4800" dirty="0" err="1"/>
              <a:t>giành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113967" y="3130480"/>
            <a:ext cx="2177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əˈtʃiːv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 descr="A hand holding a medal&#10;&#10;Description automatically generated">
            <a:extLst>
              <a:ext uri="{FF2B5EF4-FFF2-40B4-BE49-F238E27FC236}">
                <a16:creationId xmlns:a16="http://schemas.microsoft.com/office/drawing/2014/main" xmlns="" id="{F70BD54B-3A35-F4B1-7DDA-764FC82AC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925271" y="2267415"/>
            <a:ext cx="6135683" cy="4088596"/>
          </a:xfrm>
          <a:prstGeom prst="rect">
            <a:avLst/>
          </a:prstGeom>
        </p:spPr>
      </p:pic>
      <p:pic>
        <p:nvPicPr>
          <p:cNvPr id="3" name="achieve">
            <a:hlinkClick r:id="" action="ppaction://media"/>
            <a:extLst>
              <a:ext uri="{FF2B5EF4-FFF2-40B4-BE49-F238E27FC236}">
                <a16:creationId xmlns:a16="http://schemas.microsoft.com/office/drawing/2014/main" xmlns="" id="{0A86998A-AF03-97CD-0604-3FD5A2BBC3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4316" y="1689903"/>
            <a:ext cx="808667" cy="8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28332" y="1562229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accomplish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hoàn</a:t>
            </a:r>
            <a:r>
              <a:rPr lang="en-US" sz="4800" dirty="0"/>
              <a:t> </a:t>
            </a:r>
            <a:r>
              <a:rPr lang="en-US" sz="4800" dirty="0" err="1"/>
              <a:t>thành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401320" y="3761137"/>
            <a:ext cx="3469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əˈkɑːmplɪʃ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 descr="A person holding a tablet&#10;&#10;Description automatically generated">
            <a:extLst>
              <a:ext uri="{FF2B5EF4-FFF2-40B4-BE49-F238E27FC236}">
                <a16:creationId xmlns:a16="http://schemas.microsoft.com/office/drawing/2014/main" xmlns="" id="{4F945020-837C-9DCB-817D-D89561C53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147465" y="2779267"/>
            <a:ext cx="5865563" cy="3915263"/>
          </a:xfrm>
          <a:prstGeom prst="rect">
            <a:avLst/>
          </a:prstGeom>
        </p:spPr>
      </p:pic>
      <p:pic>
        <p:nvPicPr>
          <p:cNvPr id="4" name="accomplish">
            <a:hlinkClick r:id="" action="ppaction://media"/>
            <a:extLst>
              <a:ext uri="{FF2B5EF4-FFF2-40B4-BE49-F238E27FC236}">
                <a16:creationId xmlns:a16="http://schemas.microsoft.com/office/drawing/2014/main" xmlns="" id="{480C59AF-C2B5-81C9-6C7E-9B81BD2FB6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9031" y="1863649"/>
            <a:ext cx="866169" cy="8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28332" y="1562229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due date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hạn</a:t>
            </a:r>
            <a:r>
              <a:rPr lang="en-US" sz="4800" dirty="0"/>
              <a:t> </a:t>
            </a:r>
            <a:r>
              <a:rPr lang="en-US" sz="4800" dirty="0" err="1"/>
              <a:t>chót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07305" y="3761137"/>
            <a:ext cx="3057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/ˈduː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deɪt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 descr="A hand writing on a calendar&#10;&#10;Description automatically generated">
            <a:extLst>
              <a:ext uri="{FF2B5EF4-FFF2-40B4-BE49-F238E27FC236}">
                <a16:creationId xmlns:a16="http://schemas.microsoft.com/office/drawing/2014/main" xmlns="" id="{3DB5F355-2058-C0D8-2FD7-68896E685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299901" y="2349810"/>
            <a:ext cx="5173308" cy="3653649"/>
          </a:xfrm>
          <a:prstGeom prst="rect">
            <a:avLst/>
          </a:prstGeom>
        </p:spPr>
      </p:pic>
      <p:pic>
        <p:nvPicPr>
          <p:cNvPr id="4" name="duedate">
            <a:hlinkClick r:id="" action="ppaction://media"/>
            <a:extLst>
              <a:ext uri="{FF2B5EF4-FFF2-40B4-BE49-F238E27FC236}">
                <a16:creationId xmlns:a16="http://schemas.microsoft.com/office/drawing/2014/main" xmlns="" id="{6B241386-842F-7655-597B-420410811F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498" y="1908241"/>
            <a:ext cx="883137" cy="8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172" y="1663061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 distraction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8332" y="5165032"/>
            <a:ext cx="4690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điều</a:t>
            </a:r>
            <a:r>
              <a:rPr lang="en-US" sz="4800" dirty="0"/>
              <a:t>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xao</a:t>
            </a:r>
            <a:r>
              <a:rPr lang="en-US" sz="4800" dirty="0"/>
              <a:t> </a:t>
            </a:r>
            <a:r>
              <a:rPr lang="en-US" sz="4800" dirty="0" err="1"/>
              <a:t>lãng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256828" y="3436644"/>
            <a:ext cx="3472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dɪˈstrækʃn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 descr="Cartoon character next to a person&#10;&#10;Description automatically generated">
            <a:extLst>
              <a:ext uri="{FF2B5EF4-FFF2-40B4-BE49-F238E27FC236}">
                <a16:creationId xmlns:a16="http://schemas.microsoft.com/office/drawing/2014/main" xmlns="" id="{C222BC15-BCE1-7723-4C93-042771104D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617210" y="2462012"/>
            <a:ext cx="6395818" cy="4153285"/>
          </a:xfrm>
          <a:prstGeom prst="rect">
            <a:avLst/>
          </a:prstGeom>
        </p:spPr>
      </p:pic>
      <p:pic>
        <p:nvPicPr>
          <p:cNvPr id="4" name="distraction">
            <a:hlinkClick r:id="" action="ppaction://media"/>
            <a:extLst>
              <a:ext uri="{FF2B5EF4-FFF2-40B4-BE49-F238E27FC236}">
                <a16:creationId xmlns:a16="http://schemas.microsoft.com/office/drawing/2014/main" xmlns="" id="{76B02B53-53CF-8B92-B931-423DB03FE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862" y="1804172"/>
            <a:ext cx="834410" cy="8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5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456464"/>
              </p:ext>
            </p:extLst>
          </p:nvPr>
        </p:nvGraphicFramePr>
        <p:xfrm>
          <a:off x="982966" y="1448868"/>
          <a:ext cx="10767074" cy="46688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64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11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257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967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achieve (v)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əˈtʃiːv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đạt được, giành được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885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accomplish (v)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əˈkɑːmplɪʃ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hoàn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88885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due date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/ˈduː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deɪt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hạn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chót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927143399"/>
                  </a:ext>
                </a:extLst>
              </a:tr>
              <a:tr h="88885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distraction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dɪˈstrækʃn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xao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47246264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distraction">
            <a:hlinkClick r:id="" action="ppaction://media"/>
            <a:extLst>
              <a:ext uri="{FF2B5EF4-FFF2-40B4-BE49-F238E27FC236}">
                <a16:creationId xmlns:a16="http://schemas.microsoft.com/office/drawing/2014/main" xmlns="" id="{2E30F342-9267-19DC-1994-41C9F3127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3718" y="5410077"/>
            <a:ext cx="589489" cy="589489"/>
          </a:xfrm>
          <a:prstGeom prst="rect">
            <a:avLst/>
          </a:prstGeom>
        </p:spPr>
      </p:pic>
      <p:pic>
        <p:nvPicPr>
          <p:cNvPr id="3" name="duedate">
            <a:hlinkClick r:id="" action="ppaction://media"/>
            <a:extLst>
              <a:ext uri="{FF2B5EF4-FFF2-40B4-BE49-F238E27FC236}">
                <a16:creationId xmlns:a16="http://schemas.microsoft.com/office/drawing/2014/main" xmlns="" id="{0FD0729A-A34D-62BD-EF94-F9FFB4D123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0553" y="4515341"/>
            <a:ext cx="640552" cy="640552"/>
          </a:xfrm>
          <a:prstGeom prst="rect">
            <a:avLst/>
          </a:prstGeom>
        </p:spPr>
      </p:pic>
      <p:pic>
        <p:nvPicPr>
          <p:cNvPr id="4" name="accomplish">
            <a:hlinkClick r:id="" action="ppaction://media"/>
            <a:extLst>
              <a:ext uri="{FF2B5EF4-FFF2-40B4-BE49-F238E27FC236}">
                <a16:creationId xmlns:a16="http://schemas.microsoft.com/office/drawing/2014/main" xmlns="" id="{5CC34EE0-D4F3-7611-8A15-542172B7FC8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0553" y="3620605"/>
            <a:ext cx="640552" cy="640552"/>
          </a:xfrm>
          <a:prstGeom prst="rect">
            <a:avLst/>
          </a:prstGeom>
        </p:spPr>
      </p:pic>
      <p:pic>
        <p:nvPicPr>
          <p:cNvPr id="5" name="achieve">
            <a:hlinkClick r:id="" action="ppaction://media"/>
            <a:extLst>
              <a:ext uri="{FF2B5EF4-FFF2-40B4-BE49-F238E27FC236}">
                <a16:creationId xmlns:a16="http://schemas.microsoft.com/office/drawing/2014/main" xmlns="" id="{87ECCD13-2B18-D9ED-E4BC-0968A3690D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3718" y="2532685"/>
            <a:ext cx="640552" cy="6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3657</TotalTime>
  <Words>918</Words>
  <Application>Microsoft Office PowerPoint</Application>
  <PresentationFormat>Custom</PresentationFormat>
  <Paragraphs>175</Paragraphs>
  <Slides>19</Slides>
  <Notes>16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asuz</cp:lastModifiedBy>
  <cp:revision>220</cp:revision>
  <dcterms:created xsi:type="dcterms:W3CDTF">2020-12-09T02:04:09Z</dcterms:created>
  <dcterms:modified xsi:type="dcterms:W3CDTF">2024-10-16T13:33:33Z</dcterms:modified>
</cp:coreProperties>
</file>